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63" r:id="rId7"/>
    <p:sldId id="266" r:id="rId8"/>
    <p:sldId id="268" r:id="rId9"/>
    <p:sldId id="265" r:id="rId10"/>
    <p:sldId id="267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EAFF-6F54-5343-81FF-4CCA0E673952}" type="datetimeFigureOut">
              <a:rPr lang="en-US" smtClean="0"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DA0D-E098-1144-B182-1E36630491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Illumination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Collected Images</a:t>
            </a:r>
          </a:p>
          <a:p>
            <a:r>
              <a:rPr lang="en-US" dirty="0" smtClean="0"/>
              <a:t>D. House</a:t>
            </a:r>
          </a:p>
          <a:p>
            <a:r>
              <a:rPr lang="en-US" dirty="0" smtClean="0"/>
              <a:t>11/24/09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rnelltestball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Cornell Box with refractions and reflections</a:t>
            </a:r>
            <a:endParaRPr lang="en-US" dirty="0"/>
          </a:p>
        </p:txBody>
      </p:sp>
      <p:pic>
        <p:nvPicPr>
          <p:cNvPr id="4" name="Content Placeholder 3" descr="photoncs224_marctenbosc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Caustics</a:t>
            </a:r>
            <a:endParaRPr lang="en-US" dirty="0"/>
          </a:p>
        </p:txBody>
      </p:sp>
      <p:pic>
        <p:nvPicPr>
          <p:cNvPr id="4" name="Content Placeholder 3" descr="chess_pieces_by_rcl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Subsurface Scattering</a:t>
            </a:r>
            <a:endParaRPr lang="en-US" dirty="0"/>
          </a:p>
        </p:txBody>
      </p:sp>
      <p:pic>
        <p:nvPicPr>
          <p:cNvPr id="4" name="Content Placeholder 3" descr="diana_photon_map_ucs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Cornell Box</a:t>
            </a:r>
            <a:endParaRPr lang="en-US" dirty="0"/>
          </a:p>
        </p:txBody>
      </p:sp>
      <p:pic>
        <p:nvPicPr>
          <p:cNvPr id="4" name="Content Placeholder 3" descr="cornell-box-cmu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Where: 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 is the radiosity of patch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emitted energy,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reflectivity of the patch.</a:t>
            </a:r>
          </a:p>
          <a:p>
            <a:r>
              <a:rPr lang="en-US" dirty="0" smtClean="0"/>
              <a:t>All </a:t>
            </a:r>
            <a:r>
              <a:rPr lang="en-US" i="1" dirty="0" err="1" smtClean="0"/>
              <a:t>j</a:t>
            </a:r>
            <a:r>
              <a:rPr lang="en-US" dirty="0" smtClean="0"/>
              <a:t> (</a:t>
            </a:r>
            <a:r>
              <a:rPr lang="en-US" dirty="0" err="1" smtClean="0"/>
              <a:t>j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 in the rendered environment are integrated for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ji</a:t>
            </a:r>
            <a:r>
              <a:rPr lang="en-US" dirty="0" smtClean="0"/>
              <a:t> </a:t>
            </a:r>
            <a:r>
              <a:rPr lang="en-US" i="1" dirty="0" err="1" smtClean="0"/>
              <a:t>dA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to determine the energy leaving each patch </a:t>
            </a:r>
            <a:r>
              <a:rPr lang="en-US" i="1" dirty="0" err="1" smtClean="0"/>
              <a:t>j</a:t>
            </a:r>
            <a:r>
              <a:rPr lang="en-US" dirty="0" smtClean="0"/>
              <a:t> that arrives at patch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dirty="0" smtClean="0"/>
              <a:t> is the constant-valued view factor for the radiation leaving </a:t>
            </a:r>
            <a:r>
              <a:rPr lang="en-US" i="1" dirty="0" err="1" smtClean="0"/>
              <a:t>i</a:t>
            </a:r>
            <a:r>
              <a:rPr lang="en-US" dirty="0" smtClean="0"/>
              <a:t> and hitting patch </a:t>
            </a:r>
            <a:r>
              <a:rPr lang="en-US" i="1" dirty="0" err="1" smtClean="0"/>
              <a:t>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reciprocity:</a:t>
            </a:r>
          </a:p>
          <a:p>
            <a:r>
              <a:rPr lang="en-US" dirty="0" smtClean="0"/>
              <a:t>For ease of use the integral is replaced and uniform </a:t>
            </a:r>
            <a:r>
              <a:rPr lang="en-US" dirty="0" err="1" smtClean="0"/>
              <a:t>radiosity</a:t>
            </a:r>
            <a:r>
              <a:rPr lang="en-US" dirty="0" smtClean="0"/>
              <a:t> is assumed over the patch:</a:t>
            </a:r>
          </a:p>
          <a:p>
            <a:endParaRPr lang="en-US" dirty="0"/>
          </a:p>
        </p:txBody>
      </p:sp>
      <p:pic>
        <p:nvPicPr>
          <p:cNvPr id="4" name="Picture 3" descr="radiosity-eq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80" y="617538"/>
            <a:ext cx="5486400" cy="800100"/>
          </a:xfrm>
          <a:prstGeom prst="rect">
            <a:avLst/>
          </a:prstGeom>
        </p:spPr>
      </p:pic>
      <p:pic>
        <p:nvPicPr>
          <p:cNvPr id="5" name="Picture 4" descr="reciproci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72" y="4616348"/>
            <a:ext cx="1485900" cy="254000"/>
          </a:xfrm>
          <a:prstGeom prst="rect">
            <a:avLst/>
          </a:prstGeom>
        </p:spPr>
      </p:pic>
      <p:pic>
        <p:nvPicPr>
          <p:cNvPr id="6" name="Picture 5" descr="linear-syste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389" y="5719944"/>
            <a:ext cx="23876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Radiosity</a:t>
            </a:r>
            <a:r>
              <a:rPr lang="en-US" dirty="0" smtClean="0"/>
              <a:t> for Architectural Rendering</a:t>
            </a:r>
            <a:endParaRPr lang="en-US" dirty="0"/>
          </a:p>
        </p:txBody>
      </p:sp>
      <p:pic>
        <p:nvPicPr>
          <p:cNvPr id="6" name="Content Placeholder 5" descr="radiosityExampleDartmouth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9581" r="-59581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Mapping</a:t>
            </a:r>
            <a:endParaRPr lang="en-US" dirty="0"/>
          </a:p>
        </p:txBody>
      </p:sp>
      <p:pic>
        <p:nvPicPr>
          <p:cNvPr id="4" name="Content Placeholder 3" descr="photon-scattering-fig5.gif"/>
          <p:cNvPicPr>
            <a:picLocks noGrp="1" noChangeAspect="1"/>
          </p:cNvPicPr>
          <p:nvPr>
            <p:ph idx="1"/>
          </p:nvPr>
        </p:nvPicPr>
        <p:blipFill>
          <a:blip r:embed="rId2"/>
          <a:srcRect l="-8792" r="-8792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rnellglassballfg8dv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tegration-fi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822" r="-1822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ry-fig2.gif"/>
          <p:cNvPicPr>
            <a:picLocks noGrp="1" noChangeAspect="1"/>
          </p:cNvPicPr>
          <p:nvPr>
            <p:ph idx="1"/>
          </p:nvPr>
        </p:nvPicPr>
        <p:blipFill>
          <a:blip r:embed="rId2"/>
          <a:srcRect l="-2529" r="-2529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125</Words>
  <Application>Microsoft Macintosh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Global Illumination</vt:lpstr>
      <vt:lpstr>Radiosity</vt:lpstr>
      <vt:lpstr>The Cornell Box</vt:lpstr>
      <vt:lpstr>Slide 4</vt:lpstr>
      <vt:lpstr>Radiosity for Architectural Rendering</vt:lpstr>
      <vt:lpstr>Photon Mapping</vt:lpstr>
      <vt:lpstr>Slide 7</vt:lpstr>
      <vt:lpstr>Slide 8</vt:lpstr>
      <vt:lpstr>Slide 9</vt:lpstr>
      <vt:lpstr>Slide 10</vt:lpstr>
      <vt:lpstr>Cornell Box with refractions and reflections</vt:lpstr>
      <vt:lpstr>Caustics</vt:lpstr>
      <vt:lpstr>Subsurface Scattering</vt:lpstr>
    </vt:vector>
  </TitlesOfParts>
  <Company>Clemson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Illumination</dc:title>
  <dc:creator>Nell Kennedy</dc:creator>
  <cp:lastModifiedBy>Nell Kennedy</cp:lastModifiedBy>
  <cp:revision>1</cp:revision>
  <dcterms:created xsi:type="dcterms:W3CDTF">2009-11-24T18:08:49Z</dcterms:created>
  <dcterms:modified xsi:type="dcterms:W3CDTF">2009-11-24T18:35:54Z</dcterms:modified>
</cp:coreProperties>
</file>