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Numpy, Pandas, and Scikit-learn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Numpy, Pandas, and Scikit-learn are essential libraries for data analysis and machine learning in Python. They provide powerful tools for handling data, performing mathematical operations, and implementing machine learning algorithms.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67883"/>
            <a:ext cx="64774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09551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Understanding Numpy, Pandas, and Scikit-learn is crucial for anyone entering the field of data science and machine learning. By leveraging these libraries, professionals can build powerful solutions for complex real-world problems while continuously enhancing their skills and knowledge.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87040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Features and Capabilities of Numpy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3238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Efficient Data Manipulation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Numpy enables fast and efficient manipulation of large, multi-dimensional arrays and matrices, making it ideal for scientific and numerical computing.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44265"/>
            <a:ext cx="48578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Broad Range of Mathematical Functions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provides a wide range of mathematical functions, including linear algebra, statistics, and Fourier analysis, that are essential for data analysis and modeling.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81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Speed example : 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226826"/>
            <a:ext cx="10554414" cy="401657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6493312"/>
            <a:ext cx="10554414" cy="648176"/>
          </a:xfrm>
          <a:prstGeom prst="rect">
            <a:avLst/>
          </a:prstGeom>
        </p:spPr>
      </p:pic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36062"/>
            <a:ext cx="8722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Features and Capabilities of Pandas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37303" y="4978956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013603"/>
            <a:ext cx="35767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Alignment and Handling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494020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Pandas simplifies data alignment, handles missing data, and offers robust data manipulation tools, such as filtering, grouping, and pivoting.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91901" y="4978956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013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Time Series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5494020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provides extensive capabilities for working with time series data, making it convenient for tasks like data aggregation, windowing, and statistical analysis over time.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21644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Features and Capabilities of Scikit-learn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43645"/>
            <a:ext cx="4542115" cy="3064193"/>
          </a:xfrm>
          <a:prstGeom prst="roundRect">
            <a:avLst>
              <a:gd name="adj" fmla="val 326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673435"/>
            <a:ext cx="40825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Robust Machine Learning Algorithms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4501039"/>
            <a:ext cx="40825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Scikit-learn offers a wide range of machine learning algorithms, including classification, regression, clustering, and dimensionality reduction techniques.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443645"/>
            <a:ext cx="4542115" cy="3064193"/>
          </a:xfrm>
          <a:prstGeom prst="roundRect">
            <a:avLst>
              <a:gd name="adj" fmla="val 326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673435"/>
            <a:ext cx="38230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 Selection and Evaluation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4153853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provides tools for model selection and evaluation, cross-validation, and hyperparameter tuning to build and optimize predictive models.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537710" y="35454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Scikit-learn map : </a:t>
            </a:r>
            <a:endParaRPr lang="en-US" sz="437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9697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 Cases and Applications of Numpy, Pandas, and Scikit-learn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441150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10K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53853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 Projects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7481768" y="4441150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7</a:t>
            </a:r>
            <a:endParaRPr lang="en-US" sz="5249" dirty="0"/>
          </a:p>
        </p:txBody>
      </p:sp>
      <p:sp>
        <p:nvSpPr>
          <p:cNvPr id="8" name="Text 6"/>
          <p:cNvSpPr/>
          <p:nvPr/>
        </p:nvSpPr>
        <p:spPr>
          <a:xfrm>
            <a:off x="8161734" y="5385316"/>
            <a:ext cx="3750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Machine Learning Applications</a:t>
            </a:r>
            <a:endParaRPr lang="en-US" sz="2187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9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 of Using these Libraries in Data Analysis and Machine Learning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3051453"/>
            <a:ext cx="44410" cy="3848695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45275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2250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15794" y="3266718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Streamlined Workflow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754041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Numpy, Pandas, and Scikit-learn streamline the entire data analysis and machine learning workflow from data preprocessing to model deployment.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66588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5438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2100" y="5479852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54867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Reuseable Codebase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96717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They enable the development of reusable code for data processing, model training, and deployment, reducing development time and effort.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4500" y="878205"/>
            <a:ext cx="9443799" cy="1274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17"/>
              </a:lnSpc>
              <a:buNone/>
            </a:pPr>
            <a:r>
              <a:rPr lang="en-US" sz="401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Resources and Documentation for Learning Numpy, Pandas, and Scikit-learn</a:t>
            </a:r>
            <a:endParaRPr lang="en-US" sz="401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00" y="2458164"/>
            <a:ext cx="1019413" cy="16310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89666" y="2661999"/>
            <a:ext cx="2596872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8"/>
              </a:lnSpc>
              <a:buNone/>
            </a:pPr>
            <a:r>
              <a:rPr lang="en-US" sz="200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Official Documentation</a:t>
            </a:r>
            <a:endParaRPr lang="en-US" sz="2007" dirty="0"/>
          </a:p>
        </p:txBody>
      </p:sp>
      <p:sp>
        <p:nvSpPr>
          <p:cNvPr id="8" name="Text 4"/>
          <p:cNvSpPr/>
          <p:nvPr/>
        </p:nvSpPr>
        <p:spPr>
          <a:xfrm>
            <a:off x="2089666" y="3102888"/>
            <a:ext cx="8118634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69"/>
              </a:lnSpc>
              <a:buNone/>
            </a:pPr>
            <a:r>
              <a:rPr lang="en-US" sz="16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Each library provides comprehensive official documentation with examples, tutorials, and API references.</a:t>
            </a:r>
            <a:endParaRPr lang="en-US" sz="160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4089202"/>
            <a:ext cx="1019413" cy="16310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9666" y="4293037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8"/>
              </a:lnSpc>
              <a:buNone/>
            </a:pPr>
            <a:r>
              <a:rPr lang="en-US" sz="200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Community Forums</a:t>
            </a:r>
            <a:endParaRPr lang="en-US" sz="2007" dirty="0"/>
          </a:p>
        </p:txBody>
      </p:sp>
      <p:sp>
        <p:nvSpPr>
          <p:cNvPr id="11" name="Text 6"/>
          <p:cNvSpPr/>
          <p:nvPr/>
        </p:nvSpPr>
        <p:spPr>
          <a:xfrm>
            <a:off x="2089666" y="4733925"/>
            <a:ext cx="8118634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69"/>
              </a:lnSpc>
              <a:buNone/>
            </a:pPr>
            <a:r>
              <a:rPr lang="en-US" sz="16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Engage with the community through forums, discussion groups, and social media channels to seek help and contribute to discussions.</a:t>
            </a:r>
            <a:endParaRPr lang="en-US" sz="1605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00" y="5720239"/>
            <a:ext cx="1019413" cy="16310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89666" y="5924074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08"/>
              </a:lnSpc>
              <a:buNone/>
            </a:pPr>
            <a:r>
              <a:rPr lang="en-US" sz="200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Chatgpt</a:t>
            </a:r>
            <a:endParaRPr lang="en-US" sz="2007" dirty="0"/>
          </a:p>
        </p:txBody>
      </p:sp>
      <p:sp>
        <p:nvSpPr>
          <p:cNvPr id="14" name="Text 8"/>
          <p:cNvSpPr/>
          <p:nvPr/>
        </p:nvSpPr>
        <p:spPr>
          <a:xfrm>
            <a:off x="2089666" y="6364962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9"/>
              </a:lnSpc>
              <a:buNone/>
            </a:pPr>
            <a:r>
              <a:rPr lang="en-US" sz="16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Discuss with AI to make AI.</a:t>
            </a:r>
            <a:endParaRPr lang="en-US" sz="1605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2024-03-13T11:46:16Z</dcterms:created>
  <dcterms:modified xsi:type="dcterms:W3CDTF">2024-03-13T11:46:16Z</dcterms:modified>
</cp:coreProperties>
</file>