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1pPr>
    <a:lvl2pPr marL="0" marR="0" indent="45720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2pPr>
    <a:lvl3pPr marL="0" marR="0" indent="91440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3pPr>
    <a:lvl4pPr marL="0" marR="0" indent="137160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4pPr>
    <a:lvl5pPr marL="0" marR="0" indent="182880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5pPr>
    <a:lvl6pPr marL="0" marR="0" indent="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6pPr>
    <a:lvl7pPr marL="0" marR="0" indent="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7pPr>
    <a:lvl8pPr marL="0" marR="0" indent="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8pPr>
    <a:lvl9pPr marL="0" marR="0" indent="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2" name="Shape 42"/>
          <p:cNvSpPr/>
          <p:nvPr>
            <p:ph type="sldImg"/>
          </p:nvPr>
        </p:nvSpPr>
        <p:spPr>
          <a:xfrm>
            <a:off x="1143000" y="685800"/>
            <a:ext cx="4572000" cy="3429000"/>
          </a:xfrm>
          <a:prstGeom prst="rect">
            <a:avLst/>
          </a:prstGeom>
        </p:spPr>
        <p:txBody>
          <a:bodyPr/>
          <a:lstStyle/>
          <a:p>
            <a:pPr/>
          </a:p>
        </p:txBody>
      </p:sp>
      <p:sp>
        <p:nvSpPr>
          <p:cNvPr id="43" name="Shape 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719137" latinLnBrk="0">
      <a:spcBef>
        <a:spcPts val="400"/>
      </a:spcBef>
      <a:defRPr sz="1200">
        <a:latin typeface="+mj-lt"/>
        <a:ea typeface="+mj-ea"/>
        <a:cs typeface="+mj-cs"/>
        <a:sym typeface="Times New Roman"/>
      </a:defRPr>
    </a:lvl1pPr>
    <a:lvl2pPr indent="228600" defTabSz="719137" latinLnBrk="0">
      <a:spcBef>
        <a:spcPts val="400"/>
      </a:spcBef>
      <a:defRPr sz="1200">
        <a:latin typeface="+mj-lt"/>
        <a:ea typeface="+mj-ea"/>
        <a:cs typeface="+mj-cs"/>
        <a:sym typeface="Times New Roman"/>
      </a:defRPr>
    </a:lvl2pPr>
    <a:lvl3pPr indent="457200" defTabSz="719137" latinLnBrk="0">
      <a:spcBef>
        <a:spcPts val="400"/>
      </a:spcBef>
      <a:defRPr sz="1200">
        <a:latin typeface="+mj-lt"/>
        <a:ea typeface="+mj-ea"/>
        <a:cs typeface="+mj-cs"/>
        <a:sym typeface="Times New Roman"/>
      </a:defRPr>
    </a:lvl3pPr>
    <a:lvl4pPr indent="685800" defTabSz="719137" latinLnBrk="0">
      <a:spcBef>
        <a:spcPts val="400"/>
      </a:spcBef>
      <a:defRPr sz="1200">
        <a:latin typeface="+mj-lt"/>
        <a:ea typeface="+mj-ea"/>
        <a:cs typeface="+mj-cs"/>
        <a:sym typeface="Times New Roman"/>
      </a:defRPr>
    </a:lvl4pPr>
    <a:lvl5pPr indent="914400" defTabSz="719137" latinLnBrk="0">
      <a:spcBef>
        <a:spcPts val="400"/>
      </a:spcBef>
      <a:defRPr sz="1200">
        <a:latin typeface="+mj-lt"/>
        <a:ea typeface="+mj-ea"/>
        <a:cs typeface="+mj-cs"/>
        <a:sym typeface="Times New Roman"/>
      </a:defRPr>
    </a:lvl5pPr>
    <a:lvl6pPr indent="1143000" defTabSz="719137" latinLnBrk="0">
      <a:spcBef>
        <a:spcPts val="400"/>
      </a:spcBef>
      <a:defRPr sz="1200">
        <a:latin typeface="+mj-lt"/>
        <a:ea typeface="+mj-ea"/>
        <a:cs typeface="+mj-cs"/>
        <a:sym typeface="Times New Roman"/>
      </a:defRPr>
    </a:lvl6pPr>
    <a:lvl7pPr indent="1371600" defTabSz="719137" latinLnBrk="0">
      <a:spcBef>
        <a:spcPts val="400"/>
      </a:spcBef>
      <a:defRPr sz="1200">
        <a:latin typeface="+mj-lt"/>
        <a:ea typeface="+mj-ea"/>
        <a:cs typeface="+mj-cs"/>
        <a:sym typeface="Times New Roman"/>
      </a:defRPr>
    </a:lvl7pPr>
    <a:lvl8pPr indent="1600200" defTabSz="719137" latinLnBrk="0">
      <a:spcBef>
        <a:spcPts val="400"/>
      </a:spcBef>
      <a:defRPr sz="1200">
        <a:latin typeface="+mj-lt"/>
        <a:ea typeface="+mj-ea"/>
        <a:cs typeface="+mj-cs"/>
        <a:sym typeface="Times New Roman"/>
      </a:defRPr>
    </a:lvl8pPr>
    <a:lvl9pPr indent="1828800" defTabSz="719137" latinLnBrk="0">
      <a:spcBef>
        <a:spcPts val="400"/>
      </a:spcBef>
      <a:defRPr sz="1200">
        <a:latin typeface="+mj-lt"/>
        <a:ea typeface="+mj-ea"/>
        <a:cs typeface="+mj-cs"/>
        <a:sym typeface="Times New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efault">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21" name="Rounded Rectangle"/>
          <p:cNvSpPr/>
          <p:nvPr/>
        </p:nvSpPr>
        <p:spPr>
          <a:xfrm>
            <a:off x="723900" y="7077075"/>
            <a:ext cx="9355138" cy="96838"/>
          </a:xfrm>
          <a:prstGeom prst="roundRect">
            <a:avLst>
              <a:gd name="adj" fmla="val 1667"/>
            </a:avLst>
          </a:prstGeom>
          <a:solidFill>
            <a:srgbClr val="FF9966"/>
          </a:solidFill>
          <a:ln w="12700">
            <a:miter lim="400000"/>
          </a:ln>
        </p:spPr>
        <p:txBody>
          <a:bodyPr lIns="45719" rIns="45719" anchor="ctr"/>
          <a:lstStyle/>
          <a:p>
            <a:pPr>
              <a:defRPr>
                <a:solidFill>
                  <a:srgbClr val="FFFFFF"/>
                </a:solidFill>
                <a:latin typeface="Arial"/>
                <a:ea typeface="Arial"/>
                <a:cs typeface="Arial"/>
                <a:sym typeface="Arial"/>
              </a:defRPr>
            </a:pPr>
          </a:p>
        </p:txBody>
      </p:sp>
      <p:sp>
        <p:nvSpPr>
          <p:cNvPr id="22" name="Rounded Rectangle"/>
          <p:cNvSpPr/>
          <p:nvPr/>
        </p:nvSpPr>
        <p:spPr>
          <a:xfrm>
            <a:off x="1987550" y="7289800"/>
            <a:ext cx="8093075" cy="96838"/>
          </a:xfrm>
          <a:prstGeom prst="roundRect">
            <a:avLst>
              <a:gd name="adj" fmla="val 1667"/>
            </a:avLst>
          </a:prstGeom>
          <a:solidFill>
            <a:srgbClr val="FF9966"/>
          </a:solidFill>
          <a:ln w="12700">
            <a:miter lim="400000"/>
          </a:ln>
        </p:spPr>
        <p:txBody>
          <a:bodyPr lIns="45719" rIns="45719" anchor="ctr"/>
          <a:lstStyle/>
          <a:p>
            <a:pPr>
              <a:defRPr>
                <a:solidFill>
                  <a:srgbClr val="FFFFFF"/>
                </a:solidFill>
                <a:latin typeface="Arial"/>
                <a:ea typeface="Arial"/>
                <a:cs typeface="Arial"/>
                <a:sym typeface="Arial"/>
              </a:defRPr>
            </a:pPr>
          </a:p>
        </p:txBody>
      </p:sp>
      <p:sp>
        <p:nvSpPr>
          <p:cNvPr id="23" name="Title Text"/>
          <p:cNvSpPr txBox="1"/>
          <p:nvPr>
            <p:ph type="title"/>
          </p:nvPr>
        </p:nvSpPr>
        <p:spPr>
          <a:xfrm>
            <a:off x="755332" y="2347412"/>
            <a:ext cx="8560436" cy="1619751"/>
          </a:xfrm>
          <a:prstGeom prst="rect">
            <a:avLst/>
          </a:prstGeom>
        </p:spPr>
        <p:txBody>
          <a:bodyPr/>
          <a:lstStyle>
            <a:lvl1pPr algn="l">
              <a:defRPr>
                <a:solidFill>
                  <a:srgbClr val="FF9966"/>
                </a:solidFill>
              </a:defRPr>
            </a:lvl1pPr>
          </a:lstStyle>
          <a:p>
            <a:pPr/>
            <a:r>
              <a:t>Title Text</a:t>
            </a:r>
          </a:p>
        </p:txBody>
      </p:sp>
      <p:sp>
        <p:nvSpPr>
          <p:cNvPr id="24" name="Body Level One…"/>
          <p:cNvSpPr txBox="1"/>
          <p:nvPr>
            <p:ph type="body" sz="quarter" idx="1"/>
          </p:nvPr>
        </p:nvSpPr>
        <p:spPr>
          <a:xfrm>
            <a:off x="1510665" y="4282016"/>
            <a:ext cx="7049770" cy="1931107"/>
          </a:xfrm>
          <a:prstGeom prst="rect">
            <a:avLst/>
          </a:prstGeom>
        </p:spPr>
        <p:txBody>
          <a:bodyPr/>
          <a:lstStyle>
            <a:lvl1pPr algn="ctr">
              <a:lnSpc>
                <a:spcPct val="95000"/>
              </a:lnSpc>
              <a:defRPr>
                <a:solidFill>
                  <a:srgbClr val="CCCCCC"/>
                </a:solidFill>
                <a:latin typeface="+mj-lt"/>
                <a:ea typeface="+mj-ea"/>
                <a:cs typeface="+mj-cs"/>
                <a:sym typeface="Times New Roman"/>
              </a:defRPr>
            </a:lvl1pPr>
            <a:lvl2pPr algn="ctr">
              <a:lnSpc>
                <a:spcPct val="95000"/>
              </a:lnSpc>
              <a:defRPr>
                <a:solidFill>
                  <a:srgbClr val="CCCCCC"/>
                </a:solidFill>
                <a:latin typeface="+mj-lt"/>
                <a:ea typeface="+mj-ea"/>
                <a:cs typeface="+mj-cs"/>
                <a:sym typeface="Times New Roman"/>
              </a:defRPr>
            </a:lvl2pPr>
            <a:lvl3pPr algn="ctr">
              <a:lnSpc>
                <a:spcPct val="95000"/>
              </a:lnSpc>
              <a:defRPr>
                <a:solidFill>
                  <a:srgbClr val="CCCCCC"/>
                </a:solidFill>
                <a:latin typeface="+mj-lt"/>
                <a:ea typeface="+mj-ea"/>
                <a:cs typeface="+mj-cs"/>
                <a:sym typeface="Times New Roman"/>
              </a:defRPr>
            </a:lvl3pPr>
            <a:lvl4pPr algn="ctr">
              <a:lnSpc>
                <a:spcPct val="95000"/>
              </a:lnSpc>
              <a:defRPr>
                <a:solidFill>
                  <a:srgbClr val="CCCCCC"/>
                </a:solidFill>
                <a:latin typeface="+mj-lt"/>
                <a:ea typeface="+mj-ea"/>
                <a:cs typeface="+mj-cs"/>
                <a:sym typeface="Times New Roman"/>
              </a:defRPr>
            </a:lvl4pPr>
            <a:lvl5pPr algn="ctr">
              <a:lnSpc>
                <a:spcPct val="95000"/>
              </a:lnSpc>
              <a:defRPr>
                <a:solidFill>
                  <a:srgbClr val="CCCCCC"/>
                </a:solidFill>
                <a:latin typeface="+mj-lt"/>
                <a:ea typeface="+mj-ea"/>
                <a:cs typeface="+mj-cs"/>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32" name="Rounded Rectangle"/>
          <p:cNvSpPr/>
          <p:nvPr/>
        </p:nvSpPr>
        <p:spPr>
          <a:xfrm>
            <a:off x="723900" y="7077075"/>
            <a:ext cx="9355138" cy="96838"/>
          </a:xfrm>
          <a:prstGeom prst="roundRect">
            <a:avLst>
              <a:gd name="adj" fmla="val 1667"/>
            </a:avLst>
          </a:prstGeom>
          <a:solidFill>
            <a:srgbClr val="FF9966"/>
          </a:solidFill>
          <a:ln w="12700">
            <a:miter lim="400000"/>
          </a:ln>
        </p:spPr>
        <p:txBody>
          <a:bodyPr lIns="45719" rIns="45719" anchor="ctr"/>
          <a:lstStyle/>
          <a:p>
            <a:pPr>
              <a:defRPr>
                <a:solidFill>
                  <a:srgbClr val="FFFFFF"/>
                </a:solidFill>
                <a:latin typeface="Arial"/>
                <a:ea typeface="Arial"/>
                <a:cs typeface="Arial"/>
                <a:sym typeface="Arial"/>
              </a:defRPr>
            </a:pPr>
          </a:p>
        </p:txBody>
      </p:sp>
      <p:sp>
        <p:nvSpPr>
          <p:cNvPr id="33" name="Rounded Rectangle"/>
          <p:cNvSpPr/>
          <p:nvPr/>
        </p:nvSpPr>
        <p:spPr>
          <a:xfrm>
            <a:off x="1987550" y="7289800"/>
            <a:ext cx="8093075" cy="96838"/>
          </a:xfrm>
          <a:prstGeom prst="roundRect">
            <a:avLst>
              <a:gd name="adj" fmla="val 1667"/>
            </a:avLst>
          </a:prstGeom>
          <a:solidFill>
            <a:srgbClr val="FF9966"/>
          </a:solidFill>
          <a:ln w="12700">
            <a:miter lim="400000"/>
          </a:ln>
        </p:spPr>
        <p:txBody>
          <a:bodyPr lIns="45719" rIns="45719" anchor="ctr"/>
          <a:lstStyle/>
          <a:p>
            <a:pPr>
              <a:defRPr>
                <a:solidFill>
                  <a:srgbClr val="FFFFFF"/>
                </a:solidFill>
                <a:latin typeface="Arial"/>
                <a:ea typeface="Arial"/>
                <a:cs typeface="Arial"/>
                <a:sym typeface="Arial"/>
              </a:defRPr>
            </a:pPr>
          </a:p>
        </p:txBody>
      </p:sp>
      <p:sp>
        <p:nvSpPr>
          <p:cNvPr id="34" name="Title Text"/>
          <p:cNvSpPr txBox="1"/>
          <p:nvPr>
            <p:ph type="title"/>
          </p:nvPr>
        </p:nvSpPr>
        <p:spPr>
          <a:xfrm>
            <a:off x="741362" y="282575"/>
            <a:ext cx="8607426" cy="1260475"/>
          </a:xfrm>
          <a:prstGeom prst="rect">
            <a:avLst/>
          </a:prstGeom>
        </p:spPr>
        <p:txBody>
          <a:bodyPr/>
          <a:lstStyle>
            <a:lvl1pPr algn="l">
              <a:defRPr>
                <a:solidFill>
                  <a:srgbClr val="FF9966"/>
                </a:solidFill>
              </a:defRPr>
            </a:lvl1pPr>
          </a:lstStyle>
          <a:p>
            <a:pPr/>
            <a:r>
              <a:t>Title Text</a:t>
            </a:r>
          </a:p>
        </p:txBody>
      </p:sp>
      <p:sp>
        <p:nvSpPr>
          <p:cNvPr id="35" name="Body Level One…"/>
          <p:cNvSpPr txBox="1"/>
          <p:nvPr>
            <p:ph type="body" idx="1"/>
          </p:nvPr>
        </p:nvSpPr>
        <p:spPr>
          <a:xfrm>
            <a:off x="741362" y="1963737"/>
            <a:ext cx="8770938" cy="4935538"/>
          </a:xfrm>
          <a:prstGeom prst="rect">
            <a:avLst/>
          </a:prstGeom>
        </p:spPr>
        <p:txBody>
          <a:bodyPr/>
          <a:lstStyle>
            <a:lvl1pPr>
              <a:lnSpc>
                <a:spcPct val="95000"/>
              </a:lnSpc>
              <a:defRPr>
                <a:latin typeface="+mj-lt"/>
                <a:ea typeface="+mj-ea"/>
                <a:cs typeface="+mj-cs"/>
                <a:sym typeface="Times New Roman"/>
              </a:defRPr>
            </a:lvl1pPr>
            <a:lvl2pPr>
              <a:lnSpc>
                <a:spcPct val="95000"/>
              </a:lnSpc>
              <a:defRPr>
                <a:latin typeface="+mj-lt"/>
                <a:ea typeface="+mj-ea"/>
                <a:cs typeface="+mj-cs"/>
                <a:sym typeface="Times New Roman"/>
              </a:defRPr>
            </a:lvl2pPr>
            <a:lvl3pPr>
              <a:lnSpc>
                <a:spcPct val="95000"/>
              </a:lnSpc>
              <a:defRPr>
                <a:latin typeface="+mj-lt"/>
                <a:ea typeface="+mj-ea"/>
                <a:cs typeface="+mj-cs"/>
                <a:sym typeface="Times New Roman"/>
              </a:defRPr>
            </a:lvl3pPr>
            <a:lvl4pPr>
              <a:lnSpc>
                <a:spcPct val="95000"/>
              </a:lnSpc>
              <a:defRPr>
                <a:latin typeface="+mj-lt"/>
                <a:ea typeface="+mj-ea"/>
                <a:cs typeface="+mj-cs"/>
                <a:sym typeface="Times New Roman"/>
              </a:defRPr>
            </a:lvl4pPr>
            <a:lvl5pPr>
              <a:lnSpc>
                <a:spcPct val="95000"/>
              </a:lnSpc>
              <a:defRPr>
                <a:latin typeface="+mj-lt"/>
                <a:ea typeface="+mj-ea"/>
                <a:cs typeface="+mj-cs"/>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FF"/>
        </a:solidFill>
      </p:bgPr>
    </p:bg>
    <p:spTree>
      <p:nvGrpSpPr>
        <p:cNvPr id="1" name=""/>
        <p:cNvGrpSpPr/>
        <p:nvPr/>
      </p:nvGrpSpPr>
      <p:grpSpPr>
        <a:xfrm>
          <a:off x="0" y="0"/>
          <a:ext cx="0" cy="0"/>
          <a:chOff x="0" y="0"/>
          <a:chExt cx="0" cy="0"/>
        </a:xfrm>
      </p:grpSpPr>
      <p:pic>
        <p:nvPicPr>
          <p:cNvPr id="2" name="image.pdf" descr="image.pdf"/>
          <p:cNvPicPr>
            <a:picLocks noChangeAspect="1"/>
          </p:cNvPicPr>
          <p:nvPr/>
        </p:nvPicPr>
        <p:blipFill>
          <a:blip r:embed="rId2">
            <a:extLst/>
          </a:blip>
          <a:stretch>
            <a:fillRect/>
          </a:stretch>
        </p:blipFill>
        <p:spPr>
          <a:xfrm>
            <a:off x="7937500" y="6251575"/>
            <a:ext cx="1968500" cy="1057275"/>
          </a:xfrm>
          <a:prstGeom prst="rect">
            <a:avLst/>
          </a:prstGeom>
          <a:ln w="12700">
            <a:miter lim="400000"/>
          </a:ln>
        </p:spPr>
      </p:pic>
      <p:sp>
        <p:nvSpPr>
          <p:cNvPr id="3" name="Title Text"/>
          <p:cNvSpPr txBox="1"/>
          <p:nvPr>
            <p:ph type="title"/>
          </p:nvPr>
        </p:nvSpPr>
        <p:spPr>
          <a:xfrm>
            <a:off x="741362" y="117475"/>
            <a:ext cx="8605838" cy="12604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4" name="Body Level One…"/>
          <p:cNvSpPr txBox="1"/>
          <p:nvPr>
            <p:ph type="body" idx="1"/>
          </p:nvPr>
        </p:nvSpPr>
        <p:spPr>
          <a:xfrm>
            <a:off x="1089025" y="2224087"/>
            <a:ext cx="8475663" cy="47609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4867698" y="6800556"/>
            <a:ext cx="2349924" cy="406401"/>
          </a:xfrm>
          <a:prstGeom prst="rect">
            <a:avLst/>
          </a:prstGeom>
          <a:ln w="12700">
            <a:miter lim="400000"/>
          </a:ln>
        </p:spPr>
        <p:txBody>
          <a:bodyPr wrap="none" lIns="45719" rIns="45719" anchor="ctr">
            <a:spAutoFit/>
          </a:bodyPr>
          <a:lstStyle>
            <a:lvl1pPr algn="r">
              <a:defRPr sz="1200">
                <a:solidFill>
                  <a:srgbClr val="FFFFFF"/>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ctr" defTabSz="719137" rtl="0" latinLnBrk="0">
        <a:lnSpc>
          <a:spcPct val="93000"/>
        </a:lnSpc>
        <a:spcBef>
          <a:spcPts val="0"/>
        </a:spcBef>
        <a:spcAft>
          <a:spcPts val="0"/>
        </a:spcAft>
        <a:buClrTx/>
        <a:buSzTx/>
        <a:buFontTx/>
        <a:buNone/>
        <a:tabLst/>
        <a:defRPr b="1" baseline="0" cap="none" i="1" spc="0" strike="noStrike" sz="2400" u="none">
          <a:ln>
            <a:noFill/>
          </a:ln>
          <a:solidFill>
            <a:srgbClr val="E6E6E6"/>
          </a:solidFill>
          <a:uFillTx/>
          <a:latin typeface="Arial"/>
          <a:ea typeface="Arial"/>
          <a:cs typeface="Arial"/>
          <a:sym typeface="Arial"/>
        </a:defRPr>
      </a:lvl1pPr>
      <a:lvl2pPr marL="0" marR="0" indent="0" algn="ctr" defTabSz="719137" rtl="0" latinLnBrk="0">
        <a:lnSpc>
          <a:spcPct val="93000"/>
        </a:lnSpc>
        <a:spcBef>
          <a:spcPts val="0"/>
        </a:spcBef>
        <a:spcAft>
          <a:spcPts val="0"/>
        </a:spcAft>
        <a:buClrTx/>
        <a:buSzTx/>
        <a:buFontTx/>
        <a:buNone/>
        <a:tabLst/>
        <a:defRPr b="1" baseline="0" cap="none" i="1" spc="0" strike="noStrike" sz="2400" u="none">
          <a:ln>
            <a:noFill/>
          </a:ln>
          <a:solidFill>
            <a:srgbClr val="E6E6E6"/>
          </a:solidFill>
          <a:uFillTx/>
          <a:latin typeface="Arial"/>
          <a:ea typeface="Arial"/>
          <a:cs typeface="Arial"/>
          <a:sym typeface="Arial"/>
        </a:defRPr>
      </a:lvl2pPr>
      <a:lvl3pPr marL="0" marR="0" indent="0" algn="ctr" defTabSz="719137" rtl="0" latinLnBrk="0">
        <a:lnSpc>
          <a:spcPct val="93000"/>
        </a:lnSpc>
        <a:spcBef>
          <a:spcPts val="0"/>
        </a:spcBef>
        <a:spcAft>
          <a:spcPts val="0"/>
        </a:spcAft>
        <a:buClrTx/>
        <a:buSzTx/>
        <a:buFontTx/>
        <a:buNone/>
        <a:tabLst/>
        <a:defRPr b="1" baseline="0" cap="none" i="1" spc="0" strike="noStrike" sz="2400" u="none">
          <a:ln>
            <a:noFill/>
          </a:ln>
          <a:solidFill>
            <a:srgbClr val="E6E6E6"/>
          </a:solidFill>
          <a:uFillTx/>
          <a:latin typeface="Arial"/>
          <a:ea typeface="Arial"/>
          <a:cs typeface="Arial"/>
          <a:sym typeface="Arial"/>
        </a:defRPr>
      </a:lvl3pPr>
      <a:lvl4pPr marL="0" marR="0" indent="0" algn="ctr" defTabSz="719137" rtl="0" latinLnBrk="0">
        <a:lnSpc>
          <a:spcPct val="93000"/>
        </a:lnSpc>
        <a:spcBef>
          <a:spcPts val="0"/>
        </a:spcBef>
        <a:spcAft>
          <a:spcPts val="0"/>
        </a:spcAft>
        <a:buClrTx/>
        <a:buSzTx/>
        <a:buFontTx/>
        <a:buNone/>
        <a:tabLst/>
        <a:defRPr b="1" baseline="0" cap="none" i="1" spc="0" strike="noStrike" sz="2400" u="none">
          <a:ln>
            <a:noFill/>
          </a:ln>
          <a:solidFill>
            <a:srgbClr val="E6E6E6"/>
          </a:solidFill>
          <a:uFillTx/>
          <a:latin typeface="Arial"/>
          <a:ea typeface="Arial"/>
          <a:cs typeface="Arial"/>
          <a:sym typeface="Arial"/>
        </a:defRPr>
      </a:lvl4pPr>
      <a:lvl5pPr marL="0" marR="0" indent="0" algn="ctr" defTabSz="719137" rtl="0" latinLnBrk="0">
        <a:lnSpc>
          <a:spcPct val="93000"/>
        </a:lnSpc>
        <a:spcBef>
          <a:spcPts val="0"/>
        </a:spcBef>
        <a:spcAft>
          <a:spcPts val="0"/>
        </a:spcAft>
        <a:buClrTx/>
        <a:buSzTx/>
        <a:buFontTx/>
        <a:buNone/>
        <a:tabLst/>
        <a:defRPr b="1" baseline="0" cap="none" i="1" spc="0" strike="noStrike" sz="2400" u="none">
          <a:ln>
            <a:noFill/>
          </a:ln>
          <a:solidFill>
            <a:srgbClr val="E6E6E6"/>
          </a:solidFill>
          <a:uFillTx/>
          <a:latin typeface="Arial"/>
          <a:ea typeface="Arial"/>
          <a:cs typeface="Arial"/>
          <a:sym typeface="Arial"/>
        </a:defRPr>
      </a:lvl5pPr>
      <a:lvl6pPr marL="0" marR="0" indent="457200" algn="ctr" defTabSz="719137" rtl="0" latinLnBrk="0">
        <a:lnSpc>
          <a:spcPct val="93000"/>
        </a:lnSpc>
        <a:spcBef>
          <a:spcPts val="0"/>
        </a:spcBef>
        <a:spcAft>
          <a:spcPts val="0"/>
        </a:spcAft>
        <a:buClrTx/>
        <a:buSzTx/>
        <a:buFontTx/>
        <a:buNone/>
        <a:tabLst/>
        <a:defRPr b="1" baseline="0" cap="none" i="1" spc="0" strike="noStrike" sz="2400" u="none">
          <a:ln>
            <a:noFill/>
          </a:ln>
          <a:solidFill>
            <a:srgbClr val="E6E6E6"/>
          </a:solidFill>
          <a:uFillTx/>
          <a:latin typeface="Arial"/>
          <a:ea typeface="Arial"/>
          <a:cs typeface="Arial"/>
          <a:sym typeface="Arial"/>
        </a:defRPr>
      </a:lvl6pPr>
      <a:lvl7pPr marL="0" marR="0" indent="914400" algn="ctr" defTabSz="719137" rtl="0" latinLnBrk="0">
        <a:lnSpc>
          <a:spcPct val="93000"/>
        </a:lnSpc>
        <a:spcBef>
          <a:spcPts val="0"/>
        </a:spcBef>
        <a:spcAft>
          <a:spcPts val="0"/>
        </a:spcAft>
        <a:buClrTx/>
        <a:buSzTx/>
        <a:buFontTx/>
        <a:buNone/>
        <a:tabLst/>
        <a:defRPr b="1" baseline="0" cap="none" i="1" spc="0" strike="noStrike" sz="2400" u="none">
          <a:ln>
            <a:noFill/>
          </a:ln>
          <a:solidFill>
            <a:srgbClr val="E6E6E6"/>
          </a:solidFill>
          <a:uFillTx/>
          <a:latin typeface="Arial"/>
          <a:ea typeface="Arial"/>
          <a:cs typeface="Arial"/>
          <a:sym typeface="Arial"/>
        </a:defRPr>
      </a:lvl7pPr>
      <a:lvl8pPr marL="0" marR="0" indent="1371600" algn="ctr" defTabSz="719137" rtl="0" latinLnBrk="0">
        <a:lnSpc>
          <a:spcPct val="93000"/>
        </a:lnSpc>
        <a:spcBef>
          <a:spcPts val="0"/>
        </a:spcBef>
        <a:spcAft>
          <a:spcPts val="0"/>
        </a:spcAft>
        <a:buClrTx/>
        <a:buSzTx/>
        <a:buFontTx/>
        <a:buNone/>
        <a:tabLst/>
        <a:defRPr b="1" baseline="0" cap="none" i="1" spc="0" strike="noStrike" sz="2400" u="none">
          <a:ln>
            <a:noFill/>
          </a:ln>
          <a:solidFill>
            <a:srgbClr val="E6E6E6"/>
          </a:solidFill>
          <a:uFillTx/>
          <a:latin typeface="Arial"/>
          <a:ea typeface="Arial"/>
          <a:cs typeface="Arial"/>
          <a:sym typeface="Arial"/>
        </a:defRPr>
      </a:lvl8pPr>
      <a:lvl9pPr marL="0" marR="0" indent="1828800" algn="ctr" defTabSz="719137" rtl="0" latinLnBrk="0">
        <a:lnSpc>
          <a:spcPct val="93000"/>
        </a:lnSpc>
        <a:spcBef>
          <a:spcPts val="0"/>
        </a:spcBef>
        <a:spcAft>
          <a:spcPts val="0"/>
        </a:spcAft>
        <a:buClrTx/>
        <a:buSzTx/>
        <a:buFontTx/>
        <a:buNone/>
        <a:tabLst/>
        <a:defRPr b="1" baseline="0" cap="none" i="1" spc="0" strike="noStrike" sz="2400" u="none">
          <a:ln>
            <a:noFill/>
          </a:ln>
          <a:solidFill>
            <a:srgbClr val="E6E6E6"/>
          </a:solidFill>
          <a:uFillTx/>
          <a:latin typeface="Arial"/>
          <a:ea typeface="Arial"/>
          <a:cs typeface="Arial"/>
          <a:sym typeface="Arial"/>
        </a:defRPr>
      </a:lvl9pPr>
    </p:titleStyle>
    <p:bodyStyle>
      <a:lvl1pPr marL="342900" marR="0" indent="-342900" algn="l" defTabSz="719137" rtl="0" latinLnBrk="0">
        <a:lnSpc>
          <a:spcPct val="93000"/>
        </a:lnSpc>
        <a:spcBef>
          <a:spcPts val="0"/>
        </a:spcBef>
        <a:spcAft>
          <a:spcPts val="0"/>
        </a:spcAft>
        <a:buClrTx/>
        <a:buSzTx/>
        <a:buFontTx/>
        <a:buNone/>
        <a:tabLst/>
        <a:defRPr b="0" baseline="0" cap="none" i="0" spc="0" strike="noStrike" sz="2400" u="none">
          <a:ln>
            <a:noFill/>
          </a:ln>
          <a:solidFill>
            <a:srgbClr val="E6E6E6"/>
          </a:solidFill>
          <a:uFillTx/>
          <a:latin typeface="Arial"/>
          <a:ea typeface="Arial"/>
          <a:cs typeface="Arial"/>
          <a:sym typeface="Arial"/>
        </a:defRPr>
      </a:lvl1pPr>
      <a:lvl2pPr marL="342900" marR="0" indent="114300" algn="l" defTabSz="719137" rtl="0" latinLnBrk="0">
        <a:lnSpc>
          <a:spcPct val="93000"/>
        </a:lnSpc>
        <a:spcBef>
          <a:spcPts val="0"/>
        </a:spcBef>
        <a:spcAft>
          <a:spcPts val="0"/>
        </a:spcAft>
        <a:buClrTx/>
        <a:buSzTx/>
        <a:buFontTx/>
        <a:buNone/>
        <a:tabLst/>
        <a:defRPr b="0" baseline="0" cap="none" i="0" spc="0" strike="noStrike" sz="2400" u="none">
          <a:ln>
            <a:noFill/>
          </a:ln>
          <a:solidFill>
            <a:srgbClr val="E6E6E6"/>
          </a:solidFill>
          <a:uFillTx/>
          <a:latin typeface="Arial"/>
          <a:ea typeface="Arial"/>
          <a:cs typeface="Arial"/>
          <a:sym typeface="Arial"/>
        </a:defRPr>
      </a:lvl2pPr>
      <a:lvl3pPr marL="342900" marR="0" indent="571500" algn="l" defTabSz="719137" rtl="0" latinLnBrk="0">
        <a:lnSpc>
          <a:spcPct val="93000"/>
        </a:lnSpc>
        <a:spcBef>
          <a:spcPts val="0"/>
        </a:spcBef>
        <a:spcAft>
          <a:spcPts val="0"/>
        </a:spcAft>
        <a:buClrTx/>
        <a:buSzTx/>
        <a:buFontTx/>
        <a:buNone/>
        <a:tabLst/>
        <a:defRPr b="0" baseline="0" cap="none" i="0" spc="0" strike="noStrike" sz="2400" u="none">
          <a:ln>
            <a:noFill/>
          </a:ln>
          <a:solidFill>
            <a:srgbClr val="E6E6E6"/>
          </a:solidFill>
          <a:uFillTx/>
          <a:latin typeface="Arial"/>
          <a:ea typeface="Arial"/>
          <a:cs typeface="Arial"/>
          <a:sym typeface="Arial"/>
        </a:defRPr>
      </a:lvl3pPr>
      <a:lvl4pPr marL="342900" marR="0" indent="1028700" algn="l" defTabSz="719137" rtl="0" latinLnBrk="0">
        <a:lnSpc>
          <a:spcPct val="93000"/>
        </a:lnSpc>
        <a:spcBef>
          <a:spcPts val="0"/>
        </a:spcBef>
        <a:spcAft>
          <a:spcPts val="0"/>
        </a:spcAft>
        <a:buClrTx/>
        <a:buSzTx/>
        <a:buFontTx/>
        <a:buNone/>
        <a:tabLst/>
        <a:defRPr b="0" baseline="0" cap="none" i="0" spc="0" strike="noStrike" sz="2400" u="none">
          <a:ln>
            <a:noFill/>
          </a:ln>
          <a:solidFill>
            <a:srgbClr val="E6E6E6"/>
          </a:solidFill>
          <a:uFillTx/>
          <a:latin typeface="Arial"/>
          <a:ea typeface="Arial"/>
          <a:cs typeface="Arial"/>
          <a:sym typeface="Arial"/>
        </a:defRPr>
      </a:lvl4pPr>
      <a:lvl5pPr marL="342900" marR="0" indent="1485900" algn="l" defTabSz="719137" rtl="0" latinLnBrk="0">
        <a:lnSpc>
          <a:spcPct val="93000"/>
        </a:lnSpc>
        <a:spcBef>
          <a:spcPts val="0"/>
        </a:spcBef>
        <a:spcAft>
          <a:spcPts val="0"/>
        </a:spcAft>
        <a:buClrTx/>
        <a:buSzTx/>
        <a:buFontTx/>
        <a:buNone/>
        <a:tabLst/>
        <a:defRPr b="0" baseline="0" cap="none" i="0" spc="0" strike="noStrike" sz="2400" u="none">
          <a:ln>
            <a:noFill/>
          </a:ln>
          <a:solidFill>
            <a:srgbClr val="E6E6E6"/>
          </a:solidFill>
          <a:uFillTx/>
          <a:latin typeface="Arial"/>
          <a:ea typeface="Arial"/>
          <a:cs typeface="Arial"/>
          <a:sym typeface="Arial"/>
        </a:defRPr>
      </a:lvl5pPr>
      <a:lvl6pPr marL="342900" marR="0" indent="1943100" algn="l" defTabSz="719137" rtl="0" latinLnBrk="0">
        <a:lnSpc>
          <a:spcPct val="93000"/>
        </a:lnSpc>
        <a:spcBef>
          <a:spcPts val="0"/>
        </a:spcBef>
        <a:spcAft>
          <a:spcPts val="0"/>
        </a:spcAft>
        <a:buClrTx/>
        <a:buSzTx/>
        <a:buFontTx/>
        <a:buNone/>
        <a:tabLst/>
        <a:defRPr b="0" baseline="0" cap="none" i="0" spc="0" strike="noStrike" sz="2400" u="none">
          <a:ln>
            <a:noFill/>
          </a:ln>
          <a:solidFill>
            <a:srgbClr val="E6E6E6"/>
          </a:solidFill>
          <a:uFillTx/>
          <a:latin typeface="Arial"/>
          <a:ea typeface="Arial"/>
          <a:cs typeface="Arial"/>
          <a:sym typeface="Arial"/>
        </a:defRPr>
      </a:lvl6pPr>
      <a:lvl7pPr marL="342900" marR="0" indent="2400300" algn="l" defTabSz="719137" rtl="0" latinLnBrk="0">
        <a:lnSpc>
          <a:spcPct val="93000"/>
        </a:lnSpc>
        <a:spcBef>
          <a:spcPts val="0"/>
        </a:spcBef>
        <a:spcAft>
          <a:spcPts val="0"/>
        </a:spcAft>
        <a:buClrTx/>
        <a:buSzTx/>
        <a:buFontTx/>
        <a:buNone/>
        <a:tabLst/>
        <a:defRPr b="0" baseline="0" cap="none" i="0" spc="0" strike="noStrike" sz="2400" u="none">
          <a:ln>
            <a:noFill/>
          </a:ln>
          <a:solidFill>
            <a:srgbClr val="E6E6E6"/>
          </a:solidFill>
          <a:uFillTx/>
          <a:latin typeface="Arial"/>
          <a:ea typeface="Arial"/>
          <a:cs typeface="Arial"/>
          <a:sym typeface="Arial"/>
        </a:defRPr>
      </a:lvl7pPr>
      <a:lvl8pPr marL="342900" marR="0" indent="2857500" algn="l" defTabSz="719137" rtl="0" latinLnBrk="0">
        <a:lnSpc>
          <a:spcPct val="93000"/>
        </a:lnSpc>
        <a:spcBef>
          <a:spcPts val="0"/>
        </a:spcBef>
        <a:spcAft>
          <a:spcPts val="0"/>
        </a:spcAft>
        <a:buClrTx/>
        <a:buSzTx/>
        <a:buFontTx/>
        <a:buNone/>
        <a:tabLst/>
        <a:defRPr b="0" baseline="0" cap="none" i="0" spc="0" strike="noStrike" sz="2400" u="none">
          <a:ln>
            <a:noFill/>
          </a:ln>
          <a:solidFill>
            <a:srgbClr val="E6E6E6"/>
          </a:solidFill>
          <a:uFillTx/>
          <a:latin typeface="Arial"/>
          <a:ea typeface="Arial"/>
          <a:cs typeface="Arial"/>
          <a:sym typeface="Arial"/>
        </a:defRPr>
      </a:lvl8pPr>
      <a:lvl9pPr marL="342900" marR="0" indent="3314700" algn="l" defTabSz="719137" rtl="0" latinLnBrk="0">
        <a:lnSpc>
          <a:spcPct val="93000"/>
        </a:lnSpc>
        <a:spcBef>
          <a:spcPts val="0"/>
        </a:spcBef>
        <a:spcAft>
          <a:spcPts val="0"/>
        </a:spcAft>
        <a:buClrTx/>
        <a:buSzTx/>
        <a:buFontTx/>
        <a:buNone/>
        <a:tabLst/>
        <a:defRPr b="0" baseline="0" cap="none" i="0" spc="0" strike="noStrike" sz="2400" u="none">
          <a:ln>
            <a:noFill/>
          </a:ln>
          <a:solidFill>
            <a:srgbClr val="E6E6E6"/>
          </a:solidFill>
          <a:uFillTx/>
          <a:latin typeface="Arial"/>
          <a:ea typeface="Arial"/>
          <a:cs typeface="Arial"/>
          <a:sym typeface="Arial"/>
        </a:defRPr>
      </a:lvl9pPr>
    </p:bodyStyle>
    <p:otherStyle>
      <a:lvl1pPr marL="0" marR="0" indent="0" algn="r" defTabSz="719137"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719137"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719137"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719137"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719137"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719137"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719137"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719137"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719137"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ohawk2/presentation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Data-driven_programming" TargetMode="External"/><Relationship Id="rId3" Type="http://schemas.openxmlformats.org/officeDocument/2006/relationships/hyperlink" Target="https://stackoverflow.com/questions/1065584/what-is-data-driven-programming" TargetMode="External"/><Relationship Id="rId4" Type="http://schemas.openxmlformats.org/officeDocument/2006/relationships/hyperlink" Target="https://www.paragoncorporation.com/ArticleDetail.aspx?ArticleID=31" TargetMode="External"/><Relationship Id="rId5" Type="http://schemas.openxmlformats.org/officeDocument/2006/relationships/hyperlink" Target="https://pypi.org/project/pytest-bdd-web/" TargetMode="External"/><Relationship Id="rId6" Type="http://schemas.openxmlformats.org/officeDocument/2006/relationships/hyperlink" Target="https://github.com/mohawk2/presentations"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Data-Driven Programming A Philosophy…"/>
          <p:cNvSpPr txBox="1"/>
          <p:nvPr>
            <p:ph type="title"/>
          </p:nvPr>
        </p:nvSpPr>
        <p:spPr>
          <a:xfrm>
            <a:off x="792162" y="1027112"/>
            <a:ext cx="8609013" cy="5021263"/>
          </a:xfrm>
          <a:prstGeom prst="rect">
            <a:avLst/>
          </a:prstGeom>
        </p:spPr>
        <p:txBody>
          <a:bodyP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defRPr i="0" sz="6000">
                <a:solidFill>
                  <a:srgbClr val="FFFF00"/>
                </a:solidFill>
              </a:defRPr>
            </a:pPr>
            <a:r>
              <a:t>Data-Driven Programming</a:t>
            </a:r>
            <a:br/>
            <a:r>
              <a:rPr sz="4800"/>
              <a:t>A Philosophy</a:t>
            </a:r>
            <a:br>
              <a:rPr sz="4800"/>
            </a:br>
            <a:endParaRPr sz="4800"/>
          </a:p>
          <a:p>
            <a:pPr algn="ctr">
              <a:tabLst>
                <a:tab pos="723900" algn="l"/>
                <a:tab pos="1447800" algn="l"/>
                <a:tab pos="2171700" algn="l"/>
                <a:tab pos="2895600" algn="l"/>
                <a:tab pos="3619500" algn="l"/>
                <a:tab pos="4343400" algn="l"/>
                <a:tab pos="5067300" algn="l"/>
                <a:tab pos="5791200" algn="l"/>
                <a:tab pos="6515100" algn="l"/>
                <a:tab pos="7239000" algn="l"/>
                <a:tab pos="7962900" algn="l"/>
              </a:tabLst>
              <a:defRPr i="0" sz="3800">
                <a:solidFill>
                  <a:srgbClr val="FFFF00"/>
                </a:solidFill>
              </a:defRPr>
            </a:pPr>
            <a:r>
              <a:rPr u="sng">
                <a:solidFill>
                  <a:srgbClr val="CCCCFF"/>
                </a:solidFill>
                <a:uFill>
                  <a:solidFill>
                    <a:srgbClr val="CCCCFF"/>
                  </a:solidFill>
                </a:uFill>
                <a:hlinkClick r:id="rId2" invalidUrl="" action="" tgtFrame="" tooltip="" history="1" highlightClick="0" endSnd="0"/>
              </a:rPr>
              <a:t>https://github.com/mohawk2/presentations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BDD"/>
          <p:cNvSpPr txBox="1"/>
          <p:nvPr>
            <p:ph type="title"/>
          </p:nvPr>
        </p:nvSpPr>
        <p:spPr>
          <a:xfrm>
            <a:off x="741362" y="282575"/>
            <a:ext cx="8609013" cy="1262063"/>
          </a:xfrm>
          <a:prstGeom prst="rect">
            <a:avLst/>
          </a:prstGeom>
        </p:spPr>
        <p:txBody>
          <a:bodyPr/>
          <a:lstStyle>
            <a:lvl1pPr>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i="0" sz="4000">
                <a:solidFill>
                  <a:srgbClr val="FFFF00"/>
                </a:solidFill>
              </a:defRPr>
            </a:lvl1pPr>
          </a:lstStyle>
          <a:p>
            <a:pPr/>
            <a:r>
              <a:t>BDD</a:t>
            </a:r>
          </a:p>
        </p:txBody>
      </p:sp>
      <p:sp>
        <p:nvSpPr>
          <p:cNvPr id="72" name="testdir.makefile(&quot;.feature&quot;, simple=&quot;&quot;&quot;…"/>
          <p:cNvSpPr txBox="1"/>
          <p:nvPr>
            <p:ph type="body" idx="1"/>
          </p:nvPr>
        </p:nvSpPr>
        <p:spPr>
          <a:xfrm>
            <a:off x="1089025" y="2224087"/>
            <a:ext cx="8477250" cy="4762501"/>
          </a:xfrm>
          <a:prstGeom prst="rect">
            <a:avLst/>
          </a:prstGeom>
        </p:spPr>
        <p:txBody>
          <a:bodyPr/>
          <a:lstStyle/>
          <a:p>
            <a:pPr marL="0" indent="0" defTabSz="457200">
              <a:lnSpc>
                <a:spcPct val="100000"/>
              </a:lnSpc>
              <a:defRPr sz="1800">
                <a:solidFill>
                  <a:srgbClr val="000000"/>
                </a:solidFill>
                <a:latin typeface="+mn-lt"/>
                <a:ea typeface="+mn-ea"/>
                <a:cs typeface="+mn-cs"/>
                <a:sym typeface="Verdana"/>
              </a:defRPr>
            </a:pPr>
            <a:r>
              <a:t>testdir.makefile(".feature", simple="""</a:t>
            </a:r>
          </a:p>
          <a:p>
            <a:pPr marL="0" indent="0" defTabSz="457200">
              <a:lnSpc>
                <a:spcPct val="100000"/>
              </a:lnSpc>
              <a:defRPr sz="1800">
                <a:solidFill>
                  <a:srgbClr val="000000"/>
                </a:solidFill>
                <a:latin typeface="+mn-lt"/>
                <a:ea typeface="+mn-ea"/>
                <a:cs typeface="+mn-cs"/>
                <a:sym typeface="Verdana"/>
              </a:defRPr>
            </a:pPr>
            <a:r>
              <a:t>        Feature: Homepage functionality</a:t>
            </a:r>
          </a:p>
          <a:p>
            <a:pPr marL="0" indent="0" defTabSz="457200">
              <a:lnSpc>
                <a:spcPct val="100000"/>
              </a:lnSpc>
              <a:defRPr sz="1800">
                <a:solidFill>
                  <a:srgbClr val="000000"/>
                </a:solidFill>
                <a:latin typeface="+mn-lt"/>
                <a:ea typeface="+mn-ea"/>
                <a:cs typeface="+mn-cs"/>
                <a:sym typeface="Verdana"/>
              </a:defRPr>
            </a:pPr>
            <a:r>
              <a:t>            Scenario: Homepage</a:t>
            </a:r>
          </a:p>
          <a:p>
            <a:pPr marL="0" indent="0" defTabSz="457200">
              <a:lnSpc>
                <a:spcPct val="100000"/>
              </a:lnSpc>
              <a:defRPr sz="1800">
                <a:solidFill>
                  <a:srgbClr val="000000"/>
                </a:solidFill>
                <a:latin typeface="+mn-lt"/>
                <a:ea typeface="+mn-ea"/>
                <a:cs typeface="+mn-cs"/>
                <a:sym typeface="Verdana"/>
              </a:defRPr>
            </a:pPr>
            <a:r>
              <a:t>                When the user requests list home</a:t>
            </a:r>
          </a:p>
          <a:p>
            <a:pPr marL="0" indent="0" defTabSz="457200">
              <a:lnSpc>
                <a:spcPct val="100000"/>
              </a:lnSpc>
              <a:defRPr sz="1800">
                <a:solidFill>
                  <a:srgbClr val="000000"/>
                </a:solidFill>
                <a:latin typeface="+mn-lt"/>
                <a:ea typeface="+mn-ea"/>
                <a:cs typeface="+mn-cs"/>
                <a:sym typeface="Verdana"/>
              </a:defRPr>
            </a:pPr>
            <a:r>
              <a:t>                Then response 0 status code is "200"</a:t>
            </a:r>
          </a:p>
          <a:p>
            <a:pPr marL="0" indent="0" defTabSz="457200">
              <a:lnSpc>
                <a:spcPct val="100000"/>
              </a:lnSpc>
              <a:defRPr sz="1800">
                <a:solidFill>
                  <a:srgbClr val="000000"/>
                </a:solidFill>
                <a:latin typeface="+mn-lt"/>
                <a:ea typeface="+mn-ea"/>
                <a:cs typeface="+mn-cs"/>
                <a:sym typeface="Verdana"/>
              </a:defRPr>
            </a:pPr>
            <a:r>
              <a:t>                And response 0 element "#main_title" contains 'Welcome'</a:t>
            </a:r>
          </a:p>
          <a:p>
            <a:pPr marL="0" indent="0" defTabSz="457200">
              <a:lnSpc>
                <a:spcPct val="100000"/>
              </a:lnSpc>
              <a:defRPr sz="1800">
                <a:solidFill>
                  <a:srgbClr val="000000"/>
                </a:solidFill>
                <a:latin typeface="+mn-lt"/>
                <a:ea typeface="+mn-ea"/>
                <a:cs typeface="+mn-cs"/>
                <a:sym typeface="Verdana"/>
              </a:defRPr>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PDL::LinearAlgebra tests"/>
          <p:cNvSpPr txBox="1"/>
          <p:nvPr>
            <p:ph type="title"/>
          </p:nvPr>
        </p:nvSpPr>
        <p:spPr>
          <a:xfrm>
            <a:off x="741362" y="282575"/>
            <a:ext cx="8609013" cy="1262063"/>
          </a:xfrm>
          <a:prstGeom prst="rect">
            <a:avLst/>
          </a:prstGeom>
        </p:spPr>
        <p:txBody>
          <a:bodyPr/>
          <a:lstStyle>
            <a:lvl1pPr>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i="0" sz="4000">
                <a:solidFill>
                  <a:srgbClr val="FFFF00"/>
                </a:solidFill>
              </a:defRPr>
            </a:lvl1pPr>
          </a:lstStyle>
          <a:p>
            <a:pPr/>
            <a:r>
              <a:t>PDL::LinearAlgebra tests</a:t>
            </a:r>
          </a:p>
        </p:txBody>
      </p:sp>
      <p:sp>
        <p:nvSpPr>
          <p:cNvPr id="75" name="runtest($x, 'mgschurx', \@mgschur_exp, [sequence(2,2),1,1,1,1,sub {1},3]);…"/>
          <p:cNvSpPr txBox="1"/>
          <p:nvPr>
            <p:ph type="body" idx="1"/>
          </p:nvPr>
        </p:nvSpPr>
        <p:spPr>
          <a:xfrm>
            <a:off x="1089025" y="2224087"/>
            <a:ext cx="8477250" cy="4762501"/>
          </a:xfrm>
          <a:prstGeom prst="rect">
            <a:avLst/>
          </a:prstGeom>
        </p:spPr>
        <p:txBody>
          <a:bodyPr/>
          <a:lstStyle/>
          <a:p>
            <a:pPr marL="0" indent="0" defTabSz="457200">
              <a:lnSpc>
                <a:spcPct val="100000"/>
              </a:lnSpc>
              <a:defRPr sz="1600">
                <a:solidFill>
                  <a:srgbClr val="000000"/>
                </a:solidFill>
                <a:latin typeface="+mn-lt"/>
                <a:ea typeface="+mn-ea"/>
                <a:cs typeface="+mn-cs"/>
                <a:sym typeface="Verdana"/>
              </a:defRPr>
            </a:pPr>
            <a:r>
              <a:t>runtest($x, 'mgschurx', \@mgschur_exp, [sequence(2,2),1,1,1,1,sub {1},3]);</a:t>
            </a:r>
          </a:p>
          <a:p>
            <a:pPr marL="0" indent="0" defTabSz="457200">
              <a:lnSpc>
                <a:spcPct val="100000"/>
              </a:lnSpc>
              <a:defRPr sz="1600">
                <a:solidFill>
                  <a:srgbClr val="000000"/>
                </a:solidFill>
                <a:latin typeface="+mn-lt"/>
                <a:ea typeface="+mn-ea"/>
                <a:cs typeface="+mn-cs"/>
                <a:sym typeface="Verdana"/>
              </a:defRPr>
            </a:pPr>
            <a:r>
              <a:t>runtest($x, 'mgschurx', \@mgschur_exp, [sequence(2,2),0,0,1,1,sub {1},1,1,0]);</a:t>
            </a:r>
          </a:p>
          <a:p>
            <a:pPr marL="0" indent="0" defTabSz="457200">
              <a:lnSpc>
                <a:spcPct val="100000"/>
              </a:lnSpc>
              <a:defRPr sz="1600">
                <a:solidFill>
                  <a:srgbClr val="000000"/>
                </a:solidFill>
                <a:latin typeface="+mn-lt"/>
                <a:ea typeface="+mn-ea"/>
                <a:cs typeface="+mn-cs"/>
                <a:sym typeface="Verdana"/>
              </a:defRPr>
            </a:pPr>
            <a:r>
              <a:t>runtest($x, 'mgschurx', \@mgschur_exp, [sequence(2,2),0,0,2,2,undef]);</a:t>
            </a:r>
          </a:p>
          <a:p>
            <a:pPr marL="0" indent="0" defTabSz="457200">
              <a:lnSpc>
                <a:spcPct val="100000"/>
              </a:lnSpc>
              <a:defRPr sz="1600">
                <a:solidFill>
                  <a:srgbClr val="000000"/>
                </a:solidFill>
                <a:latin typeface="+mn-lt"/>
                <a:ea typeface="+mn-ea"/>
                <a:cs typeface="+mn-cs"/>
                <a:sym typeface="Verdana"/>
              </a:defRPr>
            </a:pPr>
            <a:r>
              <a:t>runtest($x, 'mqr', pdl([-0.49738411,-0.86753043],[-0.86753043,0.49738411]));</a:t>
            </a:r>
          </a:p>
          <a:p>
            <a:pPr marL="0" indent="0" defTabSz="457200">
              <a:lnSpc>
                <a:spcPct val="100000"/>
              </a:lnSpc>
              <a:defRPr sz="1600">
                <a:solidFill>
                  <a:srgbClr val="000000"/>
                </a:solidFill>
                <a:latin typeface="+mn-lt"/>
                <a:ea typeface="+mn-ea"/>
                <a:cs typeface="+mn-cs"/>
                <a:sym typeface="Verdana"/>
              </a:defRPr>
            </a:pPr>
            <a:r>
              <a:t>runtest($wide-&gt;t, 'mqr', pdl([-0.523069,-0.5023351],[-0.0364932,-0.793903],[-0.851508,0.34260173]));</a:t>
            </a:r>
          </a:p>
          <a:p>
            <a:pPr marL="0" indent="0" defTabSz="457200">
              <a:lnSpc>
                <a:spcPct val="100000"/>
              </a:lnSpc>
              <a:defRPr sz="1600">
                <a:solidFill>
                  <a:srgbClr val="000000"/>
                </a:solidFill>
                <a:latin typeface="+mn-lt"/>
                <a:ea typeface="+mn-ea"/>
                <a:cs typeface="+mn-cs"/>
                <a:sym typeface="Verdana"/>
              </a:defRPr>
            </a:pPr>
            <a:r>
              <a:t>runtest($x, 'mrq', pdl([0.27614707,-0.3309725],[0,-1.0396634]));</a:t>
            </a:r>
          </a:p>
          <a:p>
            <a:pPr marL="0" indent="0" defTabSz="457200">
              <a:lnSpc>
                <a:spcPct val="100000"/>
              </a:lnSpc>
              <a:defRPr sz="1600">
                <a:solidFill>
                  <a:srgbClr val="000000"/>
                </a:solidFill>
                <a:latin typeface="+mn-lt"/>
                <a:ea typeface="+mn-ea"/>
                <a:cs typeface="+mn-cs"/>
                <a:sym typeface="Verdana"/>
              </a:defRPr>
            </a:pPr>
            <a:r>
              <a:t>runtest($wide, 'mrq', pdl([0,0.68317233,-0.45724782],[0,0,-1.0587256]), [1]);</a:t>
            </a:r>
          </a:p>
          <a:p>
            <a:pPr marL="0" indent="0" defTabSz="457200">
              <a:lnSpc>
                <a:spcPct val="100000"/>
              </a:lnSpc>
              <a:defRPr sz="1600">
                <a:solidFill>
                  <a:srgbClr val="000000"/>
                </a:solidFill>
                <a:latin typeface="+mn-lt"/>
                <a:ea typeface="+mn-ea"/>
                <a:cs typeface="+mn-cs"/>
                <a:sym typeface="Verdana"/>
              </a:defRPr>
            </a:pPr>
            <a:r>
              <a:t>runtest($wide-&gt;t, 'mrq', pdl([-0.603012,-0.619496],[-0.684055,-0.226644],[0,-0.728010]));</a:t>
            </a:r>
          </a:p>
          <a:p>
            <a:pPr marL="0" indent="0" defTabSz="457200">
              <a:lnSpc>
                <a:spcPct val="100000"/>
              </a:lnSpc>
              <a:defRPr sz="1600">
                <a:solidFill>
                  <a:srgbClr val="000000"/>
                </a:solidFill>
                <a:latin typeface="+mn-lt"/>
                <a:ea typeface="+mn-ea"/>
                <a:cs typeface="+mn-cs"/>
                <a:sym typeface="Verdana"/>
              </a:defRPr>
            </a:pPr>
            <a:r>
              <a:t>runtest($x, 'mql', pdl([0.99913307,-0.041630545],[-0.041630545,-0.99913307]));</a:t>
            </a:r>
          </a:p>
          <a:p>
            <a:pPr marL="0" indent="0" defTabSz="457200">
              <a:lnSpc>
                <a:spcPct val="100000"/>
              </a:lnSpc>
              <a:defRPr sz="1600">
                <a:solidFill>
                  <a:srgbClr val="000000"/>
                </a:solidFill>
                <a:latin typeface="+mn-lt"/>
                <a:ea typeface="+mn-ea"/>
                <a:cs typeface="+mn-cs"/>
                <a:sym typeface="Verdana"/>
              </a:defRPr>
            </a:pPr>
            <a:r>
              <a:t>runtest($wide, 'mql', pdl([0.274721,-0.961523],[-0.961523,-0.274721]));</a:t>
            </a:r>
          </a:p>
          <a:p>
            <a:pPr marL="0" indent="0" defTabSz="457200">
              <a:lnSpc>
                <a:spcPct val="100000"/>
              </a:lnSpc>
              <a:defRPr sz="1800">
                <a:solidFill>
                  <a:srgbClr val="000000"/>
                </a:solidFill>
                <a:latin typeface="+mn-lt"/>
                <a:ea typeface="+mn-ea"/>
                <a:cs typeface="+mn-cs"/>
                <a:sym typeface="Verdan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7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7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75">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75">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5"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Discussion: GUIs?"/>
          <p:cNvSpPr txBox="1"/>
          <p:nvPr>
            <p:ph type="title"/>
          </p:nvPr>
        </p:nvSpPr>
        <p:spPr>
          <a:xfrm>
            <a:off x="741362" y="282575"/>
            <a:ext cx="8609013" cy="1262063"/>
          </a:xfrm>
          <a:prstGeom prst="rect">
            <a:avLst/>
          </a:prstGeom>
        </p:spPr>
        <p:txBody>
          <a:bodyPr/>
          <a:lstStyle>
            <a:lvl1pPr>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i="0" sz="4000">
                <a:solidFill>
                  <a:srgbClr val="FFFF00"/>
                </a:solidFill>
              </a:defRPr>
            </a:lvl1pPr>
          </a:lstStyle>
          <a:p>
            <a:pPr/>
            <a:r>
              <a:t>Discussion: GUIs?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Summary"/>
          <p:cNvSpPr txBox="1"/>
          <p:nvPr>
            <p:ph type="title"/>
          </p:nvPr>
        </p:nvSpPr>
        <p:spPr>
          <a:xfrm>
            <a:off x="741362" y="282575"/>
            <a:ext cx="8609013" cy="1262063"/>
          </a:xfrm>
          <a:prstGeom prst="rect">
            <a:avLst/>
          </a:prstGeom>
        </p:spPr>
        <p:txBody>
          <a:bodyPr/>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i="0" sz="6000"/>
            </a:lvl1pPr>
          </a:lstStyle>
          <a:p>
            <a:pPr/>
            <a:r>
              <a:t>Summary</a:t>
            </a:r>
          </a:p>
        </p:txBody>
      </p:sp>
      <p:sp>
        <p:nvSpPr>
          <p:cNvPr id="80" name="Data-driven programming philosophy/approach…"/>
          <p:cNvSpPr txBox="1"/>
          <p:nvPr>
            <p:ph type="body" idx="1"/>
          </p:nvPr>
        </p:nvSpPr>
        <p:spPr>
          <a:xfrm>
            <a:off x="1089025" y="2224087"/>
            <a:ext cx="8477250" cy="4762501"/>
          </a:xfrm>
          <a:prstGeom prst="rect">
            <a:avLst/>
          </a:prstGeom>
        </p:spPr>
        <p:txBody>
          <a:bodyPr/>
          <a:lstStyle/>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Data-driven programming philosophy/approach</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What, why, how</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Examples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0"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Resources"/>
          <p:cNvSpPr txBox="1"/>
          <p:nvPr>
            <p:ph type="title"/>
          </p:nvPr>
        </p:nvSpPr>
        <p:spPr>
          <a:xfrm>
            <a:off x="741362" y="282575"/>
            <a:ext cx="8609013" cy="1262063"/>
          </a:xfrm>
          <a:prstGeom prst="rect">
            <a:avLst/>
          </a:prstGeom>
        </p:spPr>
        <p:txBody>
          <a:bodyPr/>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i="0" sz="6000"/>
            </a:lvl1pPr>
          </a:lstStyle>
          <a:p>
            <a:pPr/>
            <a:r>
              <a:t>Resources</a:t>
            </a:r>
          </a:p>
        </p:txBody>
      </p:sp>
      <p:sp>
        <p:nvSpPr>
          <p:cNvPr id="83" name="https://en.wikipedia.org/wiki/Data-driven_programming…"/>
          <p:cNvSpPr txBox="1"/>
          <p:nvPr>
            <p:ph type="body" idx="1"/>
          </p:nvPr>
        </p:nvSpPr>
        <p:spPr>
          <a:xfrm>
            <a:off x="1089025" y="2224087"/>
            <a:ext cx="8477250" cy="4762501"/>
          </a:xfrm>
          <a:prstGeom prst="rect">
            <a:avLst/>
          </a:prstGeom>
        </p:spPr>
        <p:txBody>
          <a:bodyPr/>
          <a:lstStyle/>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FFFF00"/>
                </a:solidFill>
                <a:latin typeface="Arial"/>
                <a:ea typeface="Arial"/>
                <a:cs typeface="Arial"/>
                <a:sym typeface="Arial"/>
              </a:defRPr>
            </a:pPr>
            <a:r>
              <a:rPr u="sng">
                <a:solidFill>
                  <a:srgbClr val="CCCCFF"/>
                </a:solidFill>
                <a:uFill>
                  <a:solidFill>
                    <a:srgbClr val="CCCCFF"/>
                  </a:solidFill>
                </a:uFill>
                <a:hlinkClick r:id="rId2" invalidUrl="" action="" tgtFrame="" tooltip="" history="1" highlightClick="0" endSnd="0"/>
              </a:rPr>
              <a:t>https://en.wikipedia.org/wiki/Data-driven_programming</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FFFF00"/>
                </a:solidFill>
                <a:latin typeface="Arial"/>
                <a:ea typeface="Arial"/>
                <a:cs typeface="Arial"/>
                <a:sym typeface="Arial"/>
              </a:defRPr>
            </a:pPr>
            <a:r>
              <a:rPr u="sng">
                <a:solidFill>
                  <a:srgbClr val="CCCCFF"/>
                </a:solidFill>
                <a:uFill>
                  <a:solidFill>
                    <a:srgbClr val="CCCCFF"/>
                  </a:solidFill>
                </a:uFill>
                <a:hlinkClick r:id="rId3" invalidUrl="" action="" tgtFrame="" tooltip="" history="1" highlightClick="0" endSnd="0"/>
              </a:rPr>
              <a:t>https://stackoverflow.com/questions/1065584/what-is-data-driven-programming</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FFFF00"/>
                </a:solidFill>
                <a:latin typeface="Arial"/>
                <a:ea typeface="Arial"/>
                <a:cs typeface="Arial"/>
                <a:sym typeface="Arial"/>
              </a:defRPr>
            </a:pPr>
            <a:r>
              <a:rPr u="sng">
                <a:solidFill>
                  <a:srgbClr val="CCCCFF"/>
                </a:solidFill>
                <a:uFill>
                  <a:solidFill>
                    <a:srgbClr val="CCCCFF"/>
                  </a:solidFill>
                </a:uFill>
                <a:hlinkClick r:id="rId4" invalidUrl="" action="" tgtFrame="" tooltip="" history="1" highlightClick="0" endSnd="0"/>
              </a:rPr>
              <a:t>https://www.paragoncorporation.com/ArticleDetail.aspx?ArticleID=31</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FFFF00"/>
                </a:solidFill>
                <a:latin typeface="Arial"/>
                <a:ea typeface="Arial"/>
                <a:cs typeface="Arial"/>
                <a:sym typeface="Arial"/>
              </a:defRPr>
            </a:pPr>
            <a:r>
              <a:rPr u="sng">
                <a:solidFill>
                  <a:srgbClr val="CCCCFF"/>
                </a:solidFill>
                <a:uFill>
                  <a:solidFill>
                    <a:srgbClr val="CCCCFF"/>
                  </a:solidFill>
                </a:uFill>
                <a:hlinkClick r:id="rId5" invalidUrl="" action="" tgtFrame="" tooltip="" history="1" highlightClick="0" endSnd="0"/>
              </a:rPr>
              <a:t>https://pypi.org/project/pytest-bdd-web/</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FFFF00"/>
                </a:solidFill>
                <a:latin typeface="Arial"/>
                <a:ea typeface="Arial"/>
                <a:cs typeface="Arial"/>
                <a:sym typeface="Arial"/>
              </a:defRPr>
            </a:pPr>
            <a:r>
              <a:rPr u="sng">
                <a:solidFill>
                  <a:srgbClr val="CCCCFF"/>
                </a:solidFill>
                <a:uFill>
                  <a:solidFill>
                    <a:srgbClr val="CCCCFF"/>
                  </a:solidFill>
                </a:uFill>
                <a:hlinkClick r:id="rId6" invalidUrl="" action="" tgtFrame="" tooltip="" history="1" highlightClick="0" endSnd="0"/>
              </a:rPr>
              <a:t>https://github.com/mohawk2/presentations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Questions?"/>
          <p:cNvSpPr txBox="1"/>
          <p:nvPr>
            <p:ph type="title"/>
          </p:nvPr>
        </p:nvSpPr>
        <p:spPr>
          <a:xfrm>
            <a:off x="741362" y="282575"/>
            <a:ext cx="8609013" cy="1262063"/>
          </a:xfrm>
          <a:prstGeom prst="rect">
            <a:avLst/>
          </a:prstGeom>
        </p:spPr>
        <p:txBody>
          <a:bodyPr/>
          <a:lstStyle>
            <a:lvl1pPr marL="215900" indent="-215900" algn="ctr">
              <a:tabLst>
                <a:tab pos="723900" algn="l"/>
                <a:tab pos="1447800" algn="l"/>
                <a:tab pos="2171700" algn="l"/>
                <a:tab pos="2895600" algn="l"/>
                <a:tab pos="3619500" algn="l"/>
                <a:tab pos="4343400" algn="l"/>
                <a:tab pos="5067300" algn="l"/>
                <a:tab pos="5791200" algn="l"/>
                <a:tab pos="6515100" algn="l"/>
                <a:tab pos="7239000" algn="l"/>
                <a:tab pos="7962900" algn="l"/>
              </a:tabLst>
              <a:defRPr i="0" sz="7200">
                <a:solidFill>
                  <a:srgbClr val="FFFF00"/>
                </a:solidFill>
              </a:defRPr>
            </a:lvl1pPr>
          </a:lstStyle>
          <a:p>
            <a:pPr/>
            <a:r>
              <a:t>Questions?</a:t>
            </a:r>
          </a:p>
        </p:txBody>
      </p:sp>
      <p:sp>
        <p:nvSpPr>
          <p:cNvPr id="86" name="Body"/>
          <p:cNvSpPr txBox="1"/>
          <p:nvPr>
            <p:ph type="body" idx="1"/>
          </p:nvPr>
        </p:nvSpPr>
        <p:spPr>
          <a:xfrm>
            <a:off x="741362" y="1963737"/>
            <a:ext cx="8772526" cy="4937126"/>
          </a:xfrm>
          <a:prstGeom prst="rect">
            <a:avLst/>
          </a:prstGeom>
        </p:spPr>
        <p:txBody>
          <a:bodyPr/>
          <a:lstStyle/>
          <a:p>
            <a:pPr/>
          </a:p>
        </p:txBody>
      </p:sp>
      <p:pic>
        <p:nvPicPr>
          <p:cNvPr id="87" name="Image" descr="Image"/>
          <p:cNvPicPr>
            <a:picLocks noChangeAspect="1"/>
          </p:cNvPicPr>
          <p:nvPr/>
        </p:nvPicPr>
        <p:blipFill>
          <a:blip r:embed="rId2">
            <a:extLst/>
          </a:blip>
          <a:stretch>
            <a:fillRect/>
          </a:stretch>
        </p:blipFill>
        <p:spPr>
          <a:xfrm>
            <a:off x="1701631" y="1670166"/>
            <a:ext cx="6667838" cy="509893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Exercises"/>
          <p:cNvSpPr txBox="1"/>
          <p:nvPr>
            <p:ph type="title"/>
          </p:nvPr>
        </p:nvSpPr>
        <p:spPr>
          <a:xfrm>
            <a:off x="741362" y="282575"/>
            <a:ext cx="8609013" cy="1262063"/>
          </a:xfrm>
          <a:prstGeom prst="rect">
            <a:avLst/>
          </a:prstGeom>
        </p:spPr>
        <p:txBody>
          <a:bodyPr/>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i="0" sz="6000"/>
            </a:lvl1pPr>
          </a:lstStyle>
          <a:p>
            <a:pPr/>
            <a:r>
              <a:t>Exercises</a:t>
            </a:r>
          </a:p>
        </p:txBody>
      </p:sp>
      <p:sp>
        <p:nvSpPr>
          <p:cNvPr id="90" name="Fibonacci plus tests…"/>
          <p:cNvSpPr txBox="1"/>
          <p:nvPr>
            <p:ph type="body" idx="1"/>
          </p:nvPr>
        </p:nvSpPr>
        <p:spPr>
          <a:xfrm>
            <a:off x="1089025" y="2224087"/>
            <a:ext cx="8477250" cy="4762501"/>
          </a:xfrm>
          <a:prstGeom prst="rect">
            <a:avLst/>
          </a:prstGeom>
        </p:spPr>
        <p:txBody>
          <a:bodyPr/>
          <a:lstStyle/>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Fibonacci plus tests</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Light frequency to colour plus tests</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Tax calculation plus tests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90"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Introduction"/>
          <p:cNvSpPr txBox="1"/>
          <p:nvPr>
            <p:ph type="title"/>
          </p:nvPr>
        </p:nvSpPr>
        <p:spPr>
          <a:xfrm>
            <a:off x="741362" y="282575"/>
            <a:ext cx="8609013" cy="1262063"/>
          </a:xfrm>
          <a:prstGeom prst="rect">
            <a:avLst/>
          </a:prstGeom>
        </p:spPr>
        <p:txBody>
          <a:bodyPr/>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i="0" sz="6000"/>
            </a:lvl1pPr>
          </a:lstStyle>
          <a:p>
            <a:pPr/>
            <a:r>
              <a:t>Introduction</a:t>
            </a:r>
          </a:p>
        </p:txBody>
      </p:sp>
      <p:sp>
        <p:nvSpPr>
          <p:cNvPr id="48" name="Code gets in the way…"/>
          <p:cNvSpPr txBox="1"/>
          <p:nvPr>
            <p:ph type="body" idx="1"/>
          </p:nvPr>
        </p:nvSpPr>
        <p:spPr>
          <a:xfrm>
            <a:off x="1089025" y="2224087"/>
            <a:ext cx="8477250" cy="4762501"/>
          </a:xfrm>
          <a:prstGeom prst="rect">
            <a:avLst/>
          </a:prstGeom>
        </p:spPr>
        <p:txBody>
          <a:bodyPr/>
          <a:lstStyle/>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Code gets in the way</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Let data do the talking</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Decisions are expensive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4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Introduction"/>
          <p:cNvSpPr txBox="1"/>
          <p:nvPr>
            <p:ph type="title"/>
          </p:nvPr>
        </p:nvSpPr>
        <p:spPr>
          <a:xfrm>
            <a:off x="741362" y="282575"/>
            <a:ext cx="8609013" cy="1262063"/>
          </a:xfrm>
          <a:prstGeom prst="rect">
            <a:avLst/>
          </a:prstGeom>
        </p:spPr>
        <p:txBody>
          <a:bodyPr/>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i="0" sz="6000"/>
            </a:lvl1pPr>
          </a:lstStyle>
          <a:p>
            <a:pPr/>
            <a:r>
              <a:t>Introduction</a:t>
            </a:r>
          </a:p>
        </p:txBody>
      </p:sp>
      <p:sp>
        <p:nvSpPr>
          <p:cNvPr id="51" name="Why…"/>
          <p:cNvSpPr txBox="1"/>
          <p:nvPr>
            <p:ph type="body" idx="1"/>
          </p:nvPr>
        </p:nvSpPr>
        <p:spPr>
          <a:xfrm>
            <a:off x="1089025" y="2224087"/>
            <a:ext cx="8477250" cy="4762501"/>
          </a:xfrm>
          <a:prstGeom prst="rect">
            <a:avLst/>
          </a:prstGeom>
        </p:spPr>
        <p:txBody>
          <a:bodyPr/>
          <a:lstStyle/>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Why</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What</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How (worked examples)</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Resources</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Exercises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Why"/>
          <p:cNvSpPr txBox="1"/>
          <p:nvPr>
            <p:ph type="title"/>
          </p:nvPr>
        </p:nvSpPr>
        <p:spPr>
          <a:xfrm>
            <a:off x="741362" y="282575"/>
            <a:ext cx="8609013" cy="1262063"/>
          </a:xfrm>
          <a:prstGeom prst="rect">
            <a:avLst/>
          </a:prstGeom>
        </p:spPr>
        <p:txBody>
          <a:bodyPr/>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i="0" sz="6000"/>
            </a:lvl1pPr>
          </a:lstStyle>
          <a:p>
            <a:pPr/>
            <a:r>
              <a:t>Why</a:t>
            </a:r>
          </a:p>
        </p:txBody>
      </p:sp>
      <p:pic>
        <p:nvPicPr>
          <p:cNvPr id="54" name="Image" descr="Image"/>
          <p:cNvPicPr>
            <a:picLocks noChangeAspect="1"/>
          </p:cNvPicPr>
          <p:nvPr/>
        </p:nvPicPr>
        <p:blipFill>
          <a:blip r:embed="rId2">
            <a:extLst/>
          </a:blip>
          <a:stretch>
            <a:fillRect/>
          </a:stretch>
        </p:blipFill>
        <p:spPr>
          <a:xfrm>
            <a:off x="1871232" y="1821011"/>
            <a:ext cx="6100036" cy="457502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Why"/>
          <p:cNvSpPr txBox="1"/>
          <p:nvPr>
            <p:ph type="title"/>
          </p:nvPr>
        </p:nvSpPr>
        <p:spPr>
          <a:xfrm>
            <a:off x="741362" y="282575"/>
            <a:ext cx="8609013" cy="1262063"/>
          </a:xfrm>
          <a:prstGeom prst="rect">
            <a:avLst/>
          </a:prstGeom>
        </p:spPr>
        <p:txBody>
          <a:bodyPr/>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i="0" sz="6000"/>
            </a:lvl1pPr>
          </a:lstStyle>
          <a:p>
            <a:pPr/>
            <a:r>
              <a:t>Why</a:t>
            </a:r>
          </a:p>
        </p:txBody>
      </p:sp>
      <p:sp>
        <p:nvSpPr>
          <p:cNvPr id="57" name="Programming is hard…"/>
          <p:cNvSpPr txBox="1"/>
          <p:nvPr>
            <p:ph type="body" idx="1"/>
          </p:nvPr>
        </p:nvSpPr>
        <p:spPr>
          <a:xfrm>
            <a:off x="1089025" y="2224087"/>
            <a:ext cx="8477250" cy="4762501"/>
          </a:xfrm>
          <a:prstGeom prst="rect">
            <a:avLst/>
          </a:prstGeom>
        </p:spPr>
        <p:txBody>
          <a:bodyPr/>
          <a:lstStyle/>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Programming is hard</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Thinking gives you wrinkles</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If processing data, think about data</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Do less work (especially less copy-paste)!</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Approach helps in coding interviews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7"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What"/>
          <p:cNvSpPr txBox="1"/>
          <p:nvPr>
            <p:ph type="title"/>
          </p:nvPr>
        </p:nvSpPr>
        <p:spPr>
          <a:xfrm>
            <a:off x="741362" y="61912"/>
            <a:ext cx="8609013" cy="1704976"/>
          </a:xfrm>
          <a:prstGeom prst="rect">
            <a:avLst/>
          </a:prstGeom>
        </p:spPr>
        <p:txBody>
          <a:bodyPr/>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i="0" sz="6000"/>
            </a:lvl1pPr>
          </a:lstStyle>
          <a:p>
            <a:pPr/>
            <a:r>
              <a:t>What</a:t>
            </a:r>
          </a:p>
        </p:txBody>
      </p:sp>
      <p:sp>
        <p:nvSpPr>
          <p:cNvPr id="60" name="Unix philosophy (ish)…"/>
          <p:cNvSpPr txBox="1"/>
          <p:nvPr>
            <p:ph type="body" idx="1"/>
          </p:nvPr>
        </p:nvSpPr>
        <p:spPr>
          <a:xfrm>
            <a:off x="1089025" y="2224087"/>
            <a:ext cx="8477250" cy="4762501"/>
          </a:xfrm>
          <a:prstGeom prst="rect">
            <a:avLst/>
          </a:prstGeom>
        </p:spPr>
        <p:txBody>
          <a:bodyPr/>
          <a:lstStyle/>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Unix philosophy (ish)</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GUIs (sort of)</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Defer decisions to minimise error cost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60"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Wikipedia definition"/>
          <p:cNvSpPr txBox="1"/>
          <p:nvPr>
            <p:ph type="title"/>
          </p:nvPr>
        </p:nvSpPr>
        <p:spPr>
          <a:xfrm>
            <a:off x="741362" y="282575"/>
            <a:ext cx="8609013" cy="1262063"/>
          </a:xfrm>
          <a:prstGeom prst="rect">
            <a:avLst/>
          </a:prstGeom>
        </p:spPr>
        <p:txBody>
          <a:bodyPr/>
          <a:lstStyle>
            <a:lvl1pPr>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i="0" sz="4000">
                <a:solidFill>
                  <a:srgbClr val="FFFF00"/>
                </a:solidFill>
              </a:defRPr>
            </a:lvl1pPr>
          </a:lstStyle>
          <a:p>
            <a:pPr/>
            <a:r>
              <a:t>Wikipedia definition</a:t>
            </a:r>
          </a:p>
        </p:txBody>
      </p:sp>
      <p:sp>
        <p:nvSpPr>
          <p:cNvPr id="63" name="“pattern matching and resulting processing”"/>
          <p:cNvSpPr txBox="1"/>
          <p:nvPr>
            <p:ph type="body" idx="1"/>
          </p:nvPr>
        </p:nvSpPr>
        <p:spPr>
          <a:xfrm>
            <a:off x="1089025" y="2224087"/>
            <a:ext cx="8477250" cy="4762501"/>
          </a:xfrm>
          <a:prstGeom prst="rect">
            <a:avLst/>
          </a:prstGeom>
        </p:spPr>
        <p:txBody>
          <a:bodyPr/>
          <a:lstStyle>
            <a:lvl1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lvl1pPr>
          </a:lstStyle>
          <a:p>
            <a:pPr/>
            <a:r>
              <a:t>“pattern matching and resulting processing”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3">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6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Paragon definition"/>
          <p:cNvSpPr txBox="1"/>
          <p:nvPr>
            <p:ph type="title"/>
          </p:nvPr>
        </p:nvSpPr>
        <p:spPr>
          <a:xfrm>
            <a:off x="741362" y="282575"/>
            <a:ext cx="8609013" cy="1262063"/>
          </a:xfrm>
          <a:prstGeom prst="rect">
            <a:avLst/>
          </a:prstGeom>
        </p:spPr>
        <p:txBody>
          <a:bodyPr/>
          <a:lstStyle>
            <a:lvl1pPr>
              <a:buClr>
                <a:srgbClr val="000000"/>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i="0" sz="4000">
                <a:solidFill>
                  <a:srgbClr val="FFFF00"/>
                </a:solidFill>
              </a:defRPr>
            </a:lvl1pPr>
          </a:lstStyle>
          <a:p>
            <a:pPr/>
            <a:r>
              <a:t>Paragon definition</a:t>
            </a:r>
          </a:p>
        </p:txBody>
      </p:sp>
      <p:sp>
        <p:nvSpPr>
          <p:cNvPr id="66" name="Suppose you wanted to create a cross tab query. In databases without native support for such constructs, you would often do something like the below (NOTE: example below is SQL Server syntax).…"/>
          <p:cNvSpPr txBox="1"/>
          <p:nvPr>
            <p:ph type="body" idx="1"/>
          </p:nvPr>
        </p:nvSpPr>
        <p:spPr>
          <a:xfrm>
            <a:off x="1089025" y="2224087"/>
            <a:ext cx="8477250" cy="4762501"/>
          </a:xfrm>
          <a:prstGeom prst="rect">
            <a:avLst/>
          </a:prstGeom>
        </p:spPr>
        <p:txBody>
          <a:bodyPr/>
          <a:lstStyle/>
          <a:p>
            <a:pPr marL="0" indent="0" defTabSz="457200">
              <a:lnSpc>
                <a:spcPct val="100000"/>
              </a:lnSpc>
              <a:defRPr sz="1500">
                <a:solidFill>
                  <a:srgbClr val="000000"/>
                </a:solidFill>
                <a:latin typeface="+mn-lt"/>
                <a:ea typeface="+mn-ea"/>
                <a:cs typeface="+mn-cs"/>
                <a:sym typeface="Verdana"/>
              </a:defRPr>
            </a:pPr>
            <a:r>
              <a:t>Suppose you wanted to create a cross tab query. In databases without native support for such constructs, you would often do something like the below (NOTE: example below is SQL Server syntax).</a:t>
            </a:r>
            <a:endParaRPr>
              <a:latin typeface="Courier"/>
              <a:ea typeface="Courier"/>
              <a:cs typeface="Courier"/>
              <a:sym typeface="Courier"/>
            </a:endParaRPr>
          </a:p>
          <a:p>
            <a:pPr marL="0" indent="0" defTabSz="457200">
              <a:lnSpc>
                <a:spcPct val="100000"/>
              </a:lnSpc>
              <a:defRPr sz="1500">
                <a:solidFill>
                  <a:srgbClr val="0000FF"/>
                </a:solidFill>
                <a:latin typeface="Courier"/>
                <a:ea typeface="Courier"/>
                <a:cs typeface="Courier"/>
                <a:sym typeface="Courier"/>
              </a:defRPr>
            </a:pPr>
            <a:r>
              <a:t>--Naive repetitive painful way</a:t>
            </a:r>
          </a:p>
          <a:p>
            <a:pPr marL="0" indent="0" defTabSz="457200">
              <a:lnSpc>
                <a:spcPct val="100000"/>
              </a:lnSpc>
              <a:defRPr sz="1500">
                <a:solidFill>
                  <a:srgbClr val="0000FF"/>
                </a:solidFill>
                <a:latin typeface="Courier"/>
                <a:ea typeface="Courier"/>
                <a:cs typeface="Courier"/>
                <a:sym typeface="Courier"/>
              </a:defRPr>
            </a:pPr>
            <a:r>
              <a:t>	SELECT proj_id, SUM(CASE WHEN proj_fund = 'Fund A' THEN amt ELSE NULL END) </a:t>
            </a:r>
          </a:p>
          <a:p>
            <a:pPr marL="0" indent="0" defTabSz="457200">
              <a:lnSpc>
                <a:spcPct val="100000"/>
              </a:lnSpc>
              <a:defRPr sz="1500">
                <a:solidFill>
                  <a:srgbClr val="0000FF"/>
                </a:solidFill>
                <a:latin typeface="Courier"/>
                <a:ea typeface="Courier"/>
                <a:cs typeface="Courier"/>
                <a:sym typeface="Courier"/>
              </a:defRPr>
            </a:pPr>
            <a:r>
              <a:t>		As [totFund A], </a:t>
            </a:r>
          </a:p>
          <a:p>
            <a:pPr marL="0" indent="0" defTabSz="457200">
              <a:lnSpc>
                <a:spcPct val="100000"/>
              </a:lnSpc>
              <a:defRPr sz="1500">
                <a:solidFill>
                  <a:srgbClr val="0000FF"/>
                </a:solidFill>
                <a:latin typeface="Courier"/>
                <a:ea typeface="Courier"/>
                <a:cs typeface="Courier"/>
                <a:sym typeface="Courier"/>
              </a:defRPr>
            </a:pPr>
            <a:r>
              <a:t>		SUM(CASE WHEN proj_fund = 'Fund B' THEN amt ELSE NULL END) </a:t>
            </a:r>
          </a:p>
          <a:p>
            <a:pPr marL="0" indent="0" defTabSz="457200">
              <a:lnSpc>
                <a:spcPct val="100000"/>
              </a:lnSpc>
              <a:defRPr sz="1500">
                <a:solidFill>
                  <a:srgbClr val="0000FF"/>
                </a:solidFill>
                <a:latin typeface="Courier"/>
                <a:ea typeface="Courier"/>
                <a:cs typeface="Courier"/>
                <a:sym typeface="Courier"/>
              </a:defRPr>
            </a:pPr>
            <a:r>
              <a:t>			As [totFund B],</a:t>
            </a:r>
          </a:p>
          <a:p>
            <a:pPr marL="0" indent="0" defTabSz="457200">
              <a:lnSpc>
                <a:spcPct val="100000"/>
              </a:lnSpc>
              <a:defRPr sz="1500">
                <a:solidFill>
                  <a:srgbClr val="0000FF"/>
                </a:solidFill>
                <a:latin typeface="Courier"/>
                <a:ea typeface="Courier"/>
                <a:cs typeface="Courier"/>
                <a:sym typeface="Courier"/>
              </a:defRPr>
            </a:pPr>
            <a:r>
              <a:t>	...ad nauseum, SUM(amt) As totalcost </a:t>
            </a:r>
          </a:p>
          <a:p>
            <a:pPr marL="0" indent="0" defTabSz="457200">
              <a:lnSpc>
                <a:spcPct val="100000"/>
              </a:lnSpc>
              <a:defRPr sz="1500">
                <a:solidFill>
                  <a:srgbClr val="0000FF"/>
                </a:solidFill>
                <a:latin typeface="Courier"/>
                <a:ea typeface="Courier"/>
                <a:cs typeface="Courier"/>
                <a:sym typeface="Courier"/>
              </a:defRPr>
            </a:pPr>
            <a:r>
              <a:t>	FROM projectfunding </a:t>
            </a:r>
          </a:p>
          <a:p>
            <a:pPr marL="0" indent="0" defTabSz="457200">
              <a:lnSpc>
                <a:spcPct val="100000"/>
              </a:lnSpc>
              <a:defRPr sz="1500">
                <a:solidFill>
                  <a:srgbClr val="0000FF"/>
                </a:solidFill>
                <a:latin typeface="Courier"/>
                <a:ea typeface="Courier"/>
                <a:cs typeface="Courier"/>
                <a:sym typeface="Courier"/>
              </a:defRPr>
            </a:pPr>
            <a:r>
              <a:t>	GROUP BY proj_id</a:t>
            </a:r>
          </a:p>
          <a:p>
            <a:pPr marL="0" indent="0" defTabSz="457200">
              <a:lnSpc>
                <a:spcPct val="100000"/>
              </a:lnSpc>
              <a:defRPr sz="1500">
                <a:solidFill>
                  <a:srgbClr val="000000"/>
                </a:solidFill>
                <a:latin typeface="Courier"/>
                <a:ea typeface="Courier"/>
                <a:cs typeface="Courier"/>
                <a:sym typeface="Courier"/>
              </a:defRPr>
            </a:pPr>
          </a:p>
          <a:p>
            <a:pPr marL="0" indent="0" defTabSz="457200">
              <a:lnSpc>
                <a:spcPct val="100000"/>
              </a:lnSpc>
              <a:defRPr sz="1500">
                <a:solidFill>
                  <a:srgbClr val="000000"/>
                </a:solidFill>
                <a:latin typeface="+mn-lt"/>
                <a:ea typeface="+mn-ea"/>
                <a:cs typeface="+mn-cs"/>
                <a:sym typeface="Verdana"/>
              </a:defRPr>
            </a:pPr>
            <a:r>
              <a:t>Now if you were to pay attention to the repetitious pattern in the above, you may realize you can more quickly and more flexibly rewrite the above like the below by querying a fund list.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6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6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66">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66"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How"/>
          <p:cNvSpPr txBox="1"/>
          <p:nvPr>
            <p:ph type="title"/>
          </p:nvPr>
        </p:nvSpPr>
        <p:spPr>
          <a:xfrm>
            <a:off x="741362" y="61912"/>
            <a:ext cx="8609013" cy="1704976"/>
          </a:xfrm>
          <a:prstGeom prst="rect">
            <a:avLst/>
          </a:prstGeom>
        </p:spPr>
        <p:txBody>
          <a:bodyPr/>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i="0" sz="6000"/>
            </a:lvl1pPr>
          </a:lstStyle>
          <a:p>
            <a:pPr/>
            <a:r>
              <a:t>How</a:t>
            </a:r>
          </a:p>
        </p:txBody>
      </p:sp>
      <p:sp>
        <p:nvSpPr>
          <p:cNvPr id="69" name="Think about capturing branches into data…"/>
          <p:cNvSpPr txBox="1"/>
          <p:nvPr>
            <p:ph type="body" idx="1"/>
          </p:nvPr>
        </p:nvSpPr>
        <p:spPr>
          <a:xfrm>
            <a:off x="1089025" y="2224087"/>
            <a:ext cx="8477250" cy="4762501"/>
          </a:xfrm>
          <a:prstGeom prst="rect">
            <a:avLst/>
          </a:prstGeom>
        </p:spPr>
        <p:txBody>
          <a:bodyPr/>
          <a:lstStyle/>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Think about capturing branches into data</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Spot repetition</a:t>
            </a:r>
          </a:p>
          <a:p>
            <a:pPr marL="431800" indent="-323850">
              <a:lnSpc>
                <a:spcPct val="93000"/>
              </a:lnSpc>
              <a:buClr>
                <a:srgbClr val="E6E6E6"/>
              </a:buClr>
              <a:buSzPct val="4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4000">
                <a:solidFill>
                  <a:srgbClr val="FFFF00"/>
                </a:solidFill>
                <a:latin typeface="Arial"/>
                <a:ea typeface="Arial"/>
                <a:cs typeface="Arial"/>
                <a:sym typeface="Arial"/>
              </a:defRPr>
            </a:pPr>
            <a:r>
              <a:t>Tests vs “real code”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69" grpId="1"/>
    </p:bldLst>
  </p:timing>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0000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719137" rtl="0" fontAlgn="auto" latinLnBrk="0" hangingPunct="0">
          <a:lnSpc>
            <a:spcPct val="93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