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38d966898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1338d966898_1_93:notes"/>
          <p:cNvSpPr/>
          <p:nvPr>
            <p:ph idx="2" type="sldImg"/>
          </p:nvPr>
        </p:nvSpPr>
        <p:spPr>
          <a:xfrm>
            <a:off x="2143125" y="685800"/>
            <a:ext cx="25719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38d966898_1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38d966898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38d966898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38d96689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38d966898_1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38d96689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38d966898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38d96689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38d966898_2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38d966898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38d966898_4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38d966898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38d966898_2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38d966898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38d966898_2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338d966898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38d966898_2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38d966898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3be10622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3be1062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38d966898_1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38d966898_1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38d966898_1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38d966898_1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38d96689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38d966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38d966898_1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38d966898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1299686" y="-10705"/>
            <a:ext cx="857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1400">
                <a:solidFill>
                  <a:srgbClr val="FDFDF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289751" y="922025"/>
            <a:ext cx="856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SzPts val="2400"/>
              <a:buNone/>
              <a:defRPr b="0" i="0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3836864" y="4923894"/>
            <a:ext cx="1465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86868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457200" y="4783460"/>
            <a:ext cx="2103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685466" y="4881032"/>
            <a:ext cx="330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rtl="0" algn="l">
              <a:lnSpc>
                <a:spcPct val="11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FDFDF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marR="0" rtl="0" algn="l">
              <a:lnSpc>
                <a:spcPct val="11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FDFDF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marR="0" rtl="0" algn="l">
              <a:lnSpc>
                <a:spcPct val="11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FDFDF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marR="0" rtl="0" algn="l">
              <a:lnSpc>
                <a:spcPct val="11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FDFDF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marR="0" rtl="0" algn="l">
              <a:lnSpc>
                <a:spcPct val="11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FDFDF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marR="0" rtl="0" algn="l">
              <a:lnSpc>
                <a:spcPct val="11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FDFDF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marR="0" rtl="0" algn="l">
              <a:lnSpc>
                <a:spcPct val="11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FDFDF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marR="0" rtl="0" algn="l">
              <a:lnSpc>
                <a:spcPct val="11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FDFDF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marR="0" rtl="0" algn="l">
              <a:lnSpc>
                <a:spcPct val="11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FDFDF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grpSp>
        <p:nvGrpSpPr>
          <p:cNvPr id="20" name="Google Shape;20;p4"/>
          <p:cNvGrpSpPr/>
          <p:nvPr/>
        </p:nvGrpSpPr>
        <p:grpSpPr>
          <a:xfrm>
            <a:off x="801025" y="1121365"/>
            <a:ext cx="1957200" cy="922385"/>
            <a:chOff x="801025" y="1190353"/>
            <a:chExt cx="1957200" cy="1229847"/>
          </a:xfrm>
        </p:grpSpPr>
        <p:sp>
          <p:nvSpPr>
            <p:cNvPr id="21" name="Google Shape;21;p4"/>
            <p:cNvSpPr txBox="1"/>
            <p:nvPr/>
          </p:nvSpPr>
          <p:spPr>
            <a:xfrm>
              <a:off x="801025" y="1190353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400">
                  <a:solidFill>
                    <a:schemeClr val="dk1"/>
                  </a:solidFill>
                </a:rPr>
                <a:t>‘’</a:t>
              </a:r>
              <a:endParaRPr b="1" sz="9400">
                <a:solidFill>
                  <a:schemeClr val="dk1"/>
                </a:solidFill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397400" y="1396000"/>
              <a:ext cx="772200" cy="1024200"/>
            </a:xfrm>
            <a:prstGeom prst="rect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691200" y="1393425"/>
            <a:ext cx="3767400" cy="29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85500" y="1393425"/>
            <a:ext cx="3767400" cy="29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691200" y="1393425"/>
            <a:ext cx="25017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3321088" y="1393425"/>
            <a:ext cx="25017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5950975" y="1393425"/>
            <a:ext cx="25017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2588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/>
        </p:txBody>
      </p:sp>
      <p:sp>
        <p:nvSpPr>
          <p:cNvPr id="52" name="Google Shape;52;p9"/>
          <p:cNvSpPr/>
          <p:nvPr/>
        </p:nvSpPr>
        <p:spPr>
          <a:xfrm>
            <a:off x="3805198" y="4212742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0" Type="http://schemas.openxmlformats.org/officeDocument/2006/relationships/image" Target="../media/image2.png"/><Relationship Id="rId9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27.png"/><Relationship Id="rId7" Type="http://schemas.openxmlformats.org/officeDocument/2006/relationships/image" Target="../media/image19.png"/><Relationship Id="rId8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/>
          <p:nvPr/>
        </p:nvSpPr>
        <p:spPr>
          <a:xfrm>
            <a:off x="221308" y="1988629"/>
            <a:ext cx="8639651" cy="1202054"/>
          </a:xfrm>
          <a:custGeom>
            <a:rect b="b" l="l" r="r" t="t"/>
            <a:pathLst>
              <a:path extrusionOk="0" h="1602739" w="11519535">
                <a:moveTo>
                  <a:pt x="11251895" y="0"/>
                </a:moveTo>
                <a:lnTo>
                  <a:pt x="267055" y="0"/>
                </a:lnTo>
                <a:lnTo>
                  <a:pt x="219053" y="4304"/>
                </a:lnTo>
                <a:lnTo>
                  <a:pt x="173873" y="16715"/>
                </a:lnTo>
                <a:lnTo>
                  <a:pt x="132270" y="36477"/>
                </a:lnTo>
                <a:lnTo>
                  <a:pt x="94997" y="62833"/>
                </a:lnTo>
                <a:lnTo>
                  <a:pt x="62809" y="95027"/>
                </a:lnTo>
                <a:lnTo>
                  <a:pt x="36462" y="132305"/>
                </a:lnTo>
                <a:lnTo>
                  <a:pt x="16708" y="173911"/>
                </a:lnTo>
                <a:lnTo>
                  <a:pt x="4302" y="219088"/>
                </a:lnTo>
                <a:lnTo>
                  <a:pt x="0" y="267081"/>
                </a:lnTo>
                <a:lnTo>
                  <a:pt x="0" y="1335278"/>
                </a:lnTo>
                <a:lnTo>
                  <a:pt x="4302" y="1383304"/>
                </a:lnTo>
                <a:lnTo>
                  <a:pt x="16708" y="1428499"/>
                </a:lnTo>
                <a:lnTo>
                  <a:pt x="36462" y="1470109"/>
                </a:lnTo>
                <a:lnTo>
                  <a:pt x="62809" y="1507383"/>
                </a:lnTo>
                <a:lnTo>
                  <a:pt x="94997" y="1539567"/>
                </a:lnTo>
                <a:lnTo>
                  <a:pt x="132270" y="1565910"/>
                </a:lnTo>
                <a:lnTo>
                  <a:pt x="173873" y="1585657"/>
                </a:lnTo>
                <a:lnTo>
                  <a:pt x="219053" y="1598058"/>
                </a:lnTo>
                <a:lnTo>
                  <a:pt x="267055" y="1602359"/>
                </a:lnTo>
                <a:lnTo>
                  <a:pt x="11251895" y="1602359"/>
                </a:lnTo>
                <a:lnTo>
                  <a:pt x="11299888" y="1598058"/>
                </a:lnTo>
                <a:lnTo>
                  <a:pt x="11345065" y="1585657"/>
                </a:lnTo>
                <a:lnTo>
                  <a:pt x="11386670" y="1565910"/>
                </a:lnTo>
                <a:lnTo>
                  <a:pt x="11423948" y="1539567"/>
                </a:lnTo>
                <a:lnTo>
                  <a:pt x="11456143" y="1507383"/>
                </a:lnTo>
                <a:lnTo>
                  <a:pt x="11482498" y="1470109"/>
                </a:lnTo>
                <a:lnTo>
                  <a:pt x="11502260" y="1428499"/>
                </a:lnTo>
                <a:lnTo>
                  <a:pt x="11514671" y="1383304"/>
                </a:lnTo>
                <a:lnTo>
                  <a:pt x="11518976" y="1335278"/>
                </a:lnTo>
                <a:lnTo>
                  <a:pt x="11518976" y="267081"/>
                </a:lnTo>
                <a:lnTo>
                  <a:pt x="11514671" y="219088"/>
                </a:lnTo>
                <a:lnTo>
                  <a:pt x="11502260" y="173911"/>
                </a:lnTo>
                <a:lnTo>
                  <a:pt x="11482498" y="132305"/>
                </a:lnTo>
                <a:lnTo>
                  <a:pt x="11456143" y="95027"/>
                </a:lnTo>
                <a:lnTo>
                  <a:pt x="11423948" y="62833"/>
                </a:lnTo>
                <a:lnTo>
                  <a:pt x="11386670" y="36477"/>
                </a:lnTo>
                <a:lnTo>
                  <a:pt x="11345065" y="16715"/>
                </a:lnTo>
                <a:lnTo>
                  <a:pt x="11299888" y="4304"/>
                </a:lnTo>
                <a:lnTo>
                  <a:pt x="11251895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2"/>
          <p:cNvGrpSpPr/>
          <p:nvPr/>
        </p:nvGrpSpPr>
        <p:grpSpPr>
          <a:xfrm>
            <a:off x="8031385" y="2066738"/>
            <a:ext cx="1044225" cy="1407224"/>
            <a:chOff x="10708513" y="2755645"/>
            <a:chExt cx="1392300" cy="1876298"/>
          </a:xfrm>
        </p:grpSpPr>
        <p:sp>
          <p:nvSpPr>
            <p:cNvPr id="70" name="Google Shape;70;p12"/>
            <p:cNvSpPr/>
            <p:nvPr/>
          </p:nvSpPr>
          <p:spPr>
            <a:xfrm>
              <a:off x="10708513" y="2755645"/>
              <a:ext cx="1177290" cy="1571625"/>
            </a:xfrm>
            <a:custGeom>
              <a:rect b="b" l="l" r="r" t="t"/>
              <a:pathLst>
                <a:path extrusionOk="0" h="1571625" w="1177290">
                  <a:moveTo>
                    <a:pt x="1177289" y="0"/>
                  </a:moveTo>
                  <a:lnTo>
                    <a:pt x="1129918" y="63245"/>
                  </a:lnTo>
                  <a:lnTo>
                    <a:pt x="1129918" y="1503552"/>
                  </a:lnTo>
                  <a:lnTo>
                    <a:pt x="50672" y="1503552"/>
                  </a:lnTo>
                  <a:lnTo>
                    <a:pt x="0" y="1571243"/>
                  </a:lnTo>
                  <a:lnTo>
                    <a:pt x="1177289" y="1571243"/>
                  </a:lnTo>
                  <a:lnTo>
                    <a:pt x="1177289" y="0"/>
                  </a:lnTo>
                  <a:close/>
                </a:path>
              </a:pathLst>
            </a:custGeom>
            <a:solidFill>
              <a:srgbClr val="2C529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10799826" y="3018154"/>
              <a:ext cx="1169034" cy="1456054"/>
            </a:xfrm>
            <a:custGeom>
              <a:rect b="b" l="l" r="r" t="t"/>
              <a:pathLst>
                <a:path extrusionOk="0" h="1456054" w="1169034">
                  <a:moveTo>
                    <a:pt x="1168907" y="0"/>
                  </a:moveTo>
                  <a:lnTo>
                    <a:pt x="1121918" y="58547"/>
                  </a:lnTo>
                  <a:lnTo>
                    <a:pt x="1121918" y="1388618"/>
                  </a:lnTo>
                  <a:lnTo>
                    <a:pt x="53975" y="1388618"/>
                  </a:lnTo>
                  <a:lnTo>
                    <a:pt x="0" y="1455801"/>
                  </a:lnTo>
                  <a:lnTo>
                    <a:pt x="1168907" y="1455801"/>
                  </a:lnTo>
                  <a:lnTo>
                    <a:pt x="1168907" y="0"/>
                  </a:lnTo>
                  <a:close/>
                </a:path>
              </a:pathLst>
            </a:custGeom>
            <a:solidFill>
              <a:srgbClr val="DFEAF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10931779" y="3176523"/>
              <a:ext cx="1169034" cy="1455420"/>
            </a:xfrm>
            <a:custGeom>
              <a:rect b="b" l="l" r="r" t="t"/>
              <a:pathLst>
                <a:path extrusionOk="0" h="1455420" w="1169034">
                  <a:moveTo>
                    <a:pt x="1168907" y="0"/>
                  </a:moveTo>
                  <a:lnTo>
                    <a:pt x="1121918" y="58420"/>
                  </a:lnTo>
                  <a:lnTo>
                    <a:pt x="1121918" y="1387728"/>
                  </a:lnTo>
                  <a:lnTo>
                    <a:pt x="53975" y="1387728"/>
                  </a:lnTo>
                  <a:lnTo>
                    <a:pt x="0" y="1454912"/>
                  </a:lnTo>
                  <a:lnTo>
                    <a:pt x="1168907" y="1454912"/>
                  </a:lnTo>
                  <a:lnTo>
                    <a:pt x="1168907" y="0"/>
                  </a:lnTo>
                  <a:close/>
                </a:path>
              </a:pathLst>
            </a:custGeom>
            <a:solidFill>
              <a:srgbClr val="EEF5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12"/>
          <p:cNvGrpSpPr/>
          <p:nvPr/>
        </p:nvGrpSpPr>
        <p:grpSpPr>
          <a:xfrm>
            <a:off x="1" y="1678876"/>
            <a:ext cx="1050912" cy="1571530"/>
            <a:chOff x="0" y="2238501"/>
            <a:chExt cx="1401216" cy="2095373"/>
          </a:xfrm>
        </p:grpSpPr>
        <p:sp>
          <p:nvSpPr>
            <p:cNvPr id="74" name="Google Shape;74;p12"/>
            <p:cNvSpPr/>
            <p:nvPr/>
          </p:nvSpPr>
          <p:spPr>
            <a:xfrm>
              <a:off x="223291" y="2555239"/>
              <a:ext cx="1177925" cy="1778635"/>
            </a:xfrm>
            <a:custGeom>
              <a:rect b="b" l="l" r="r" t="t"/>
              <a:pathLst>
                <a:path extrusionOk="0" h="1778635" w="1177925">
                  <a:moveTo>
                    <a:pt x="1177391" y="0"/>
                  </a:moveTo>
                  <a:lnTo>
                    <a:pt x="0" y="0"/>
                  </a:lnTo>
                  <a:lnTo>
                    <a:pt x="0" y="1778127"/>
                  </a:lnTo>
                  <a:lnTo>
                    <a:pt x="47358" y="1706626"/>
                  </a:lnTo>
                  <a:lnTo>
                    <a:pt x="47358" y="67690"/>
                  </a:lnTo>
                  <a:lnTo>
                    <a:pt x="1132560" y="67690"/>
                  </a:lnTo>
                  <a:lnTo>
                    <a:pt x="1177391" y="0"/>
                  </a:lnTo>
                  <a:close/>
                </a:path>
              </a:pathLst>
            </a:custGeom>
            <a:solidFill>
              <a:srgbClr val="2C529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131940" y="2396870"/>
              <a:ext cx="1177925" cy="1778635"/>
            </a:xfrm>
            <a:custGeom>
              <a:rect b="b" l="l" r="r" t="t"/>
              <a:pathLst>
                <a:path extrusionOk="0" h="1778635" w="1177925">
                  <a:moveTo>
                    <a:pt x="1177302" y="0"/>
                  </a:moveTo>
                  <a:lnTo>
                    <a:pt x="0" y="0"/>
                  </a:lnTo>
                  <a:lnTo>
                    <a:pt x="0" y="1778253"/>
                  </a:lnTo>
                  <a:lnTo>
                    <a:pt x="47371" y="1706626"/>
                  </a:lnTo>
                  <a:lnTo>
                    <a:pt x="47371" y="67690"/>
                  </a:lnTo>
                  <a:lnTo>
                    <a:pt x="1132535" y="67690"/>
                  </a:lnTo>
                  <a:lnTo>
                    <a:pt x="1177302" y="0"/>
                  </a:lnTo>
                  <a:close/>
                </a:path>
              </a:pathLst>
            </a:custGeom>
            <a:solidFill>
              <a:srgbClr val="DFEAF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0" y="2238501"/>
              <a:ext cx="1177925" cy="1778635"/>
            </a:xfrm>
            <a:custGeom>
              <a:rect b="b" l="l" r="r" t="t"/>
              <a:pathLst>
                <a:path extrusionOk="0" h="1778635" w="1177925">
                  <a:moveTo>
                    <a:pt x="1177328" y="0"/>
                  </a:moveTo>
                  <a:lnTo>
                    <a:pt x="0" y="0"/>
                  </a:lnTo>
                  <a:lnTo>
                    <a:pt x="0" y="1778254"/>
                  </a:lnTo>
                  <a:lnTo>
                    <a:pt x="47363" y="1706753"/>
                  </a:lnTo>
                  <a:lnTo>
                    <a:pt x="47363" y="67690"/>
                  </a:lnTo>
                  <a:lnTo>
                    <a:pt x="1132535" y="67690"/>
                  </a:lnTo>
                  <a:lnTo>
                    <a:pt x="1177328" y="0"/>
                  </a:lnTo>
                  <a:close/>
                </a:path>
              </a:pathLst>
            </a:custGeom>
            <a:solidFill>
              <a:srgbClr val="EEF5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12"/>
          <p:cNvSpPr txBox="1"/>
          <p:nvPr/>
        </p:nvSpPr>
        <p:spPr>
          <a:xfrm>
            <a:off x="2004404" y="966455"/>
            <a:ext cx="56727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Département Mathématiques Informatique</a:t>
            </a:r>
            <a:endParaRPr sz="1100"/>
          </a:p>
          <a:p>
            <a:pPr indent="0" lvl="0" marL="1270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GLSID- BDCC </a:t>
            </a:r>
            <a:endParaRPr sz="1100"/>
          </a:p>
        </p:txBody>
      </p:sp>
      <p:sp>
        <p:nvSpPr>
          <p:cNvPr id="78" name="Google Shape;78;p12"/>
          <p:cNvSpPr txBox="1"/>
          <p:nvPr/>
        </p:nvSpPr>
        <p:spPr>
          <a:xfrm>
            <a:off x="482875" y="2107250"/>
            <a:ext cx="81165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Projet d’innovation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Système de prise d’absence par la reconnaissance faciale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2"/>
          <p:cNvSpPr txBox="1"/>
          <p:nvPr/>
        </p:nvSpPr>
        <p:spPr>
          <a:xfrm>
            <a:off x="204673" y="3591884"/>
            <a:ext cx="12282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2C5294"/>
                </a:solidFill>
                <a:latin typeface="Cambria"/>
                <a:ea typeface="Cambria"/>
                <a:cs typeface="Cambria"/>
                <a:sym typeface="Cambria"/>
              </a:rPr>
              <a:t>Présenté par </a:t>
            </a:r>
            <a:r>
              <a:rPr b="1" lang="en" sz="1500">
                <a:solidFill>
                  <a:srgbClr val="2C5294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" name="Google Shape;80;p12"/>
          <p:cNvSpPr txBox="1"/>
          <p:nvPr/>
        </p:nvSpPr>
        <p:spPr>
          <a:xfrm>
            <a:off x="5446579" y="3591884"/>
            <a:ext cx="11757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2C5294"/>
                </a:solidFill>
                <a:latin typeface="Cambria"/>
                <a:ea typeface="Cambria"/>
                <a:cs typeface="Cambria"/>
                <a:sym typeface="Cambria"/>
              </a:rPr>
              <a:t>Encadré par </a:t>
            </a:r>
            <a:r>
              <a:rPr b="1" lang="en" sz="1500">
                <a:solidFill>
                  <a:srgbClr val="2C5294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1" name="Google Shape;81;p12"/>
          <p:cNvSpPr txBox="1"/>
          <p:nvPr/>
        </p:nvSpPr>
        <p:spPr>
          <a:xfrm>
            <a:off x="5446575" y="3955075"/>
            <a:ext cx="34842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 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Aziz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DAAIF</a:t>
            </a:r>
            <a:endParaRPr sz="1100"/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    Zakaria EN-NAIMANI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 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Mohamed MOUFID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3982587" y="4944923"/>
            <a:ext cx="14640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68686"/>
                </a:solidFill>
                <a:latin typeface="Calibri"/>
                <a:ea typeface="Calibri"/>
                <a:cs typeface="Calibri"/>
                <a:sym typeface="Calibri"/>
              </a:rPr>
              <a:t>Année Universitaire 2021/2022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85" y="6"/>
            <a:ext cx="2094262" cy="95126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2"/>
          <p:cNvSpPr txBox="1"/>
          <p:nvPr/>
        </p:nvSpPr>
        <p:spPr>
          <a:xfrm>
            <a:off x="1428224" y="3190684"/>
            <a:ext cx="5672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</a:t>
            </a:r>
            <a:r>
              <a:rPr b="1" lang="en" sz="15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</a:t>
            </a:r>
            <a:r>
              <a:rPr b="1" lang="en" sz="15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 10/06/2022</a:t>
            </a:r>
            <a:endParaRPr sz="1100"/>
          </a:p>
        </p:txBody>
      </p:sp>
      <p:sp>
        <p:nvSpPr>
          <p:cNvPr id="85" name="Google Shape;85;p12"/>
          <p:cNvSpPr txBox="1"/>
          <p:nvPr/>
        </p:nvSpPr>
        <p:spPr>
          <a:xfrm>
            <a:off x="221304" y="4067209"/>
            <a:ext cx="23772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Mohamed Amin SOUMIH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Mohcine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AHADJANE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Bertrand T KAFANDO          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Assimi DIALLO 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691200" y="628125"/>
            <a:ext cx="8452800" cy="61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Comment fonctionne la reconnaissance faciale ?</a:t>
            </a:r>
            <a:endParaRPr sz="2500"/>
          </a:p>
        </p:txBody>
      </p:sp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1275800" y="1920425"/>
            <a:ext cx="20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1643075" y="1920450"/>
            <a:ext cx="30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Étape 1 :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détection du visage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1643075" y="3968775"/>
            <a:ext cx="36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Étape 4 :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trouver une correspondance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1643075" y="2602972"/>
            <a:ext cx="26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Étape 2 :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analyse du visage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1643075" y="3362650"/>
            <a:ext cx="43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Étape 3 :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conversion de l'image en données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Environnement de développement</a:t>
            </a:r>
            <a:endParaRPr sz="3200"/>
          </a:p>
        </p:txBody>
      </p:sp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800" y="1337075"/>
            <a:ext cx="6709676" cy="356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Outils utilisés</a:t>
            </a:r>
            <a:endParaRPr sz="4800"/>
          </a:p>
        </p:txBody>
      </p:sp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025" y="2642825"/>
            <a:ext cx="1808300" cy="15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5075" y="2757500"/>
            <a:ext cx="1841700" cy="18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/>
        </p:nvSpPr>
        <p:spPr>
          <a:xfrm>
            <a:off x="3599100" y="3411100"/>
            <a:ext cx="18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face_recognition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idx="4294967295" type="title"/>
          </p:nvPr>
        </p:nvSpPr>
        <p:spPr>
          <a:xfrm>
            <a:off x="579400" y="1776775"/>
            <a:ext cx="8452800" cy="61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 Conception du Site web</a:t>
            </a:r>
            <a:endParaRPr sz="4600"/>
          </a:p>
        </p:txBody>
      </p:sp>
      <p:sp>
        <p:nvSpPr>
          <p:cNvPr id="197" name="Google Shape;197;p24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Diagrammes UML</a:t>
            </a:r>
            <a:endParaRPr/>
          </a:p>
        </p:txBody>
      </p:sp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450" y="1350125"/>
            <a:ext cx="4394675" cy="37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Diagrammes UML</a:t>
            </a:r>
            <a:endParaRPr/>
          </a:p>
        </p:txBody>
      </p:sp>
      <p:sp>
        <p:nvSpPr>
          <p:cNvPr id="210" name="Google Shape;210;p26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650" y="1574300"/>
            <a:ext cx="5184825" cy="29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Sécurité</a:t>
            </a:r>
            <a:endParaRPr/>
          </a:p>
        </p:txBody>
      </p:sp>
      <p:sp>
        <p:nvSpPr>
          <p:cNvPr id="217" name="Google Shape;217;p27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725" y="1338950"/>
            <a:ext cx="61626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Outils utilisés</a:t>
            </a:r>
            <a:endParaRPr/>
          </a:p>
        </p:txBody>
      </p:sp>
      <p:sp>
        <p:nvSpPr>
          <p:cNvPr id="224" name="Google Shape;224;p28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00" y="1843087"/>
            <a:ext cx="27051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613" y="1843087"/>
            <a:ext cx="168592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2950" y="1843087"/>
            <a:ext cx="208597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Page d’accueil</a:t>
            </a:r>
            <a:endParaRPr/>
          </a:p>
        </p:txBody>
      </p:sp>
      <p:sp>
        <p:nvSpPr>
          <p:cNvPr id="233" name="Google Shape;233;p29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88" y="1390275"/>
            <a:ext cx="774382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Page Login</a:t>
            </a:r>
            <a:endParaRPr/>
          </a:p>
        </p:txBody>
      </p:sp>
      <p:sp>
        <p:nvSpPr>
          <p:cNvPr id="240" name="Google Shape;240;p30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200" y="1380575"/>
            <a:ext cx="8251976" cy="329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691200" y="1393425"/>
            <a:ext cx="3767400" cy="29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 txBox="1"/>
          <p:nvPr>
            <p:ph idx="2" type="body"/>
          </p:nvPr>
        </p:nvSpPr>
        <p:spPr>
          <a:xfrm>
            <a:off x="4685500" y="1393425"/>
            <a:ext cx="3767400" cy="29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Page consultation d’absence</a:t>
            </a:r>
            <a:endParaRPr/>
          </a:p>
        </p:txBody>
      </p:sp>
      <p:sp>
        <p:nvSpPr>
          <p:cNvPr id="247" name="Google Shape;247;p31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75" y="1467750"/>
            <a:ext cx="8839200" cy="2684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consultation d’absence</a:t>
            </a:r>
            <a:endParaRPr/>
          </a:p>
        </p:txBody>
      </p:sp>
      <p:sp>
        <p:nvSpPr>
          <p:cNvPr id="254" name="Google Shape;254;p32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5" name="Google Shape;2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1613050"/>
            <a:ext cx="8656127" cy="29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Page consultation d’absence</a:t>
            </a:r>
            <a:endParaRPr/>
          </a:p>
        </p:txBody>
      </p:sp>
      <p:sp>
        <p:nvSpPr>
          <p:cNvPr id="261" name="Google Shape;261;p33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2" name="Google Shape;2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850" y="1426425"/>
            <a:ext cx="7625940" cy="37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7F464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" name="Google Shape;268;p34"/>
          <p:cNvGrpSpPr/>
          <p:nvPr/>
        </p:nvGrpSpPr>
        <p:grpSpPr>
          <a:xfrm>
            <a:off x="358968" y="263738"/>
            <a:ext cx="347107" cy="438984"/>
            <a:chOff x="584925" y="238125"/>
            <a:chExt cx="415200" cy="525100"/>
          </a:xfrm>
        </p:grpSpPr>
        <p:sp>
          <p:nvSpPr>
            <p:cNvPr id="269" name="Google Shape;269;p34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4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34"/>
          <p:cNvGrpSpPr/>
          <p:nvPr/>
        </p:nvGrpSpPr>
        <p:grpSpPr>
          <a:xfrm>
            <a:off x="910227" y="327525"/>
            <a:ext cx="371623" cy="309362"/>
            <a:chOff x="1244325" y="314425"/>
            <a:chExt cx="444525" cy="370050"/>
          </a:xfrm>
        </p:grpSpPr>
        <p:sp>
          <p:nvSpPr>
            <p:cNvPr id="276" name="Google Shape;276;p34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34"/>
          <p:cNvGrpSpPr/>
          <p:nvPr/>
        </p:nvGrpSpPr>
        <p:grpSpPr>
          <a:xfrm>
            <a:off x="1481925" y="325999"/>
            <a:ext cx="355300" cy="312413"/>
            <a:chOff x="1928175" y="312600"/>
            <a:chExt cx="425000" cy="373700"/>
          </a:xfrm>
        </p:grpSpPr>
        <p:sp>
          <p:nvSpPr>
            <p:cNvPr id="279" name="Google Shape;279;p34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34"/>
          <p:cNvSpPr/>
          <p:nvPr/>
        </p:nvSpPr>
        <p:spPr>
          <a:xfrm>
            <a:off x="2077702" y="3147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4"/>
          <p:cNvSpPr/>
          <p:nvPr/>
        </p:nvSpPr>
        <p:spPr>
          <a:xfrm>
            <a:off x="2661148" y="3158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" name="Google Shape;283;p34"/>
          <p:cNvGrpSpPr/>
          <p:nvPr/>
        </p:nvGrpSpPr>
        <p:grpSpPr>
          <a:xfrm>
            <a:off x="3145963" y="309676"/>
            <a:ext cx="408386" cy="345080"/>
            <a:chOff x="3918650" y="293075"/>
            <a:chExt cx="488500" cy="412775"/>
          </a:xfrm>
        </p:grpSpPr>
        <p:sp>
          <p:nvSpPr>
            <p:cNvPr id="284" name="Google Shape;284;p34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34"/>
          <p:cNvGrpSpPr/>
          <p:nvPr/>
        </p:nvGrpSpPr>
        <p:grpSpPr>
          <a:xfrm>
            <a:off x="3745730" y="283635"/>
            <a:ext cx="335905" cy="397142"/>
            <a:chOff x="4636075" y="261925"/>
            <a:chExt cx="401800" cy="475050"/>
          </a:xfrm>
        </p:grpSpPr>
        <p:sp>
          <p:nvSpPr>
            <p:cNvPr id="288" name="Google Shape;288;p34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34"/>
          <p:cNvSpPr/>
          <p:nvPr/>
        </p:nvSpPr>
        <p:spPr>
          <a:xfrm>
            <a:off x="4284931" y="3142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34"/>
          <p:cNvGrpSpPr/>
          <p:nvPr/>
        </p:nvGrpSpPr>
        <p:grpSpPr>
          <a:xfrm>
            <a:off x="4872282" y="316824"/>
            <a:ext cx="336908" cy="330262"/>
            <a:chOff x="5983625" y="301625"/>
            <a:chExt cx="403000" cy="395050"/>
          </a:xfrm>
        </p:grpSpPr>
        <p:sp>
          <p:nvSpPr>
            <p:cNvPr id="294" name="Google Shape;294;p34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34"/>
          <p:cNvGrpSpPr/>
          <p:nvPr/>
        </p:nvGrpSpPr>
        <p:grpSpPr>
          <a:xfrm>
            <a:off x="5438358" y="314253"/>
            <a:ext cx="331808" cy="331307"/>
            <a:chOff x="6660750" y="298550"/>
            <a:chExt cx="396900" cy="396300"/>
          </a:xfrm>
        </p:grpSpPr>
        <p:sp>
          <p:nvSpPr>
            <p:cNvPr id="315" name="Google Shape;315;p34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34"/>
          <p:cNvGrpSpPr/>
          <p:nvPr/>
        </p:nvGrpSpPr>
        <p:grpSpPr>
          <a:xfrm>
            <a:off x="358968" y="835938"/>
            <a:ext cx="347107" cy="420111"/>
            <a:chOff x="584925" y="922575"/>
            <a:chExt cx="415200" cy="502525"/>
          </a:xfrm>
        </p:grpSpPr>
        <p:sp>
          <p:nvSpPr>
            <p:cNvPr id="318" name="Google Shape;318;p34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" name="Google Shape;321;p34"/>
          <p:cNvGrpSpPr/>
          <p:nvPr/>
        </p:nvGrpSpPr>
        <p:grpSpPr>
          <a:xfrm>
            <a:off x="912275" y="826241"/>
            <a:ext cx="367547" cy="437980"/>
            <a:chOff x="1246775" y="910975"/>
            <a:chExt cx="439650" cy="523900"/>
          </a:xfrm>
        </p:grpSpPr>
        <p:sp>
          <p:nvSpPr>
            <p:cNvPr id="322" name="Google Shape;322;p34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34"/>
          <p:cNvGrpSpPr/>
          <p:nvPr/>
        </p:nvGrpSpPr>
        <p:grpSpPr>
          <a:xfrm>
            <a:off x="1480400" y="896674"/>
            <a:ext cx="358351" cy="298118"/>
            <a:chOff x="1926350" y="995225"/>
            <a:chExt cx="428650" cy="356600"/>
          </a:xfrm>
        </p:grpSpPr>
        <p:sp>
          <p:nvSpPr>
            <p:cNvPr id="326" name="Google Shape;326;p34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34"/>
          <p:cNvSpPr/>
          <p:nvPr/>
        </p:nvSpPr>
        <p:spPr>
          <a:xfrm>
            <a:off x="2048085" y="8716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4"/>
          <p:cNvSpPr/>
          <p:nvPr/>
        </p:nvSpPr>
        <p:spPr>
          <a:xfrm>
            <a:off x="2612156" y="8890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4"/>
          <p:cNvSpPr/>
          <p:nvPr/>
        </p:nvSpPr>
        <p:spPr>
          <a:xfrm>
            <a:off x="3180804" y="8916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4"/>
          <p:cNvSpPr/>
          <p:nvPr/>
        </p:nvSpPr>
        <p:spPr>
          <a:xfrm>
            <a:off x="3755576" y="8946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4" name="Google Shape;334;p34"/>
          <p:cNvGrpSpPr/>
          <p:nvPr/>
        </p:nvGrpSpPr>
        <p:grpSpPr>
          <a:xfrm>
            <a:off x="4302631" y="874227"/>
            <a:ext cx="349155" cy="349657"/>
            <a:chOff x="5302225" y="968375"/>
            <a:chExt cx="417650" cy="418250"/>
          </a:xfrm>
        </p:grpSpPr>
        <p:sp>
          <p:nvSpPr>
            <p:cNvPr id="335" name="Google Shape;335;p34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34"/>
          <p:cNvGrpSpPr/>
          <p:nvPr/>
        </p:nvGrpSpPr>
        <p:grpSpPr>
          <a:xfrm>
            <a:off x="4824295" y="834914"/>
            <a:ext cx="432881" cy="421637"/>
            <a:chOff x="5926225" y="921350"/>
            <a:chExt cx="517800" cy="504350"/>
          </a:xfrm>
        </p:grpSpPr>
        <p:sp>
          <p:nvSpPr>
            <p:cNvPr id="338" name="Google Shape;338;p34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34"/>
          <p:cNvGrpSpPr/>
          <p:nvPr/>
        </p:nvGrpSpPr>
        <p:grpSpPr>
          <a:xfrm>
            <a:off x="5402118" y="843086"/>
            <a:ext cx="404290" cy="405314"/>
            <a:chOff x="6617400" y="931125"/>
            <a:chExt cx="483600" cy="484825"/>
          </a:xfrm>
        </p:grpSpPr>
        <p:sp>
          <p:nvSpPr>
            <p:cNvPr id="341" name="Google Shape;341;p34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34"/>
          <p:cNvGrpSpPr/>
          <p:nvPr/>
        </p:nvGrpSpPr>
        <p:grpSpPr>
          <a:xfrm>
            <a:off x="337525" y="1472448"/>
            <a:ext cx="389994" cy="273623"/>
            <a:chOff x="559275" y="1683950"/>
            <a:chExt cx="466500" cy="327300"/>
          </a:xfrm>
        </p:grpSpPr>
        <p:sp>
          <p:nvSpPr>
            <p:cNvPr id="344" name="Google Shape;344;p34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34"/>
          <p:cNvGrpSpPr/>
          <p:nvPr/>
        </p:nvGrpSpPr>
        <p:grpSpPr>
          <a:xfrm>
            <a:off x="901052" y="1418358"/>
            <a:ext cx="389994" cy="381822"/>
            <a:chOff x="1233350" y="1619250"/>
            <a:chExt cx="466500" cy="456725"/>
          </a:xfrm>
        </p:grpSpPr>
        <p:sp>
          <p:nvSpPr>
            <p:cNvPr id="347" name="Google Shape;347;p34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34"/>
          <p:cNvGrpSpPr/>
          <p:nvPr/>
        </p:nvGrpSpPr>
        <p:grpSpPr>
          <a:xfrm>
            <a:off x="1476826" y="1426509"/>
            <a:ext cx="365499" cy="365499"/>
            <a:chOff x="1922075" y="1629000"/>
            <a:chExt cx="437200" cy="437200"/>
          </a:xfrm>
        </p:grpSpPr>
        <p:sp>
          <p:nvSpPr>
            <p:cNvPr id="352" name="Google Shape;352;p34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34"/>
          <p:cNvGrpSpPr/>
          <p:nvPr/>
        </p:nvGrpSpPr>
        <p:grpSpPr>
          <a:xfrm>
            <a:off x="2038827" y="1424984"/>
            <a:ext cx="368551" cy="368551"/>
            <a:chOff x="2594325" y="1627175"/>
            <a:chExt cx="440850" cy="440850"/>
          </a:xfrm>
        </p:grpSpPr>
        <p:sp>
          <p:nvSpPr>
            <p:cNvPr id="355" name="Google Shape;355;p34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34"/>
          <p:cNvSpPr/>
          <p:nvPr/>
        </p:nvSpPr>
        <p:spPr>
          <a:xfrm>
            <a:off x="2618782" y="14413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" name="Google Shape;359;p34"/>
          <p:cNvGrpSpPr/>
          <p:nvPr/>
        </p:nvGrpSpPr>
        <p:grpSpPr>
          <a:xfrm>
            <a:off x="3200595" y="1397417"/>
            <a:ext cx="299121" cy="423685"/>
            <a:chOff x="3984000" y="1594200"/>
            <a:chExt cx="357800" cy="506800"/>
          </a:xfrm>
        </p:grpSpPr>
        <p:sp>
          <p:nvSpPr>
            <p:cNvPr id="360" name="Google Shape;360;p34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34"/>
          <p:cNvGrpSpPr/>
          <p:nvPr/>
        </p:nvGrpSpPr>
        <p:grpSpPr>
          <a:xfrm>
            <a:off x="3716637" y="1488269"/>
            <a:ext cx="394090" cy="241980"/>
            <a:chOff x="4601275" y="1702875"/>
            <a:chExt cx="471400" cy="289450"/>
          </a:xfrm>
        </p:grpSpPr>
        <p:sp>
          <p:nvSpPr>
            <p:cNvPr id="363" name="Google Shape;363;p34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34"/>
          <p:cNvGrpSpPr/>
          <p:nvPr/>
        </p:nvGrpSpPr>
        <p:grpSpPr>
          <a:xfrm>
            <a:off x="4299057" y="1429059"/>
            <a:ext cx="356303" cy="360400"/>
            <a:chOff x="5297950" y="1632050"/>
            <a:chExt cx="426200" cy="431100"/>
          </a:xfrm>
        </p:grpSpPr>
        <p:sp>
          <p:nvSpPr>
            <p:cNvPr id="369" name="Google Shape;369;p34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34"/>
          <p:cNvGrpSpPr/>
          <p:nvPr/>
        </p:nvGrpSpPr>
        <p:grpSpPr>
          <a:xfrm>
            <a:off x="4861560" y="1418358"/>
            <a:ext cx="358351" cy="381822"/>
            <a:chOff x="5970800" y="1619250"/>
            <a:chExt cx="428650" cy="456725"/>
          </a:xfrm>
        </p:grpSpPr>
        <p:sp>
          <p:nvSpPr>
            <p:cNvPr id="372" name="Google Shape;372;p34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34"/>
          <p:cNvGrpSpPr/>
          <p:nvPr/>
        </p:nvGrpSpPr>
        <p:grpSpPr>
          <a:xfrm>
            <a:off x="5408764" y="1413760"/>
            <a:ext cx="401719" cy="366502"/>
            <a:chOff x="6625350" y="1613750"/>
            <a:chExt cx="480525" cy="438400"/>
          </a:xfrm>
        </p:grpSpPr>
        <p:sp>
          <p:nvSpPr>
            <p:cNvPr id="378" name="Google Shape;378;p34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34"/>
          <p:cNvGrpSpPr/>
          <p:nvPr/>
        </p:nvGrpSpPr>
        <p:grpSpPr>
          <a:xfrm>
            <a:off x="380913" y="2009954"/>
            <a:ext cx="303217" cy="325685"/>
            <a:chOff x="611175" y="2326900"/>
            <a:chExt cx="362700" cy="389575"/>
          </a:xfrm>
        </p:grpSpPr>
        <p:sp>
          <p:nvSpPr>
            <p:cNvPr id="384" name="Google Shape;384;p34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" name="Google Shape;388;p34"/>
          <p:cNvSpPr/>
          <p:nvPr/>
        </p:nvSpPr>
        <p:spPr>
          <a:xfrm>
            <a:off x="936309" y="20130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4"/>
          <p:cNvSpPr/>
          <p:nvPr/>
        </p:nvSpPr>
        <p:spPr>
          <a:xfrm>
            <a:off x="1499857" y="20130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2063406" y="20130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1" name="Google Shape;391;p34"/>
          <p:cNvGrpSpPr/>
          <p:nvPr/>
        </p:nvGrpSpPr>
        <p:grpSpPr>
          <a:xfrm>
            <a:off x="2701378" y="1957892"/>
            <a:ext cx="170502" cy="425733"/>
            <a:chOff x="3386850" y="2264625"/>
            <a:chExt cx="203950" cy="509250"/>
          </a:xfrm>
        </p:grpSpPr>
        <p:sp>
          <p:nvSpPr>
            <p:cNvPr id="392" name="Google Shape;392;p34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34"/>
          <p:cNvGrpSpPr/>
          <p:nvPr/>
        </p:nvGrpSpPr>
        <p:grpSpPr>
          <a:xfrm>
            <a:off x="3843751" y="2012002"/>
            <a:ext cx="139863" cy="317513"/>
            <a:chOff x="4753325" y="2329350"/>
            <a:chExt cx="167300" cy="379800"/>
          </a:xfrm>
        </p:grpSpPr>
        <p:sp>
          <p:nvSpPr>
            <p:cNvPr id="395" name="Google Shape;395;p34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34"/>
          <p:cNvGrpSpPr/>
          <p:nvPr/>
        </p:nvGrpSpPr>
        <p:grpSpPr>
          <a:xfrm>
            <a:off x="3277653" y="1959919"/>
            <a:ext cx="145004" cy="421657"/>
            <a:chOff x="4076175" y="2267050"/>
            <a:chExt cx="173450" cy="504375"/>
          </a:xfrm>
        </p:grpSpPr>
        <p:sp>
          <p:nvSpPr>
            <p:cNvPr id="398" name="Google Shape;398;p34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34"/>
          <p:cNvSpPr/>
          <p:nvPr/>
        </p:nvSpPr>
        <p:spPr>
          <a:xfrm>
            <a:off x="4317599" y="20044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34"/>
          <p:cNvGrpSpPr/>
          <p:nvPr/>
        </p:nvGrpSpPr>
        <p:grpSpPr>
          <a:xfrm>
            <a:off x="4865134" y="2010455"/>
            <a:ext cx="351204" cy="324661"/>
            <a:chOff x="5975075" y="2327500"/>
            <a:chExt cx="420100" cy="388350"/>
          </a:xfrm>
        </p:grpSpPr>
        <p:sp>
          <p:nvSpPr>
            <p:cNvPr id="402" name="Google Shape;402;p3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34"/>
          <p:cNvGrpSpPr/>
          <p:nvPr/>
        </p:nvGrpSpPr>
        <p:grpSpPr>
          <a:xfrm>
            <a:off x="5496544" y="2000758"/>
            <a:ext cx="215437" cy="351204"/>
            <a:chOff x="6730350" y="2315900"/>
            <a:chExt cx="257700" cy="420100"/>
          </a:xfrm>
        </p:grpSpPr>
        <p:sp>
          <p:nvSpPr>
            <p:cNvPr id="405" name="Google Shape;405;p34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34"/>
          <p:cNvGrpSpPr/>
          <p:nvPr/>
        </p:nvGrpSpPr>
        <p:grpSpPr>
          <a:xfrm>
            <a:off x="477889" y="2537240"/>
            <a:ext cx="109265" cy="398166"/>
            <a:chOff x="727175" y="2957625"/>
            <a:chExt cx="130700" cy="476275"/>
          </a:xfrm>
        </p:grpSpPr>
        <p:sp>
          <p:nvSpPr>
            <p:cNvPr id="411" name="Google Shape;411;p34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Google Shape;413;p34"/>
          <p:cNvSpPr/>
          <p:nvPr/>
        </p:nvSpPr>
        <p:spPr>
          <a:xfrm>
            <a:off x="1492208" y="2521514"/>
            <a:ext cx="334860" cy="429808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4"/>
          <p:cNvSpPr/>
          <p:nvPr/>
        </p:nvSpPr>
        <p:spPr>
          <a:xfrm>
            <a:off x="972049" y="2521514"/>
            <a:ext cx="248083" cy="429808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" name="Google Shape;415;p34"/>
          <p:cNvGrpSpPr/>
          <p:nvPr/>
        </p:nvGrpSpPr>
        <p:grpSpPr>
          <a:xfrm>
            <a:off x="2029631" y="2549989"/>
            <a:ext cx="386943" cy="372647"/>
            <a:chOff x="2583325" y="2972875"/>
            <a:chExt cx="462850" cy="445750"/>
          </a:xfrm>
        </p:grpSpPr>
        <p:sp>
          <p:nvSpPr>
            <p:cNvPr id="416" name="Google Shape;416;p34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34"/>
          <p:cNvGrpSpPr/>
          <p:nvPr/>
        </p:nvGrpSpPr>
        <p:grpSpPr>
          <a:xfrm>
            <a:off x="2579886" y="2605646"/>
            <a:ext cx="413486" cy="261354"/>
            <a:chOff x="3241525" y="3039450"/>
            <a:chExt cx="494600" cy="312625"/>
          </a:xfrm>
        </p:grpSpPr>
        <p:sp>
          <p:nvSpPr>
            <p:cNvPr id="419" name="Google Shape;419;p34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" name="Google Shape;421;p34"/>
          <p:cNvSpPr/>
          <p:nvPr/>
        </p:nvSpPr>
        <p:spPr>
          <a:xfrm>
            <a:off x="3736180" y="25587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2" name="Google Shape;422;p34"/>
          <p:cNvGrpSpPr/>
          <p:nvPr/>
        </p:nvGrpSpPr>
        <p:grpSpPr>
          <a:xfrm>
            <a:off x="4263318" y="2578079"/>
            <a:ext cx="427781" cy="316489"/>
            <a:chOff x="5255200" y="3006475"/>
            <a:chExt cx="511700" cy="378575"/>
          </a:xfrm>
        </p:grpSpPr>
        <p:sp>
          <p:nvSpPr>
            <p:cNvPr id="423" name="Google Shape;423;p3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34"/>
          <p:cNvGrpSpPr/>
          <p:nvPr/>
        </p:nvGrpSpPr>
        <p:grpSpPr>
          <a:xfrm>
            <a:off x="3177104" y="2559707"/>
            <a:ext cx="346104" cy="353231"/>
            <a:chOff x="3955900" y="2984500"/>
            <a:chExt cx="414000" cy="422525"/>
          </a:xfrm>
        </p:grpSpPr>
        <p:sp>
          <p:nvSpPr>
            <p:cNvPr id="426" name="Google Shape;426;p34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Google Shape;429;p34"/>
          <p:cNvSpPr/>
          <p:nvPr/>
        </p:nvSpPr>
        <p:spPr>
          <a:xfrm>
            <a:off x="341117" y="3147848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4"/>
          <p:cNvSpPr/>
          <p:nvPr/>
        </p:nvSpPr>
        <p:spPr>
          <a:xfrm>
            <a:off x="4906165" y="25424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1" name="Google Shape;431;p34"/>
          <p:cNvGrpSpPr/>
          <p:nvPr/>
        </p:nvGrpSpPr>
        <p:grpSpPr>
          <a:xfrm>
            <a:off x="5472049" y="2554587"/>
            <a:ext cx="264427" cy="375719"/>
            <a:chOff x="6701050" y="2978375"/>
            <a:chExt cx="316300" cy="449425"/>
          </a:xfrm>
        </p:grpSpPr>
        <p:sp>
          <p:nvSpPr>
            <p:cNvPr id="432" name="Google Shape;432;p34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34"/>
          <p:cNvGrpSpPr/>
          <p:nvPr/>
        </p:nvGrpSpPr>
        <p:grpSpPr>
          <a:xfrm>
            <a:off x="907677" y="3173248"/>
            <a:ext cx="376743" cy="253204"/>
            <a:chOff x="1241275" y="3718400"/>
            <a:chExt cx="450650" cy="302875"/>
          </a:xfrm>
        </p:grpSpPr>
        <p:sp>
          <p:nvSpPr>
            <p:cNvPr id="435" name="Google Shape;435;p34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34"/>
          <p:cNvGrpSpPr/>
          <p:nvPr/>
        </p:nvGrpSpPr>
        <p:grpSpPr>
          <a:xfrm>
            <a:off x="1476324" y="3153853"/>
            <a:ext cx="366502" cy="292496"/>
            <a:chOff x="1921475" y="3695200"/>
            <a:chExt cx="438400" cy="349875"/>
          </a:xfrm>
        </p:grpSpPr>
        <p:sp>
          <p:nvSpPr>
            <p:cNvPr id="440" name="Google Shape;440;p34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34"/>
          <p:cNvGrpSpPr/>
          <p:nvPr/>
        </p:nvGrpSpPr>
        <p:grpSpPr>
          <a:xfrm>
            <a:off x="2043425" y="3149255"/>
            <a:ext cx="359355" cy="301190"/>
            <a:chOff x="2599825" y="3689700"/>
            <a:chExt cx="429850" cy="360275"/>
          </a:xfrm>
        </p:grpSpPr>
        <p:sp>
          <p:nvSpPr>
            <p:cNvPr id="444" name="Google Shape;444;p34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34"/>
          <p:cNvGrpSpPr/>
          <p:nvPr/>
        </p:nvGrpSpPr>
        <p:grpSpPr>
          <a:xfrm>
            <a:off x="2624299" y="3118114"/>
            <a:ext cx="324661" cy="338956"/>
            <a:chOff x="3294650" y="3652450"/>
            <a:chExt cx="388350" cy="405450"/>
          </a:xfrm>
        </p:grpSpPr>
        <p:sp>
          <p:nvSpPr>
            <p:cNvPr id="447" name="Google Shape;447;p34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34"/>
          <p:cNvGrpSpPr/>
          <p:nvPr/>
        </p:nvGrpSpPr>
        <p:grpSpPr>
          <a:xfrm>
            <a:off x="3160781" y="3161000"/>
            <a:ext cx="378750" cy="277698"/>
            <a:chOff x="3936375" y="3703750"/>
            <a:chExt cx="453050" cy="332175"/>
          </a:xfrm>
        </p:grpSpPr>
        <p:sp>
          <p:nvSpPr>
            <p:cNvPr id="451" name="Google Shape;451;p34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34"/>
          <p:cNvGrpSpPr/>
          <p:nvPr/>
        </p:nvGrpSpPr>
        <p:grpSpPr>
          <a:xfrm>
            <a:off x="3724307" y="3161000"/>
            <a:ext cx="378750" cy="277698"/>
            <a:chOff x="4610450" y="3703750"/>
            <a:chExt cx="453050" cy="332175"/>
          </a:xfrm>
        </p:grpSpPr>
        <p:sp>
          <p:nvSpPr>
            <p:cNvPr id="457" name="Google Shape;457;p34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34"/>
          <p:cNvGrpSpPr/>
          <p:nvPr/>
        </p:nvGrpSpPr>
        <p:grpSpPr>
          <a:xfrm>
            <a:off x="4301106" y="3132932"/>
            <a:ext cx="352207" cy="333836"/>
            <a:chOff x="5300400" y="3670175"/>
            <a:chExt cx="421300" cy="399325"/>
          </a:xfrm>
        </p:grpSpPr>
        <p:sp>
          <p:nvSpPr>
            <p:cNvPr id="460" name="Google Shape;460;p34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34"/>
          <p:cNvSpPr/>
          <p:nvPr/>
        </p:nvSpPr>
        <p:spPr>
          <a:xfrm>
            <a:off x="4844905" y="31039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34"/>
          <p:cNvGrpSpPr/>
          <p:nvPr/>
        </p:nvGrpSpPr>
        <p:grpSpPr>
          <a:xfrm>
            <a:off x="5433259" y="3128835"/>
            <a:ext cx="342008" cy="342029"/>
            <a:chOff x="6654650" y="3665275"/>
            <a:chExt cx="409100" cy="409125"/>
          </a:xfrm>
        </p:grpSpPr>
        <p:sp>
          <p:nvSpPr>
            <p:cNvPr id="467" name="Google Shape;467;p34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34"/>
          <p:cNvGrpSpPr/>
          <p:nvPr/>
        </p:nvGrpSpPr>
        <p:grpSpPr>
          <a:xfrm>
            <a:off x="347223" y="3678066"/>
            <a:ext cx="370599" cy="370620"/>
            <a:chOff x="570875" y="4322250"/>
            <a:chExt cx="443300" cy="443325"/>
          </a:xfrm>
        </p:grpSpPr>
        <p:sp>
          <p:nvSpPr>
            <p:cNvPr id="470" name="Google Shape;470;p34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Google Shape;474;p34"/>
          <p:cNvSpPr/>
          <p:nvPr/>
        </p:nvSpPr>
        <p:spPr>
          <a:xfrm>
            <a:off x="895469" y="37501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34"/>
          <p:cNvGrpSpPr/>
          <p:nvPr/>
        </p:nvGrpSpPr>
        <p:grpSpPr>
          <a:xfrm>
            <a:off x="1524812" y="3650520"/>
            <a:ext cx="269526" cy="425712"/>
            <a:chOff x="1979475" y="4289300"/>
            <a:chExt cx="322400" cy="509225"/>
          </a:xfrm>
        </p:grpSpPr>
        <p:sp>
          <p:nvSpPr>
            <p:cNvPr id="476" name="Google Shape;476;p34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34"/>
          <p:cNvGrpSpPr/>
          <p:nvPr/>
        </p:nvGrpSpPr>
        <p:grpSpPr>
          <a:xfrm>
            <a:off x="2064346" y="3656121"/>
            <a:ext cx="318014" cy="414510"/>
            <a:chOff x="2624850" y="4296000"/>
            <a:chExt cx="380400" cy="495825"/>
          </a:xfrm>
        </p:grpSpPr>
        <p:sp>
          <p:nvSpPr>
            <p:cNvPr id="480" name="Google Shape;480;p34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34"/>
          <p:cNvSpPr/>
          <p:nvPr/>
        </p:nvSpPr>
        <p:spPr>
          <a:xfrm>
            <a:off x="3180303" y="36935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4"/>
          <p:cNvSpPr/>
          <p:nvPr/>
        </p:nvSpPr>
        <p:spPr>
          <a:xfrm>
            <a:off x="2616754" y="3714971"/>
            <a:ext cx="339959" cy="297093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4"/>
          <p:cNvSpPr/>
          <p:nvPr/>
        </p:nvSpPr>
        <p:spPr>
          <a:xfrm>
            <a:off x="3742304" y="36920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4"/>
          <p:cNvGrpSpPr/>
          <p:nvPr/>
        </p:nvGrpSpPr>
        <p:grpSpPr>
          <a:xfrm>
            <a:off x="4280686" y="3696960"/>
            <a:ext cx="393045" cy="332833"/>
            <a:chOff x="5275975" y="4344850"/>
            <a:chExt cx="470150" cy="398125"/>
          </a:xfrm>
        </p:grpSpPr>
        <p:sp>
          <p:nvSpPr>
            <p:cNvPr id="487" name="Google Shape;487;p34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Google Shape;490;p34"/>
          <p:cNvSpPr/>
          <p:nvPr/>
        </p:nvSpPr>
        <p:spPr>
          <a:xfrm>
            <a:off x="4864301" y="36869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1" name="Google Shape;491;p34"/>
          <p:cNvGrpSpPr/>
          <p:nvPr/>
        </p:nvGrpSpPr>
        <p:grpSpPr>
          <a:xfrm>
            <a:off x="5423038" y="3669915"/>
            <a:ext cx="362448" cy="386922"/>
            <a:chOff x="6642425" y="4312500"/>
            <a:chExt cx="433550" cy="462825"/>
          </a:xfrm>
        </p:grpSpPr>
        <p:sp>
          <p:nvSpPr>
            <p:cNvPr id="492" name="Google Shape;492;p34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5" name="Google Shape;495;p34"/>
          <p:cNvSpPr/>
          <p:nvPr/>
        </p:nvSpPr>
        <p:spPr>
          <a:xfrm>
            <a:off x="299775" y="42897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Google Shape;496;p34"/>
          <p:cNvGrpSpPr/>
          <p:nvPr/>
        </p:nvGrpSpPr>
        <p:grpSpPr>
          <a:xfrm>
            <a:off x="910227" y="4244164"/>
            <a:ext cx="371623" cy="365499"/>
            <a:chOff x="1244325" y="4999400"/>
            <a:chExt cx="444525" cy="437200"/>
          </a:xfrm>
        </p:grpSpPr>
        <p:sp>
          <p:nvSpPr>
            <p:cNvPr id="497" name="Google Shape;497;p34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34"/>
          <p:cNvGrpSpPr/>
          <p:nvPr/>
        </p:nvGrpSpPr>
        <p:grpSpPr>
          <a:xfrm>
            <a:off x="1506943" y="4232418"/>
            <a:ext cx="305265" cy="388970"/>
            <a:chOff x="1958100" y="4985350"/>
            <a:chExt cx="365150" cy="465275"/>
          </a:xfrm>
        </p:grpSpPr>
        <p:sp>
          <p:nvSpPr>
            <p:cNvPr id="503" name="Google Shape;503;p34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34"/>
          <p:cNvGrpSpPr/>
          <p:nvPr/>
        </p:nvGrpSpPr>
        <p:grpSpPr>
          <a:xfrm>
            <a:off x="2048002" y="4247215"/>
            <a:ext cx="350200" cy="359877"/>
            <a:chOff x="2605300" y="5003050"/>
            <a:chExt cx="418900" cy="430475"/>
          </a:xfrm>
        </p:grpSpPr>
        <p:sp>
          <p:nvSpPr>
            <p:cNvPr id="507" name="Google Shape;507;p34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34"/>
          <p:cNvGrpSpPr/>
          <p:nvPr/>
        </p:nvGrpSpPr>
        <p:grpSpPr>
          <a:xfrm>
            <a:off x="2577336" y="4254886"/>
            <a:ext cx="418585" cy="344056"/>
            <a:chOff x="3238475" y="5012225"/>
            <a:chExt cx="500700" cy="411550"/>
          </a:xfrm>
        </p:grpSpPr>
        <p:sp>
          <p:nvSpPr>
            <p:cNvPr id="511" name="Google Shape;511;p34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34"/>
          <p:cNvGrpSpPr/>
          <p:nvPr/>
        </p:nvGrpSpPr>
        <p:grpSpPr>
          <a:xfrm>
            <a:off x="3683970" y="4218122"/>
            <a:ext cx="459424" cy="417561"/>
            <a:chOff x="4562200" y="4968250"/>
            <a:chExt cx="549550" cy="499475"/>
          </a:xfrm>
        </p:grpSpPr>
        <p:sp>
          <p:nvSpPr>
            <p:cNvPr id="517" name="Google Shape;517;p34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34"/>
          <p:cNvGrpSpPr/>
          <p:nvPr/>
        </p:nvGrpSpPr>
        <p:grpSpPr>
          <a:xfrm>
            <a:off x="3190898" y="4241614"/>
            <a:ext cx="318516" cy="370076"/>
            <a:chOff x="3972400" y="4996350"/>
            <a:chExt cx="381000" cy="442675"/>
          </a:xfrm>
        </p:grpSpPr>
        <p:sp>
          <p:nvSpPr>
            <p:cNvPr id="523" name="Google Shape;523;p34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34"/>
          <p:cNvGrpSpPr/>
          <p:nvPr/>
        </p:nvGrpSpPr>
        <p:grpSpPr>
          <a:xfrm>
            <a:off x="4251593" y="4210473"/>
            <a:ext cx="451252" cy="432860"/>
            <a:chOff x="5241175" y="4959100"/>
            <a:chExt cx="539775" cy="517775"/>
          </a:xfrm>
        </p:grpSpPr>
        <p:sp>
          <p:nvSpPr>
            <p:cNvPr id="526" name="Google Shape;526;p3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34"/>
          <p:cNvSpPr/>
          <p:nvPr/>
        </p:nvSpPr>
        <p:spPr>
          <a:xfrm>
            <a:off x="4842355" y="43173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3" name="Google Shape;533;p34"/>
          <p:cNvGrpSpPr/>
          <p:nvPr/>
        </p:nvGrpSpPr>
        <p:grpSpPr>
          <a:xfrm>
            <a:off x="5458777" y="4274782"/>
            <a:ext cx="289444" cy="332832"/>
            <a:chOff x="6685175" y="5036025"/>
            <a:chExt cx="346225" cy="398125"/>
          </a:xfrm>
        </p:grpSpPr>
        <p:sp>
          <p:nvSpPr>
            <p:cNvPr id="534" name="Google Shape;534;p34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34"/>
          <p:cNvGrpSpPr/>
          <p:nvPr/>
        </p:nvGrpSpPr>
        <p:grpSpPr>
          <a:xfrm>
            <a:off x="6359618" y="2262299"/>
            <a:ext cx="432570" cy="421334"/>
            <a:chOff x="5926225" y="921350"/>
            <a:chExt cx="517800" cy="504350"/>
          </a:xfrm>
        </p:grpSpPr>
        <p:sp>
          <p:nvSpPr>
            <p:cNvPr id="540" name="Google Shape;540;p34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42" name="Google Shape;542;p34"/>
          <p:cNvSpPr/>
          <p:nvPr/>
        </p:nvSpPr>
        <p:spPr>
          <a:xfrm>
            <a:off x="6553538" y="24983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3" name="Google Shape;543;p34"/>
          <p:cNvGrpSpPr/>
          <p:nvPr/>
        </p:nvGrpSpPr>
        <p:grpSpPr>
          <a:xfrm>
            <a:off x="7244605" y="2241679"/>
            <a:ext cx="432570" cy="421334"/>
            <a:chOff x="5926225" y="921350"/>
            <a:chExt cx="517800" cy="504350"/>
          </a:xfrm>
        </p:grpSpPr>
        <p:sp>
          <p:nvSpPr>
            <p:cNvPr id="544" name="Google Shape;544;p34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34"/>
          <p:cNvSpPr/>
          <p:nvPr/>
        </p:nvSpPr>
        <p:spPr>
          <a:xfrm>
            <a:off x="7438526" y="24777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7" name="Google Shape;547;p34"/>
          <p:cNvGrpSpPr/>
          <p:nvPr/>
        </p:nvGrpSpPr>
        <p:grpSpPr>
          <a:xfrm>
            <a:off x="6359885" y="2990721"/>
            <a:ext cx="1075937" cy="1047989"/>
            <a:chOff x="5926225" y="921350"/>
            <a:chExt cx="517800" cy="504350"/>
          </a:xfrm>
        </p:grpSpPr>
        <p:sp>
          <p:nvSpPr>
            <p:cNvPr id="548" name="Google Shape;548;p34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45818E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45818E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34"/>
          <p:cNvSpPr/>
          <p:nvPr/>
        </p:nvSpPr>
        <p:spPr>
          <a:xfrm>
            <a:off x="6842198" y="35778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4"/>
          <p:cNvSpPr txBox="1"/>
          <p:nvPr/>
        </p:nvSpPr>
        <p:spPr>
          <a:xfrm>
            <a:off x="6248575" y="2334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SlidesCarnival icons are editable shapes</a:t>
            </a: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you can:</a:t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900"/>
              <a:buFont typeface="Montserrat"/>
              <a:buChar char="●"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Resize them without losing quality.</a:t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900"/>
              <a:buFont typeface="Montserrat"/>
              <a:buChar char="●"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Change fill color and opacity.</a:t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900"/>
              <a:buFont typeface="Montserrat"/>
              <a:buChar char="●"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Change line color, width and style.</a:t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Isn’t that nice? :)</a:t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Examples:</a:t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2" name="Google Shape;5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Plan</a:t>
            </a:r>
            <a:endParaRPr sz="4800"/>
          </a:p>
        </p:txBody>
      </p:sp>
      <p:sp>
        <p:nvSpPr>
          <p:cNvPr id="100" name="Google Shape;100;p14"/>
          <p:cNvSpPr txBox="1"/>
          <p:nvPr/>
        </p:nvSpPr>
        <p:spPr>
          <a:xfrm>
            <a:off x="691200" y="1330175"/>
            <a:ext cx="3669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b="1" sz="2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1-Présentation du projet</a:t>
            </a:r>
            <a:endParaRPr b="1" sz="2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2-Réalisation</a:t>
            </a:r>
            <a:endParaRPr b="1" sz="2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3-Simulation</a:t>
            </a:r>
            <a:endParaRPr b="1" sz="2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 sz="2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</a:rPr>
              <a:t>1</a:t>
            </a:r>
            <a:r>
              <a:rPr lang="en" sz="9600">
                <a:solidFill>
                  <a:schemeClr val="accent2"/>
                </a:solidFill>
              </a:rPr>
              <a:t>.</a:t>
            </a:r>
            <a:br>
              <a:rPr lang="en" sz="9600">
                <a:solidFill>
                  <a:schemeClr val="accent2"/>
                </a:solidFill>
              </a:rPr>
            </a:br>
            <a:r>
              <a:rPr lang="en"/>
              <a:t>Presentation</a:t>
            </a:r>
            <a:br>
              <a:rPr lang="en"/>
            </a:br>
            <a:r>
              <a:rPr lang="en"/>
              <a:t>Projet</a:t>
            </a:r>
            <a:endParaRPr/>
          </a:p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Problématique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Idée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Solution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Problème</a:t>
            </a:r>
            <a:endParaRPr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8050" y="1263725"/>
            <a:ext cx="2924175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977900" y="1906950"/>
            <a:ext cx="401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Comment innover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dans la prise d’absence?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4294967295" type="title"/>
          </p:nvPr>
        </p:nvSpPr>
        <p:spPr>
          <a:xfrm>
            <a:off x="3984625" y="4397400"/>
            <a:ext cx="1984200" cy="4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Idée</a:t>
            </a:r>
            <a:endParaRPr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00" y="267500"/>
            <a:ext cx="6349800" cy="35709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6738063" y="1904000"/>
            <a:ext cx="2248800" cy="16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Système</a:t>
            </a:r>
            <a:r>
              <a:rPr lang="en"/>
              <a:t> de prise d’absence par la reconnaissance faciale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8238" y="676950"/>
            <a:ext cx="868475" cy="8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82575" y="740825"/>
            <a:ext cx="7761600" cy="4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584850" y="4834508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175" y="4019250"/>
            <a:ext cx="607500" cy="6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7825" y="4019250"/>
            <a:ext cx="607500" cy="6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8788" y="3858280"/>
            <a:ext cx="1631926" cy="92942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/>
          <p:nvPr/>
        </p:nvSpPr>
        <p:spPr>
          <a:xfrm>
            <a:off x="886275" y="3887700"/>
            <a:ext cx="1585800" cy="87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9675" y="1534425"/>
            <a:ext cx="786698" cy="786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72075" y="1604425"/>
            <a:ext cx="671250" cy="7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/>
          <p:nvPr/>
        </p:nvSpPr>
        <p:spPr>
          <a:xfrm>
            <a:off x="1597925" y="1432925"/>
            <a:ext cx="1850100" cy="112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07688" y="1522363"/>
            <a:ext cx="671100" cy="68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20975" y="1598675"/>
            <a:ext cx="786600" cy="607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40" name="Google Shape;140;p18"/>
          <p:cNvSpPr/>
          <p:nvPr/>
        </p:nvSpPr>
        <p:spPr>
          <a:xfrm>
            <a:off x="6344525" y="1363625"/>
            <a:ext cx="1850100" cy="105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99400" y="3189850"/>
            <a:ext cx="1475100" cy="870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42" name="Google Shape;142;p18"/>
          <p:cNvSpPr/>
          <p:nvPr/>
        </p:nvSpPr>
        <p:spPr>
          <a:xfrm>
            <a:off x="7201850" y="3828876"/>
            <a:ext cx="1585800" cy="92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" name="Google Shape;143;p18"/>
          <p:cNvCxnSpPr/>
          <p:nvPr/>
        </p:nvCxnSpPr>
        <p:spPr>
          <a:xfrm rot="-5400000">
            <a:off x="1008350" y="2892900"/>
            <a:ext cx="986100" cy="620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8"/>
          <p:cNvCxnSpPr/>
          <p:nvPr/>
        </p:nvCxnSpPr>
        <p:spPr>
          <a:xfrm flipH="1" rot="-5400000">
            <a:off x="6911788" y="2849688"/>
            <a:ext cx="1194000" cy="478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8"/>
          <p:cNvSpPr/>
          <p:nvPr/>
        </p:nvSpPr>
        <p:spPr>
          <a:xfrm rot="-2236423">
            <a:off x="3691982" y="2598857"/>
            <a:ext cx="366069" cy="716718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 rot="2700000">
            <a:off x="5941829" y="2598944"/>
            <a:ext cx="366140" cy="71658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625950" y="2970513"/>
            <a:ext cx="1043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Les étudiants se présentent devant une camera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2679200" y="3041613"/>
            <a:ext cx="1043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Reconnaissance et enregistrement de données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5179700" y="2263938"/>
            <a:ext cx="104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Traitement et affichage des informations sur une interface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7924225" y="3102438"/>
            <a:ext cx="10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Liste des absences sur une site web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</a:rPr>
              <a:t>2</a:t>
            </a:r>
            <a:r>
              <a:rPr lang="en" sz="9600">
                <a:solidFill>
                  <a:schemeClr val="accent2"/>
                </a:solidFill>
              </a:rPr>
              <a:t>.</a:t>
            </a:r>
            <a:endParaRPr sz="9600">
              <a:solidFill>
                <a:schemeClr val="accent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Réalisation.</a:t>
            </a:r>
            <a:endParaRPr/>
          </a:p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5695625" y="3690550"/>
            <a:ext cx="3341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Reconnaissance </a:t>
            </a: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faciale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Conception du site web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idx="4294967295" type="title"/>
          </p:nvPr>
        </p:nvSpPr>
        <p:spPr>
          <a:xfrm>
            <a:off x="762350" y="1908925"/>
            <a:ext cx="8452800" cy="61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Reconnaissance facial</a:t>
            </a:r>
            <a:endParaRPr sz="4800"/>
          </a:p>
        </p:txBody>
      </p:sp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457200" y="42588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454F5B"/>
      </a:dk1>
      <a:lt1>
        <a:srgbClr val="FFFFFF"/>
      </a:lt1>
      <a:dk2>
        <a:srgbClr val="89929B"/>
      </a:dk2>
      <a:lt2>
        <a:srgbClr val="EFF1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