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2" r:id="rId2"/>
    <p:sldId id="280" r:id="rId3"/>
    <p:sldId id="273" r:id="rId4"/>
    <p:sldId id="279" r:id="rId5"/>
    <p:sldId id="283" r:id="rId6"/>
    <p:sldId id="282" r:id="rId7"/>
    <p:sldId id="284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30" autoAdjust="0"/>
  </p:normalViewPr>
  <p:slideViewPr>
    <p:cSldViewPr snapToGrid="0" snapToObjects="1">
      <p:cViewPr>
        <p:scale>
          <a:sx n="84" d="100"/>
          <a:sy n="84" d="100"/>
        </p:scale>
        <p:origin x="1808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C88D16-0FCF-4047-AC43-CECEE371041D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3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Evaluation: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Offline Evaluation (covered </a:t>
            </a:r>
            <a:r>
              <a:rPr lang="en-US" sz="3200" dirty="0"/>
              <a:t>in earlier classes</a:t>
            </a:r>
            <a:r>
              <a:rPr lang="en-US" sz="3200" dirty="0" smtClean="0"/>
              <a:t>)</a:t>
            </a:r>
          </a:p>
          <a:p>
            <a:pPr lvl="1"/>
            <a:r>
              <a:rPr lang="en-US" dirty="0" smtClean="0"/>
              <a:t>Using historical data </a:t>
            </a:r>
          </a:p>
          <a:p>
            <a:pPr lvl="1"/>
            <a:r>
              <a:rPr lang="en-US" dirty="0" smtClean="0"/>
              <a:t>Various evaluation metrics and train-test splits</a:t>
            </a:r>
            <a:endParaRPr lang="en-US" dirty="0"/>
          </a:p>
          <a:p>
            <a:r>
              <a:rPr lang="en-US" dirty="0" smtClean="0"/>
              <a:t>Experimental Evaluation</a:t>
            </a:r>
          </a:p>
          <a:p>
            <a:pPr lvl="1"/>
            <a:r>
              <a:rPr lang="en-US" dirty="0" smtClean="0"/>
              <a:t>How do you test your model works and is useful before you deploy it in the wild</a:t>
            </a:r>
            <a:endParaRPr lang="en-US" dirty="0"/>
          </a:p>
          <a:p>
            <a:r>
              <a:rPr lang="en-US" dirty="0" smtClean="0"/>
              <a:t>Experiments as data collection tools</a:t>
            </a:r>
          </a:p>
          <a:p>
            <a:r>
              <a:rPr lang="en-US" dirty="0" smtClean="0"/>
              <a:t>Experiments to select optimal treatments/interventions for individuals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7315200" y="476875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Modeling Steps</a:t>
            </a:r>
            <a:endParaRPr lang="en-US" dirty="0"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1537471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 Labels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0200" y="2932348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54279" name="TextBox 13"/>
          <p:cNvSpPr txBox="1">
            <a:spLocks noChangeArrowheads="1"/>
          </p:cNvSpPr>
          <p:nvPr/>
        </p:nvSpPr>
        <p:spPr bwMode="auto">
          <a:xfrm>
            <a:off x="552450" y="1437994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932348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3087165"/>
            <a:ext cx="3048000" cy="546909"/>
            <a:chOff x="76200" y="3087165"/>
            <a:chExt cx="3048000" cy="546909"/>
          </a:xfrm>
        </p:grpSpPr>
        <p:grpSp>
          <p:nvGrpSpPr>
            <p:cNvPr id="54277" name="Group 12"/>
            <p:cNvGrpSpPr>
              <a:grpSpLocks/>
            </p:cNvGrpSpPr>
            <p:nvPr/>
          </p:nvGrpSpPr>
          <p:grpSpPr bwMode="auto">
            <a:xfrm>
              <a:off x="76200" y="3087165"/>
              <a:ext cx="2438400" cy="546909"/>
              <a:chOff x="228600" y="1417320"/>
              <a:chExt cx="2438400" cy="2849880"/>
            </a:xfrm>
          </p:grpSpPr>
          <p:sp>
            <p:nvSpPr>
              <p:cNvPr id="54296" name="TextBox 7"/>
              <p:cNvSpPr txBox="1">
                <a:spLocks noChangeArrowheads="1"/>
              </p:cNvSpPr>
              <p:nvPr/>
            </p:nvSpPr>
            <p:spPr bwMode="auto">
              <a:xfrm>
                <a:off x="427560" y="1417320"/>
                <a:ext cx="2133600" cy="738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Training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Data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28600" y="1448185"/>
                <a:ext cx="2438400" cy="281901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Right Arrow 15"/>
            <p:cNvSpPr/>
            <p:nvPr/>
          </p:nvSpPr>
          <p:spPr>
            <a:xfrm>
              <a:off x="2590800" y="323714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4800600" y="323714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821363" y="25280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60960" y="476875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620713" y="4236088"/>
            <a:ext cx="1436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858000" y="323714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3800" y="2932348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99360" y="476875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289760" y="507355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740160" y="507355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2442" y="4921401"/>
            <a:ext cx="2093558" cy="540986"/>
            <a:chOff x="132442" y="4921401"/>
            <a:chExt cx="2093558" cy="540986"/>
          </a:xfrm>
        </p:grpSpPr>
        <p:sp>
          <p:nvSpPr>
            <p:cNvPr id="20" name="Right Arrow 19"/>
            <p:cNvSpPr/>
            <p:nvPr/>
          </p:nvSpPr>
          <p:spPr>
            <a:xfrm>
              <a:off x="1692600" y="5073555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32442" y="4921401"/>
              <a:ext cx="1719729" cy="540986"/>
              <a:chOff x="132442" y="4921401"/>
              <a:chExt cx="1719729" cy="540986"/>
            </a:xfrm>
          </p:grpSpPr>
          <p:sp>
            <p:nvSpPr>
              <p:cNvPr id="10255" name="TextBox 21"/>
              <p:cNvSpPr txBox="1">
                <a:spLocks noChangeArrowheads="1"/>
              </p:cNvSpPr>
              <p:nvPr/>
            </p:nvSpPr>
            <p:spPr bwMode="auto">
              <a:xfrm>
                <a:off x="275160" y="4980447"/>
                <a:ext cx="15770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solidFill>
                      <a:srgbClr val="000000"/>
                    </a:solidFill>
                  </a:rPr>
                  <a:t>Test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Data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32442" y="4921401"/>
                <a:ext cx="1455135" cy="5409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93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best model using train-test splits</a:t>
            </a:r>
          </a:p>
          <a:p>
            <a:r>
              <a:rPr lang="en-US" dirty="0" smtClean="0"/>
              <a:t>Train on all the labeled data</a:t>
            </a:r>
          </a:p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Randomize splits</a:t>
            </a:r>
          </a:p>
          <a:p>
            <a:pPr lvl="2"/>
            <a:r>
              <a:rPr lang="en-US" dirty="0" smtClean="0"/>
              <a:t>Split 1: Random</a:t>
            </a:r>
          </a:p>
          <a:p>
            <a:pPr lvl="2"/>
            <a:r>
              <a:rPr lang="en-US" dirty="0" smtClean="0"/>
              <a:t>Split 2: Model Prediction</a:t>
            </a:r>
          </a:p>
          <a:p>
            <a:pPr lvl="2"/>
            <a:r>
              <a:rPr lang="en-US" dirty="0" smtClean="0"/>
              <a:t>Split 3: Existing Approach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(Validation)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 going to measure and optimize?</a:t>
            </a:r>
          </a:p>
          <a:p>
            <a:r>
              <a:rPr lang="en-US" dirty="0" smtClean="0"/>
              <a:t>Randomize or select control and treatment</a:t>
            </a:r>
          </a:p>
          <a:p>
            <a:r>
              <a:rPr lang="en-US" dirty="0" smtClean="0"/>
              <a:t>Run experiment</a:t>
            </a:r>
          </a:p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an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Lift?</a:t>
            </a:r>
          </a:p>
          <a:p>
            <a:r>
              <a:rPr lang="en-US" dirty="0"/>
              <a:t>Classification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Probability </a:t>
            </a:r>
            <a:r>
              <a:rPr lang="en-US" dirty="0" smtClean="0"/>
              <a:t>estimates?</a:t>
            </a:r>
          </a:p>
          <a:p>
            <a:r>
              <a:rPr lang="en-US" dirty="0" smtClean="0"/>
              <a:t>Ranking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does the experiment design change?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test in an experiment?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Bias in your validation/test data</a:t>
            </a:r>
          </a:p>
          <a:p>
            <a:r>
              <a:rPr lang="en-US" dirty="0" smtClean="0"/>
              <a:t>Re-training on everything</a:t>
            </a:r>
          </a:p>
          <a:p>
            <a:r>
              <a:rPr lang="en-US" dirty="0" smtClean="0"/>
              <a:t>Update with new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after 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23168</TotalTime>
  <Words>180</Words>
  <Application>Microsoft Macintosh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ＭＳ Ｐゴシック</vt:lpstr>
      <vt:lpstr>Arial</vt:lpstr>
      <vt:lpstr>ghani uofc template</vt:lpstr>
      <vt:lpstr>Evaluation: Experiments</vt:lpstr>
      <vt:lpstr>What we’ll cover</vt:lpstr>
      <vt:lpstr>Modeling Steps</vt:lpstr>
      <vt:lpstr>Sample (Validation) Experiment</vt:lpstr>
      <vt:lpstr>Designing an experiment</vt:lpstr>
      <vt:lpstr>What to test in an experiment?</vt:lpstr>
      <vt:lpstr>Deploying after the experiment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136</cp:revision>
  <dcterms:created xsi:type="dcterms:W3CDTF">2013-08-06T06:32:01Z</dcterms:created>
  <dcterms:modified xsi:type="dcterms:W3CDTF">2016-05-19T17:26:40Z</dcterms:modified>
</cp:coreProperties>
</file>