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334" r:id="rId3"/>
    <p:sldId id="327" r:id="rId4"/>
    <p:sldId id="309" r:id="rId5"/>
    <p:sldId id="314" r:id="rId6"/>
    <p:sldId id="277" r:id="rId7"/>
    <p:sldId id="279" r:id="rId8"/>
    <p:sldId id="331" r:id="rId9"/>
    <p:sldId id="332" r:id="rId10"/>
    <p:sldId id="333" r:id="rId11"/>
    <p:sldId id="345" r:id="rId12"/>
    <p:sldId id="343" r:id="rId13"/>
    <p:sldId id="344" r:id="rId14"/>
    <p:sldId id="348" r:id="rId15"/>
    <p:sldId id="349" r:id="rId16"/>
    <p:sldId id="350" r:id="rId17"/>
    <p:sldId id="351" r:id="rId18"/>
    <p:sldId id="352" r:id="rId19"/>
    <p:sldId id="346" r:id="rId20"/>
    <p:sldId id="353" r:id="rId21"/>
    <p:sldId id="347" r:id="rId22"/>
    <p:sldId id="355" r:id="rId23"/>
    <p:sldId id="356" r:id="rId24"/>
    <p:sldId id="336" r:id="rId25"/>
    <p:sldId id="337" r:id="rId26"/>
    <p:sldId id="357" r:id="rId27"/>
    <p:sldId id="280" r:id="rId28"/>
    <p:sldId id="285" r:id="rId29"/>
    <p:sldId id="286" r:id="rId30"/>
    <p:sldId id="287" r:id="rId31"/>
    <p:sldId id="288" r:id="rId32"/>
    <p:sldId id="289" r:id="rId33"/>
    <p:sldId id="291" r:id="rId34"/>
    <p:sldId id="292" r:id="rId35"/>
    <p:sldId id="338" r:id="rId36"/>
    <p:sldId id="340" r:id="rId37"/>
    <p:sldId id="328" r:id="rId38"/>
    <p:sldId id="342" r:id="rId39"/>
    <p:sldId id="330"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91476" autoAdjust="0"/>
  </p:normalViewPr>
  <p:slideViewPr>
    <p:cSldViewPr snapToGrid="0" snapToObjects="1">
      <p:cViewPr>
        <p:scale>
          <a:sx n="72" d="100"/>
          <a:sy n="72" d="100"/>
        </p:scale>
        <p:origin x="8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35DE06-B7DD-5E41-AA1D-01F57A82EEF0}" type="doc">
      <dgm:prSet loTypeId="urn:microsoft.com/office/officeart/2005/8/layout/process2" loCatId="" qsTypeId="urn:microsoft.com/office/officeart/2005/8/quickstyle/simple4" qsCatId="simple" csTypeId="urn:microsoft.com/office/officeart/2005/8/colors/accent1_2" csCatId="accent1" phldr="1"/>
      <dgm:spPr/>
    </dgm:pt>
    <dgm:pt modelId="{9B7E53D5-BFA7-B04F-899C-0CCE34681DDB}">
      <dgm:prSet phldrT="[Text]" custT="1"/>
      <dgm:spPr/>
      <dgm:t>
        <a:bodyPr/>
        <a:lstStyle/>
        <a:p>
          <a:r>
            <a:rPr lang="en-US" sz="3200" b="1" dirty="0" smtClean="0">
              <a:solidFill>
                <a:schemeClr val="tx1"/>
              </a:solidFill>
            </a:rPr>
            <a:t>Pre-Processing</a:t>
          </a:r>
          <a:endParaRPr lang="en-US" sz="3200" b="1" dirty="0">
            <a:solidFill>
              <a:schemeClr val="tx1"/>
            </a:solidFill>
          </a:endParaRPr>
        </a:p>
      </dgm:t>
    </dgm:pt>
    <dgm:pt modelId="{3C07E049-2A1A-1E44-A41A-D42EC8E31348}" type="parTrans" cxnId="{1CCB2924-CD7A-A942-BE0F-D57AB3CE2145}">
      <dgm:prSet/>
      <dgm:spPr/>
      <dgm:t>
        <a:bodyPr/>
        <a:lstStyle/>
        <a:p>
          <a:endParaRPr lang="en-US"/>
        </a:p>
      </dgm:t>
    </dgm:pt>
    <dgm:pt modelId="{EFF96937-7CD9-3D43-848F-09CE6981425D}" type="sibTrans" cxnId="{1CCB2924-CD7A-A942-BE0F-D57AB3CE2145}">
      <dgm:prSet/>
      <dgm:spPr/>
      <dgm:t>
        <a:bodyPr/>
        <a:lstStyle/>
        <a:p>
          <a:endParaRPr lang="en-US"/>
        </a:p>
      </dgm:t>
    </dgm:pt>
    <dgm:pt modelId="{38D446CC-F8FC-7144-9439-B6D2AA2DBE94}">
      <dgm:prSet phldrT="[Text]" custT="1"/>
      <dgm:spPr/>
      <dgm:t>
        <a:bodyPr/>
        <a:lstStyle/>
        <a:p>
          <a:r>
            <a:rPr lang="en-US" sz="3200" b="1" dirty="0" smtClean="0">
              <a:solidFill>
                <a:schemeClr val="tx1"/>
              </a:solidFill>
            </a:rPr>
            <a:t>Add Linguistic Features</a:t>
          </a:r>
          <a:endParaRPr lang="en-US" sz="3200" b="1" dirty="0">
            <a:solidFill>
              <a:schemeClr val="tx1"/>
            </a:solidFill>
          </a:endParaRPr>
        </a:p>
      </dgm:t>
    </dgm:pt>
    <dgm:pt modelId="{9FE8BE63-B37C-9F4A-BCB6-57A272BB32D8}" type="parTrans" cxnId="{95F3EF46-7B6F-1E43-9DC3-651E249D00A0}">
      <dgm:prSet/>
      <dgm:spPr/>
      <dgm:t>
        <a:bodyPr/>
        <a:lstStyle/>
        <a:p>
          <a:endParaRPr lang="en-US"/>
        </a:p>
      </dgm:t>
    </dgm:pt>
    <dgm:pt modelId="{5C34E6C1-65C5-A249-8932-9260D6B1D15C}" type="sibTrans" cxnId="{95F3EF46-7B6F-1E43-9DC3-651E249D00A0}">
      <dgm:prSet/>
      <dgm:spPr/>
      <dgm:t>
        <a:bodyPr/>
        <a:lstStyle/>
        <a:p>
          <a:endParaRPr lang="en-US"/>
        </a:p>
      </dgm:t>
    </dgm:pt>
    <dgm:pt modelId="{BE97FD7A-C048-B842-8326-F2652D54EC75}">
      <dgm:prSet phldrT="[Text]" custT="1"/>
      <dgm:spPr/>
      <dgm:t>
        <a:bodyPr/>
        <a:lstStyle/>
        <a:p>
          <a:r>
            <a:rPr lang="en-US" sz="3200" b="1" dirty="0" smtClean="0">
              <a:solidFill>
                <a:schemeClr val="tx1"/>
              </a:solidFill>
            </a:rPr>
            <a:t>Convert to a Matrix</a:t>
          </a:r>
          <a:endParaRPr lang="en-US" sz="3200" b="1" dirty="0">
            <a:solidFill>
              <a:schemeClr val="tx1"/>
            </a:solidFill>
          </a:endParaRPr>
        </a:p>
      </dgm:t>
    </dgm:pt>
    <dgm:pt modelId="{0435BA88-BCAA-834C-888B-E789AF7DDBA3}" type="parTrans" cxnId="{31A46CC6-22F7-4E4D-8467-B65DB034C9A2}">
      <dgm:prSet/>
      <dgm:spPr/>
      <dgm:t>
        <a:bodyPr/>
        <a:lstStyle/>
        <a:p>
          <a:endParaRPr lang="en-US"/>
        </a:p>
      </dgm:t>
    </dgm:pt>
    <dgm:pt modelId="{93649A4A-BC94-8546-AB48-3B78C9230518}" type="sibTrans" cxnId="{31A46CC6-22F7-4E4D-8467-B65DB034C9A2}">
      <dgm:prSet/>
      <dgm:spPr/>
      <dgm:t>
        <a:bodyPr/>
        <a:lstStyle/>
        <a:p>
          <a:endParaRPr lang="en-US"/>
        </a:p>
      </dgm:t>
    </dgm:pt>
    <dgm:pt modelId="{680809E1-EA7F-8D40-9A6C-575E3C481323}">
      <dgm:prSet phldrT="[Text]" custT="1"/>
      <dgm:spPr/>
      <dgm:t>
        <a:bodyPr/>
        <a:lstStyle/>
        <a:p>
          <a:r>
            <a:rPr lang="en-US" sz="3200" b="1" dirty="0" smtClean="0">
              <a:solidFill>
                <a:schemeClr val="tx1"/>
              </a:solidFill>
            </a:rPr>
            <a:t>Analysis</a:t>
          </a:r>
          <a:endParaRPr lang="en-US" sz="3200" b="1" dirty="0">
            <a:solidFill>
              <a:schemeClr val="tx1"/>
            </a:solidFill>
          </a:endParaRPr>
        </a:p>
      </dgm:t>
    </dgm:pt>
    <dgm:pt modelId="{F6E28D50-4D86-1D4B-A237-FBDBD63B979D}" type="parTrans" cxnId="{1E048478-56A0-EC42-A4D9-4F09B9A8F763}">
      <dgm:prSet/>
      <dgm:spPr/>
      <dgm:t>
        <a:bodyPr/>
        <a:lstStyle/>
        <a:p>
          <a:endParaRPr lang="en-US"/>
        </a:p>
      </dgm:t>
    </dgm:pt>
    <dgm:pt modelId="{BDEE2689-ABF2-9045-93F7-E5CE2FCD8EFD}" type="sibTrans" cxnId="{1E048478-56A0-EC42-A4D9-4F09B9A8F763}">
      <dgm:prSet/>
      <dgm:spPr/>
      <dgm:t>
        <a:bodyPr/>
        <a:lstStyle/>
        <a:p>
          <a:endParaRPr lang="en-US"/>
        </a:p>
      </dgm:t>
    </dgm:pt>
    <dgm:pt modelId="{8340543F-703E-B640-989A-261EBEC171EA}" type="pres">
      <dgm:prSet presAssocID="{D935DE06-B7DD-5E41-AA1D-01F57A82EEF0}" presName="linearFlow" presStyleCnt="0">
        <dgm:presLayoutVars>
          <dgm:resizeHandles val="exact"/>
        </dgm:presLayoutVars>
      </dgm:prSet>
      <dgm:spPr/>
    </dgm:pt>
    <dgm:pt modelId="{0D3B6E60-2535-0E43-B146-61E9E37CCE49}" type="pres">
      <dgm:prSet presAssocID="{9B7E53D5-BFA7-B04F-899C-0CCE34681DDB}" presName="node" presStyleLbl="node1" presStyleIdx="0" presStyleCnt="4">
        <dgm:presLayoutVars>
          <dgm:bulletEnabled val="1"/>
        </dgm:presLayoutVars>
      </dgm:prSet>
      <dgm:spPr/>
      <dgm:t>
        <a:bodyPr/>
        <a:lstStyle/>
        <a:p>
          <a:endParaRPr lang="en-US"/>
        </a:p>
      </dgm:t>
    </dgm:pt>
    <dgm:pt modelId="{1341C0D7-3EF9-074F-9090-99ED2AA8C899}" type="pres">
      <dgm:prSet presAssocID="{EFF96937-7CD9-3D43-848F-09CE6981425D}" presName="sibTrans" presStyleLbl="sibTrans2D1" presStyleIdx="0" presStyleCnt="3"/>
      <dgm:spPr/>
      <dgm:t>
        <a:bodyPr/>
        <a:lstStyle/>
        <a:p>
          <a:endParaRPr lang="en-US"/>
        </a:p>
      </dgm:t>
    </dgm:pt>
    <dgm:pt modelId="{A48ECF5E-1C42-D242-BC1E-91A63A3EAE8C}" type="pres">
      <dgm:prSet presAssocID="{EFF96937-7CD9-3D43-848F-09CE6981425D}" presName="connectorText" presStyleLbl="sibTrans2D1" presStyleIdx="0" presStyleCnt="3"/>
      <dgm:spPr/>
      <dgm:t>
        <a:bodyPr/>
        <a:lstStyle/>
        <a:p>
          <a:endParaRPr lang="en-US"/>
        </a:p>
      </dgm:t>
    </dgm:pt>
    <dgm:pt modelId="{AF1B20DA-348A-014C-B32D-8A5771733844}" type="pres">
      <dgm:prSet presAssocID="{38D446CC-F8FC-7144-9439-B6D2AA2DBE94}" presName="node" presStyleLbl="node1" presStyleIdx="1" presStyleCnt="4">
        <dgm:presLayoutVars>
          <dgm:bulletEnabled val="1"/>
        </dgm:presLayoutVars>
      </dgm:prSet>
      <dgm:spPr/>
      <dgm:t>
        <a:bodyPr/>
        <a:lstStyle/>
        <a:p>
          <a:endParaRPr lang="en-US"/>
        </a:p>
      </dgm:t>
    </dgm:pt>
    <dgm:pt modelId="{987CADF0-9AD5-2143-A43B-FE7DB0CCF1C7}" type="pres">
      <dgm:prSet presAssocID="{5C34E6C1-65C5-A249-8932-9260D6B1D15C}" presName="sibTrans" presStyleLbl="sibTrans2D1" presStyleIdx="1" presStyleCnt="3"/>
      <dgm:spPr/>
      <dgm:t>
        <a:bodyPr/>
        <a:lstStyle/>
        <a:p>
          <a:endParaRPr lang="en-US"/>
        </a:p>
      </dgm:t>
    </dgm:pt>
    <dgm:pt modelId="{50D0270F-8D41-9445-83DE-51FF74F733A0}" type="pres">
      <dgm:prSet presAssocID="{5C34E6C1-65C5-A249-8932-9260D6B1D15C}" presName="connectorText" presStyleLbl="sibTrans2D1" presStyleIdx="1" presStyleCnt="3"/>
      <dgm:spPr/>
      <dgm:t>
        <a:bodyPr/>
        <a:lstStyle/>
        <a:p>
          <a:endParaRPr lang="en-US"/>
        </a:p>
      </dgm:t>
    </dgm:pt>
    <dgm:pt modelId="{8EFAED5D-C276-5D49-9874-CF20A03BCC97}" type="pres">
      <dgm:prSet presAssocID="{BE97FD7A-C048-B842-8326-F2652D54EC75}" presName="node" presStyleLbl="node1" presStyleIdx="2" presStyleCnt="4">
        <dgm:presLayoutVars>
          <dgm:bulletEnabled val="1"/>
        </dgm:presLayoutVars>
      </dgm:prSet>
      <dgm:spPr/>
      <dgm:t>
        <a:bodyPr/>
        <a:lstStyle/>
        <a:p>
          <a:endParaRPr lang="en-US"/>
        </a:p>
      </dgm:t>
    </dgm:pt>
    <dgm:pt modelId="{51EA1AAF-D49F-D143-9980-CD129E2EBB01}" type="pres">
      <dgm:prSet presAssocID="{93649A4A-BC94-8546-AB48-3B78C9230518}" presName="sibTrans" presStyleLbl="sibTrans2D1" presStyleIdx="2" presStyleCnt="3"/>
      <dgm:spPr/>
      <dgm:t>
        <a:bodyPr/>
        <a:lstStyle/>
        <a:p>
          <a:endParaRPr lang="en-US"/>
        </a:p>
      </dgm:t>
    </dgm:pt>
    <dgm:pt modelId="{87AB770E-482F-CB43-B47F-AE2522DB55F4}" type="pres">
      <dgm:prSet presAssocID="{93649A4A-BC94-8546-AB48-3B78C9230518}" presName="connectorText" presStyleLbl="sibTrans2D1" presStyleIdx="2" presStyleCnt="3"/>
      <dgm:spPr/>
      <dgm:t>
        <a:bodyPr/>
        <a:lstStyle/>
        <a:p>
          <a:endParaRPr lang="en-US"/>
        </a:p>
      </dgm:t>
    </dgm:pt>
    <dgm:pt modelId="{6AB458B8-C271-B940-804C-B5D8930E0131}" type="pres">
      <dgm:prSet presAssocID="{680809E1-EA7F-8D40-9A6C-575E3C481323}" presName="node" presStyleLbl="node1" presStyleIdx="3" presStyleCnt="4">
        <dgm:presLayoutVars>
          <dgm:bulletEnabled val="1"/>
        </dgm:presLayoutVars>
      </dgm:prSet>
      <dgm:spPr/>
      <dgm:t>
        <a:bodyPr/>
        <a:lstStyle/>
        <a:p>
          <a:endParaRPr lang="en-US"/>
        </a:p>
      </dgm:t>
    </dgm:pt>
  </dgm:ptLst>
  <dgm:cxnLst>
    <dgm:cxn modelId="{31A46CC6-22F7-4E4D-8467-B65DB034C9A2}" srcId="{D935DE06-B7DD-5E41-AA1D-01F57A82EEF0}" destId="{BE97FD7A-C048-B842-8326-F2652D54EC75}" srcOrd="2" destOrd="0" parTransId="{0435BA88-BCAA-834C-888B-E789AF7DDBA3}" sibTransId="{93649A4A-BC94-8546-AB48-3B78C9230518}"/>
    <dgm:cxn modelId="{1E048478-56A0-EC42-A4D9-4F09B9A8F763}" srcId="{D935DE06-B7DD-5E41-AA1D-01F57A82EEF0}" destId="{680809E1-EA7F-8D40-9A6C-575E3C481323}" srcOrd="3" destOrd="0" parTransId="{F6E28D50-4D86-1D4B-A237-FBDBD63B979D}" sibTransId="{BDEE2689-ABF2-9045-93F7-E5CE2FCD8EFD}"/>
    <dgm:cxn modelId="{3B10AB4E-E867-1647-9F7C-21EA06DE0812}" type="presOf" srcId="{93649A4A-BC94-8546-AB48-3B78C9230518}" destId="{87AB770E-482F-CB43-B47F-AE2522DB55F4}" srcOrd="1" destOrd="0" presId="urn:microsoft.com/office/officeart/2005/8/layout/process2"/>
    <dgm:cxn modelId="{EAFE896D-827A-B043-B276-8DCEF7720550}" type="presOf" srcId="{9B7E53D5-BFA7-B04F-899C-0CCE34681DDB}" destId="{0D3B6E60-2535-0E43-B146-61E9E37CCE49}" srcOrd="0" destOrd="0" presId="urn:microsoft.com/office/officeart/2005/8/layout/process2"/>
    <dgm:cxn modelId="{0372CD78-9B31-F44B-BD29-9B8568984C95}" type="presOf" srcId="{38D446CC-F8FC-7144-9439-B6D2AA2DBE94}" destId="{AF1B20DA-348A-014C-B32D-8A5771733844}" srcOrd="0" destOrd="0" presId="urn:microsoft.com/office/officeart/2005/8/layout/process2"/>
    <dgm:cxn modelId="{9FF197CB-9CA7-7F4C-ADB0-011356845C37}" type="presOf" srcId="{5C34E6C1-65C5-A249-8932-9260D6B1D15C}" destId="{987CADF0-9AD5-2143-A43B-FE7DB0CCF1C7}" srcOrd="0" destOrd="0" presId="urn:microsoft.com/office/officeart/2005/8/layout/process2"/>
    <dgm:cxn modelId="{C4275893-6450-3C4F-A74A-A27B0799AE81}" type="presOf" srcId="{EFF96937-7CD9-3D43-848F-09CE6981425D}" destId="{1341C0D7-3EF9-074F-9090-99ED2AA8C899}" srcOrd="0" destOrd="0" presId="urn:microsoft.com/office/officeart/2005/8/layout/process2"/>
    <dgm:cxn modelId="{8564CF78-7878-4A41-838A-13D5F02A59D1}" type="presOf" srcId="{D935DE06-B7DD-5E41-AA1D-01F57A82EEF0}" destId="{8340543F-703E-B640-989A-261EBEC171EA}" srcOrd="0" destOrd="0" presId="urn:microsoft.com/office/officeart/2005/8/layout/process2"/>
    <dgm:cxn modelId="{3EA12B21-05F7-6545-B111-6D6FBC5E7CEA}" type="presOf" srcId="{EFF96937-7CD9-3D43-848F-09CE6981425D}" destId="{A48ECF5E-1C42-D242-BC1E-91A63A3EAE8C}" srcOrd="1" destOrd="0" presId="urn:microsoft.com/office/officeart/2005/8/layout/process2"/>
    <dgm:cxn modelId="{C10D340C-7B98-4246-9130-BB0872DC7B52}" type="presOf" srcId="{5C34E6C1-65C5-A249-8932-9260D6B1D15C}" destId="{50D0270F-8D41-9445-83DE-51FF74F733A0}" srcOrd="1" destOrd="0" presId="urn:microsoft.com/office/officeart/2005/8/layout/process2"/>
    <dgm:cxn modelId="{95F3EF46-7B6F-1E43-9DC3-651E249D00A0}" srcId="{D935DE06-B7DD-5E41-AA1D-01F57A82EEF0}" destId="{38D446CC-F8FC-7144-9439-B6D2AA2DBE94}" srcOrd="1" destOrd="0" parTransId="{9FE8BE63-B37C-9F4A-BCB6-57A272BB32D8}" sibTransId="{5C34E6C1-65C5-A249-8932-9260D6B1D15C}"/>
    <dgm:cxn modelId="{144117E6-D101-BD43-834F-5EC08DE12316}" type="presOf" srcId="{93649A4A-BC94-8546-AB48-3B78C9230518}" destId="{51EA1AAF-D49F-D143-9980-CD129E2EBB01}" srcOrd="0" destOrd="0" presId="urn:microsoft.com/office/officeart/2005/8/layout/process2"/>
    <dgm:cxn modelId="{1CCB2924-CD7A-A942-BE0F-D57AB3CE2145}" srcId="{D935DE06-B7DD-5E41-AA1D-01F57A82EEF0}" destId="{9B7E53D5-BFA7-B04F-899C-0CCE34681DDB}" srcOrd="0" destOrd="0" parTransId="{3C07E049-2A1A-1E44-A41A-D42EC8E31348}" sibTransId="{EFF96937-7CD9-3D43-848F-09CE6981425D}"/>
    <dgm:cxn modelId="{2539E804-861A-1747-BA30-5DB4CF965DC2}" type="presOf" srcId="{680809E1-EA7F-8D40-9A6C-575E3C481323}" destId="{6AB458B8-C271-B940-804C-B5D8930E0131}" srcOrd="0" destOrd="0" presId="urn:microsoft.com/office/officeart/2005/8/layout/process2"/>
    <dgm:cxn modelId="{018C5CAF-1FAC-4540-8F97-E80309562CF7}" type="presOf" srcId="{BE97FD7A-C048-B842-8326-F2652D54EC75}" destId="{8EFAED5D-C276-5D49-9874-CF20A03BCC97}" srcOrd="0" destOrd="0" presId="urn:microsoft.com/office/officeart/2005/8/layout/process2"/>
    <dgm:cxn modelId="{C8B83BA8-E63B-7147-94F6-061EC3F6D29A}" type="presParOf" srcId="{8340543F-703E-B640-989A-261EBEC171EA}" destId="{0D3B6E60-2535-0E43-B146-61E9E37CCE49}" srcOrd="0" destOrd="0" presId="urn:microsoft.com/office/officeart/2005/8/layout/process2"/>
    <dgm:cxn modelId="{5AC6CD59-612B-8145-9B71-E875E36AB5D1}" type="presParOf" srcId="{8340543F-703E-B640-989A-261EBEC171EA}" destId="{1341C0D7-3EF9-074F-9090-99ED2AA8C899}" srcOrd="1" destOrd="0" presId="urn:microsoft.com/office/officeart/2005/8/layout/process2"/>
    <dgm:cxn modelId="{CFB2D80E-D663-2942-9D69-0A1359F18B3E}" type="presParOf" srcId="{1341C0D7-3EF9-074F-9090-99ED2AA8C899}" destId="{A48ECF5E-1C42-D242-BC1E-91A63A3EAE8C}" srcOrd="0" destOrd="0" presId="urn:microsoft.com/office/officeart/2005/8/layout/process2"/>
    <dgm:cxn modelId="{3916B8D5-3370-004D-8794-D16CDECC0E68}" type="presParOf" srcId="{8340543F-703E-B640-989A-261EBEC171EA}" destId="{AF1B20DA-348A-014C-B32D-8A5771733844}" srcOrd="2" destOrd="0" presId="urn:microsoft.com/office/officeart/2005/8/layout/process2"/>
    <dgm:cxn modelId="{ADCB7658-6BFC-7242-915D-2743D2CB9C7C}" type="presParOf" srcId="{8340543F-703E-B640-989A-261EBEC171EA}" destId="{987CADF0-9AD5-2143-A43B-FE7DB0CCF1C7}" srcOrd="3" destOrd="0" presId="urn:microsoft.com/office/officeart/2005/8/layout/process2"/>
    <dgm:cxn modelId="{00EECAD9-DCE2-9246-862B-449E9585554D}" type="presParOf" srcId="{987CADF0-9AD5-2143-A43B-FE7DB0CCF1C7}" destId="{50D0270F-8D41-9445-83DE-51FF74F733A0}" srcOrd="0" destOrd="0" presId="urn:microsoft.com/office/officeart/2005/8/layout/process2"/>
    <dgm:cxn modelId="{9FE0FF8A-F05E-344B-A93D-E7F457D35244}" type="presParOf" srcId="{8340543F-703E-B640-989A-261EBEC171EA}" destId="{8EFAED5D-C276-5D49-9874-CF20A03BCC97}" srcOrd="4" destOrd="0" presId="urn:microsoft.com/office/officeart/2005/8/layout/process2"/>
    <dgm:cxn modelId="{8F4E247F-D569-EF47-AFB5-1216A318214F}" type="presParOf" srcId="{8340543F-703E-B640-989A-261EBEC171EA}" destId="{51EA1AAF-D49F-D143-9980-CD129E2EBB01}" srcOrd="5" destOrd="0" presId="urn:microsoft.com/office/officeart/2005/8/layout/process2"/>
    <dgm:cxn modelId="{FCF0218F-DE9A-894A-9E3E-17D9007F6BCE}" type="presParOf" srcId="{51EA1AAF-D49F-D143-9980-CD129E2EBB01}" destId="{87AB770E-482F-CB43-B47F-AE2522DB55F4}" srcOrd="0" destOrd="0" presId="urn:microsoft.com/office/officeart/2005/8/layout/process2"/>
    <dgm:cxn modelId="{67AFF07B-04AD-E647-A7D7-BF0D0F1B25D2}" type="presParOf" srcId="{8340543F-703E-B640-989A-261EBEC171EA}" destId="{6AB458B8-C271-B940-804C-B5D8930E013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D521A-E25B-7748-82DB-666C6E0A98D8}" type="doc">
      <dgm:prSet loTypeId="urn:microsoft.com/office/officeart/2005/8/layout/process2" loCatId="" qsTypeId="urn:microsoft.com/office/officeart/2005/8/quickstyle/simple4" qsCatId="simple" csTypeId="urn:microsoft.com/office/officeart/2005/8/colors/accent1_2" csCatId="accent1" phldr="1"/>
      <dgm:spPr/>
    </dgm:pt>
    <dgm:pt modelId="{13267988-4537-7E43-AB34-B61629B880A4}">
      <dgm:prSet phldrT="[Text]" custT="1"/>
      <dgm:spPr/>
      <dgm:t>
        <a:bodyPr/>
        <a:lstStyle/>
        <a:p>
          <a:r>
            <a:rPr lang="en-US" sz="2400" b="1" dirty="0" smtClean="0">
              <a:solidFill>
                <a:schemeClr val="tx1"/>
              </a:solidFill>
            </a:rPr>
            <a:t>Clean Text</a:t>
          </a:r>
          <a:endParaRPr lang="en-US" sz="2400" b="1" dirty="0">
            <a:solidFill>
              <a:schemeClr val="tx1"/>
            </a:solidFill>
          </a:endParaRPr>
        </a:p>
      </dgm:t>
    </dgm:pt>
    <dgm:pt modelId="{2ECB08BB-9727-6049-86C8-8F30BE2FF4EA}" type="parTrans" cxnId="{E6013BE1-3F18-0545-AB88-0A1F157C1566}">
      <dgm:prSet/>
      <dgm:spPr/>
      <dgm:t>
        <a:bodyPr/>
        <a:lstStyle/>
        <a:p>
          <a:endParaRPr lang="en-US"/>
        </a:p>
      </dgm:t>
    </dgm:pt>
    <dgm:pt modelId="{7A18A30F-490B-D543-A92F-32E11E92F798}" type="sibTrans" cxnId="{E6013BE1-3F18-0545-AB88-0A1F157C1566}">
      <dgm:prSet custT="1"/>
      <dgm:spPr/>
      <dgm:t>
        <a:bodyPr/>
        <a:lstStyle/>
        <a:p>
          <a:endParaRPr lang="en-US" sz="1600"/>
        </a:p>
      </dgm:t>
    </dgm:pt>
    <dgm:pt modelId="{A0BA4A25-99F1-9249-95F7-E686145861EE}">
      <dgm:prSet phldrT="[Text]" custT="1"/>
      <dgm:spPr/>
      <dgm:t>
        <a:bodyPr/>
        <a:lstStyle/>
        <a:p>
          <a:r>
            <a:rPr lang="en-US" sz="2400" b="1" dirty="0" smtClean="0">
              <a:solidFill>
                <a:schemeClr val="tx1"/>
              </a:solidFill>
            </a:rPr>
            <a:t>Tokenize</a:t>
          </a:r>
          <a:endParaRPr lang="en-US" sz="2400" b="1" dirty="0">
            <a:solidFill>
              <a:schemeClr val="tx1"/>
            </a:solidFill>
          </a:endParaRPr>
        </a:p>
      </dgm:t>
    </dgm:pt>
    <dgm:pt modelId="{B83B90D0-B70B-E34B-B9AD-29C16B99F23C}" type="parTrans" cxnId="{541D4EA6-F3DB-5F45-B311-EA4D56808259}">
      <dgm:prSet/>
      <dgm:spPr/>
      <dgm:t>
        <a:bodyPr/>
        <a:lstStyle/>
        <a:p>
          <a:endParaRPr lang="en-US"/>
        </a:p>
      </dgm:t>
    </dgm:pt>
    <dgm:pt modelId="{B2761946-4F0C-884B-A2CF-012B50DA2AA1}" type="sibTrans" cxnId="{541D4EA6-F3DB-5F45-B311-EA4D56808259}">
      <dgm:prSet custT="1"/>
      <dgm:spPr/>
      <dgm:t>
        <a:bodyPr/>
        <a:lstStyle/>
        <a:p>
          <a:endParaRPr lang="en-US" sz="2800"/>
        </a:p>
      </dgm:t>
    </dgm:pt>
    <dgm:pt modelId="{6DF24262-051F-854E-8454-1D7677BBCEE3}">
      <dgm:prSet phldrT="[Text]" custT="1"/>
      <dgm:spPr/>
      <dgm:t>
        <a:bodyPr/>
        <a:lstStyle/>
        <a:p>
          <a:r>
            <a:rPr lang="en-US" sz="2400" b="1" dirty="0" smtClean="0">
              <a:solidFill>
                <a:schemeClr val="tx1"/>
              </a:solidFill>
            </a:rPr>
            <a:t>Stemming</a:t>
          </a:r>
          <a:endParaRPr lang="en-US" sz="2400" b="1" dirty="0">
            <a:solidFill>
              <a:schemeClr val="tx1"/>
            </a:solidFill>
          </a:endParaRPr>
        </a:p>
      </dgm:t>
    </dgm:pt>
    <dgm:pt modelId="{270B1F5A-D227-2D43-94ED-145ACBDF0B53}" type="parTrans" cxnId="{6CF821E2-34CB-D046-9D37-6A2711BF8B29}">
      <dgm:prSet/>
      <dgm:spPr/>
      <dgm:t>
        <a:bodyPr/>
        <a:lstStyle/>
        <a:p>
          <a:endParaRPr lang="en-US"/>
        </a:p>
      </dgm:t>
    </dgm:pt>
    <dgm:pt modelId="{D3087705-4257-9543-AD87-10DAA449A47E}" type="sibTrans" cxnId="{6CF821E2-34CB-D046-9D37-6A2711BF8B29}">
      <dgm:prSet custT="1"/>
      <dgm:spPr/>
      <dgm:t>
        <a:bodyPr/>
        <a:lstStyle/>
        <a:p>
          <a:endParaRPr lang="en-US" sz="1600"/>
        </a:p>
      </dgm:t>
    </dgm:pt>
    <dgm:pt modelId="{7C7F1226-10E4-AD4E-8CC4-2C996D91B3F1}">
      <dgm:prSet phldrT="[Text]" custT="1"/>
      <dgm:spPr/>
      <dgm:t>
        <a:bodyPr/>
        <a:lstStyle/>
        <a:p>
          <a:r>
            <a:rPr lang="en-US" sz="2400" b="1" dirty="0" smtClean="0">
              <a:solidFill>
                <a:schemeClr val="tx1"/>
              </a:solidFill>
            </a:rPr>
            <a:t>Remove </a:t>
          </a:r>
          <a:r>
            <a:rPr lang="en-US" sz="2400" b="1" dirty="0" err="1" smtClean="0">
              <a:solidFill>
                <a:schemeClr val="tx1"/>
              </a:solidFill>
            </a:rPr>
            <a:t>Stopwords</a:t>
          </a:r>
          <a:endParaRPr lang="en-US" sz="2400" b="1" dirty="0">
            <a:solidFill>
              <a:schemeClr val="tx1"/>
            </a:solidFill>
          </a:endParaRPr>
        </a:p>
      </dgm:t>
    </dgm:pt>
    <dgm:pt modelId="{0E4382F2-120E-0848-B6BC-78A7CEA6D2B1}" type="parTrans" cxnId="{ED226479-651B-8D48-BF8E-082FC048E62E}">
      <dgm:prSet/>
      <dgm:spPr/>
      <dgm:t>
        <a:bodyPr/>
        <a:lstStyle/>
        <a:p>
          <a:endParaRPr lang="en-US"/>
        </a:p>
      </dgm:t>
    </dgm:pt>
    <dgm:pt modelId="{B9210980-21FC-C944-9F8A-FABE6BCC3CF5}" type="sibTrans" cxnId="{ED226479-651B-8D48-BF8E-082FC048E62E}">
      <dgm:prSet custT="1"/>
      <dgm:spPr/>
      <dgm:t>
        <a:bodyPr/>
        <a:lstStyle/>
        <a:p>
          <a:endParaRPr lang="en-US" sz="1600"/>
        </a:p>
      </dgm:t>
    </dgm:pt>
    <dgm:pt modelId="{CFAD8581-BCBF-C44A-96D4-B1C75B31F96D}">
      <dgm:prSet phldrT="[Text]" custT="1"/>
      <dgm:spPr/>
      <dgm:t>
        <a:bodyPr/>
        <a:lstStyle/>
        <a:p>
          <a:r>
            <a:rPr lang="en-US" sz="2400" b="1" dirty="0" smtClean="0">
              <a:solidFill>
                <a:schemeClr val="tx1"/>
              </a:solidFill>
            </a:rPr>
            <a:t>Remove rare words</a:t>
          </a:r>
          <a:endParaRPr lang="en-US" sz="2400" b="1" dirty="0">
            <a:solidFill>
              <a:schemeClr val="tx1"/>
            </a:solidFill>
          </a:endParaRPr>
        </a:p>
      </dgm:t>
    </dgm:pt>
    <dgm:pt modelId="{095FE8F4-C0A4-9940-B79C-B0F19A58D36D}" type="parTrans" cxnId="{A2737BF6-D6C9-764C-9219-ACF7BDE4C71F}">
      <dgm:prSet/>
      <dgm:spPr/>
      <dgm:t>
        <a:bodyPr/>
        <a:lstStyle/>
        <a:p>
          <a:endParaRPr lang="en-US"/>
        </a:p>
      </dgm:t>
    </dgm:pt>
    <dgm:pt modelId="{AF51631C-0BB7-024D-AF95-BC96DF547911}" type="sibTrans" cxnId="{A2737BF6-D6C9-764C-9219-ACF7BDE4C71F}">
      <dgm:prSet/>
      <dgm:spPr/>
      <dgm:t>
        <a:bodyPr/>
        <a:lstStyle/>
        <a:p>
          <a:endParaRPr lang="en-US"/>
        </a:p>
      </dgm:t>
    </dgm:pt>
    <dgm:pt modelId="{ED1A045B-3D5F-4C40-AFC1-8AB6C5D18957}" type="pres">
      <dgm:prSet presAssocID="{96ED521A-E25B-7748-82DB-666C6E0A98D8}" presName="linearFlow" presStyleCnt="0">
        <dgm:presLayoutVars>
          <dgm:resizeHandles val="exact"/>
        </dgm:presLayoutVars>
      </dgm:prSet>
      <dgm:spPr/>
    </dgm:pt>
    <dgm:pt modelId="{CF739A8A-76A0-EB44-B276-A255F38A54BC}" type="pres">
      <dgm:prSet presAssocID="{13267988-4537-7E43-AB34-B61629B880A4}" presName="node" presStyleLbl="node1" presStyleIdx="0" presStyleCnt="5">
        <dgm:presLayoutVars>
          <dgm:bulletEnabled val="1"/>
        </dgm:presLayoutVars>
      </dgm:prSet>
      <dgm:spPr/>
      <dgm:t>
        <a:bodyPr/>
        <a:lstStyle/>
        <a:p>
          <a:endParaRPr lang="en-US"/>
        </a:p>
      </dgm:t>
    </dgm:pt>
    <dgm:pt modelId="{E5AFC116-D7A8-9F4F-ABB5-6BEE0C2B7ACF}" type="pres">
      <dgm:prSet presAssocID="{7A18A30F-490B-D543-A92F-32E11E92F798}" presName="sibTrans" presStyleLbl="sibTrans2D1" presStyleIdx="0" presStyleCnt="4"/>
      <dgm:spPr/>
      <dgm:t>
        <a:bodyPr/>
        <a:lstStyle/>
        <a:p>
          <a:endParaRPr lang="en-US"/>
        </a:p>
      </dgm:t>
    </dgm:pt>
    <dgm:pt modelId="{82333CB7-008E-384F-B51F-60F4DE9A02A1}" type="pres">
      <dgm:prSet presAssocID="{7A18A30F-490B-D543-A92F-32E11E92F798}" presName="connectorText" presStyleLbl="sibTrans2D1" presStyleIdx="0" presStyleCnt="4"/>
      <dgm:spPr/>
      <dgm:t>
        <a:bodyPr/>
        <a:lstStyle/>
        <a:p>
          <a:endParaRPr lang="en-US"/>
        </a:p>
      </dgm:t>
    </dgm:pt>
    <dgm:pt modelId="{582D5F71-FF25-F147-9D3C-D2CC4FE05D9D}" type="pres">
      <dgm:prSet presAssocID="{A0BA4A25-99F1-9249-95F7-E686145861EE}" presName="node" presStyleLbl="node1" presStyleIdx="1" presStyleCnt="5">
        <dgm:presLayoutVars>
          <dgm:bulletEnabled val="1"/>
        </dgm:presLayoutVars>
      </dgm:prSet>
      <dgm:spPr/>
      <dgm:t>
        <a:bodyPr/>
        <a:lstStyle/>
        <a:p>
          <a:endParaRPr lang="en-US"/>
        </a:p>
      </dgm:t>
    </dgm:pt>
    <dgm:pt modelId="{D126E8F0-13ED-764C-B11A-572044FAEB3E}" type="pres">
      <dgm:prSet presAssocID="{B2761946-4F0C-884B-A2CF-012B50DA2AA1}" presName="sibTrans" presStyleLbl="sibTrans2D1" presStyleIdx="1" presStyleCnt="4"/>
      <dgm:spPr/>
      <dgm:t>
        <a:bodyPr/>
        <a:lstStyle/>
        <a:p>
          <a:endParaRPr lang="en-US"/>
        </a:p>
      </dgm:t>
    </dgm:pt>
    <dgm:pt modelId="{AE3A43F0-A072-7C4A-8034-A664D574E286}" type="pres">
      <dgm:prSet presAssocID="{B2761946-4F0C-884B-A2CF-012B50DA2AA1}" presName="connectorText" presStyleLbl="sibTrans2D1" presStyleIdx="1" presStyleCnt="4"/>
      <dgm:spPr/>
      <dgm:t>
        <a:bodyPr/>
        <a:lstStyle/>
        <a:p>
          <a:endParaRPr lang="en-US"/>
        </a:p>
      </dgm:t>
    </dgm:pt>
    <dgm:pt modelId="{63257D77-B6FD-D240-8C3D-19E8C3B74E08}" type="pres">
      <dgm:prSet presAssocID="{6DF24262-051F-854E-8454-1D7677BBCEE3}" presName="node" presStyleLbl="node1" presStyleIdx="2" presStyleCnt="5">
        <dgm:presLayoutVars>
          <dgm:bulletEnabled val="1"/>
        </dgm:presLayoutVars>
      </dgm:prSet>
      <dgm:spPr/>
      <dgm:t>
        <a:bodyPr/>
        <a:lstStyle/>
        <a:p>
          <a:endParaRPr lang="en-US"/>
        </a:p>
      </dgm:t>
    </dgm:pt>
    <dgm:pt modelId="{26DD9293-ACE8-144A-A198-6EF8D74E0FED}" type="pres">
      <dgm:prSet presAssocID="{D3087705-4257-9543-AD87-10DAA449A47E}" presName="sibTrans" presStyleLbl="sibTrans2D1" presStyleIdx="2" presStyleCnt="4"/>
      <dgm:spPr/>
      <dgm:t>
        <a:bodyPr/>
        <a:lstStyle/>
        <a:p>
          <a:endParaRPr lang="en-US"/>
        </a:p>
      </dgm:t>
    </dgm:pt>
    <dgm:pt modelId="{162EBEB2-A850-8149-8E7B-6D537241CD97}" type="pres">
      <dgm:prSet presAssocID="{D3087705-4257-9543-AD87-10DAA449A47E}" presName="connectorText" presStyleLbl="sibTrans2D1" presStyleIdx="2" presStyleCnt="4"/>
      <dgm:spPr/>
      <dgm:t>
        <a:bodyPr/>
        <a:lstStyle/>
        <a:p>
          <a:endParaRPr lang="en-US"/>
        </a:p>
      </dgm:t>
    </dgm:pt>
    <dgm:pt modelId="{9752ABDD-FE0B-6344-BA75-E639A50DC483}" type="pres">
      <dgm:prSet presAssocID="{7C7F1226-10E4-AD4E-8CC4-2C996D91B3F1}" presName="node" presStyleLbl="node1" presStyleIdx="3" presStyleCnt="5">
        <dgm:presLayoutVars>
          <dgm:bulletEnabled val="1"/>
        </dgm:presLayoutVars>
      </dgm:prSet>
      <dgm:spPr/>
      <dgm:t>
        <a:bodyPr/>
        <a:lstStyle/>
        <a:p>
          <a:endParaRPr lang="en-US"/>
        </a:p>
      </dgm:t>
    </dgm:pt>
    <dgm:pt modelId="{B31FEB85-726E-984C-9B0D-6181C0114334}" type="pres">
      <dgm:prSet presAssocID="{B9210980-21FC-C944-9F8A-FABE6BCC3CF5}" presName="sibTrans" presStyleLbl="sibTrans2D1" presStyleIdx="3" presStyleCnt="4"/>
      <dgm:spPr/>
      <dgm:t>
        <a:bodyPr/>
        <a:lstStyle/>
        <a:p>
          <a:endParaRPr lang="en-US"/>
        </a:p>
      </dgm:t>
    </dgm:pt>
    <dgm:pt modelId="{192A9EAA-D855-C842-A6A3-AA1665DBBDC0}" type="pres">
      <dgm:prSet presAssocID="{B9210980-21FC-C944-9F8A-FABE6BCC3CF5}" presName="connectorText" presStyleLbl="sibTrans2D1" presStyleIdx="3" presStyleCnt="4"/>
      <dgm:spPr/>
      <dgm:t>
        <a:bodyPr/>
        <a:lstStyle/>
        <a:p>
          <a:endParaRPr lang="en-US"/>
        </a:p>
      </dgm:t>
    </dgm:pt>
    <dgm:pt modelId="{87C09700-ACBA-6641-90CC-C4DB11ED9685}" type="pres">
      <dgm:prSet presAssocID="{CFAD8581-BCBF-C44A-96D4-B1C75B31F96D}" presName="node" presStyleLbl="node1" presStyleIdx="4" presStyleCnt="5">
        <dgm:presLayoutVars>
          <dgm:bulletEnabled val="1"/>
        </dgm:presLayoutVars>
      </dgm:prSet>
      <dgm:spPr/>
      <dgm:t>
        <a:bodyPr/>
        <a:lstStyle/>
        <a:p>
          <a:endParaRPr lang="en-US"/>
        </a:p>
      </dgm:t>
    </dgm:pt>
  </dgm:ptLst>
  <dgm:cxnLst>
    <dgm:cxn modelId="{BBBB4A26-7363-2B4D-A8E2-1D095906764A}" type="presOf" srcId="{B9210980-21FC-C944-9F8A-FABE6BCC3CF5}" destId="{B31FEB85-726E-984C-9B0D-6181C0114334}" srcOrd="0" destOrd="0" presId="urn:microsoft.com/office/officeart/2005/8/layout/process2"/>
    <dgm:cxn modelId="{47F0BFFD-8EBC-CF43-91CA-944C09F7DF97}" type="presOf" srcId="{7A18A30F-490B-D543-A92F-32E11E92F798}" destId="{E5AFC116-D7A8-9F4F-ABB5-6BEE0C2B7ACF}" srcOrd="0" destOrd="0" presId="urn:microsoft.com/office/officeart/2005/8/layout/process2"/>
    <dgm:cxn modelId="{EE0E244D-9559-AF40-83B5-8F2A0CE56C39}" type="presOf" srcId="{A0BA4A25-99F1-9249-95F7-E686145861EE}" destId="{582D5F71-FF25-F147-9D3C-D2CC4FE05D9D}" srcOrd="0" destOrd="0" presId="urn:microsoft.com/office/officeart/2005/8/layout/process2"/>
    <dgm:cxn modelId="{179DCD68-785D-D54A-B5EF-673D7A205F1F}" type="presOf" srcId="{CFAD8581-BCBF-C44A-96D4-B1C75B31F96D}" destId="{87C09700-ACBA-6641-90CC-C4DB11ED9685}" srcOrd="0" destOrd="0" presId="urn:microsoft.com/office/officeart/2005/8/layout/process2"/>
    <dgm:cxn modelId="{ED226479-651B-8D48-BF8E-082FC048E62E}" srcId="{96ED521A-E25B-7748-82DB-666C6E0A98D8}" destId="{7C7F1226-10E4-AD4E-8CC4-2C996D91B3F1}" srcOrd="3" destOrd="0" parTransId="{0E4382F2-120E-0848-B6BC-78A7CEA6D2B1}" sibTransId="{B9210980-21FC-C944-9F8A-FABE6BCC3CF5}"/>
    <dgm:cxn modelId="{704C12D1-217E-1C4A-8999-A3C752E8477D}" type="presOf" srcId="{B2761946-4F0C-884B-A2CF-012B50DA2AA1}" destId="{D126E8F0-13ED-764C-B11A-572044FAEB3E}" srcOrd="0" destOrd="0" presId="urn:microsoft.com/office/officeart/2005/8/layout/process2"/>
    <dgm:cxn modelId="{CC495BF4-A70B-964E-B378-5F0E6D89E8FF}" type="presOf" srcId="{13267988-4537-7E43-AB34-B61629B880A4}" destId="{CF739A8A-76A0-EB44-B276-A255F38A54BC}" srcOrd="0" destOrd="0" presId="urn:microsoft.com/office/officeart/2005/8/layout/process2"/>
    <dgm:cxn modelId="{541D4EA6-F3DB-5F45-B311-EA4D56808259}" srcId="{96ED521A-E25B-7748-82DB-666C6E0A98D8}" destId="{A0BA4A25-99F1-9249-95F7-E686145861EE}" srcOrd="1" destOrd="0" parTransId="{B83B90D0-B70B-E34B-B9AD-29C16B99F23C}" sibTransId="{B2761946-4F0C-884B-A2CF-012B50DA2AA1}"/>
    <dgm:cxn modelId="{FA108EDC-4EA8-5544-9372-247CB9A0E2F9}" type="presOf" srcId="{D3087705-4257-9543-AD87-10DAA449A47E}" destId="{26DD9293-ACE8-144A-A198-6EF8D74E0FED}" srcOrd="0" destOrd="0" presId="urn:microsoft.com/office/officeart/2005/8/layout/process2"/>
    <dgm:cxn modelId="{A2737BF6-D6C9-764C-9219-ACF7BDE4C71F}" srcId="{96ED521A-E25B-7748-82DB-666C6E0A98D8}" destId="{CFAD8581-BCBF-C44A-96D4-B1C75B31F96D}" srcOrd="4" destOrd="0" parTransId="{095FE8F4-C0A4-9940-B79C-B0F19A58D36D}" sibTransId="{AF51631C-0BB7-024D-AF95-BC96DF547911}"/>
    <dgm:cxn modelId="{DD15C903-AB38-CE4A-9339-87442F952223}" type="presOf" srcId="{6DF24262-051F-854E-8454-1D7677BBCEE3}" destId="{63257D77-B6FD-D240-8C3D-19E8C3B74E08}" srcOrd="0" destOrd="0" presId="urn:microsoft.com/office/officeart/2005/8/layout/process2"/>
    <dgm:cxn modelId="{6CF821E2-34CB-D046-9D37-6A2711BF8B29}" srcId="{96ED521A-E25B-7748-82DB-666C6E0A98D8}" destId="{6DF24262-051F-854E-8454-1D7677BBCEE3}" srcOrd="2" destOrd="0" parTransId="{270B1F5A-D227-2D43-94ED-145ACBDF0B53}" sibTransId="{D3087705-4257-9543-AD87-10DAA449A47E}"/>
    <dgm:cxn modelId="{169B9AC3-A658-4C43-80AD-039AF0FCF528}" type="presOf" srcId="{B9210980-21FC-C944-9F8A-FABE6BCC3CF5}" destId="{192A9EAA-D855-C842-A6A3-AA1665DBBDC0}" srcOrd="1" destOrd="0" presId="urn:microsoft.com/office/officeart/2005/8/layout/process2"/>
    <dgm:cxn modelId="{CF60EEBB-E502-A542-86EF-1CFAD90432CD}" type="presOf" srcId="{B2761946-4F0C-884B-A2CF-012B50DA2AA1}" destId="{AE3A43F0-A072-7C4A-8034-A664D574E286}" srcOrd="1" destOrd="0" presId="urn:microsoft.com/office/officeart/2005/8/layout/process2"/>
    <dgm:cxn modelId="{F4145C42-7345-7A48-ADBE-F722151A5B5E}" type="presOf" srcId="{D3087705-4257-9543-AD87-10DAA449A47E}" destId="{162EBEB2-A850-8149-8E7B-6D537241CD97}" srcOrd="1" destOrd="0" presId="urn:microsoft.com/office/officeart/2005/8/layout/process2"/>
    <dgm:cxn modelId="{540D35C7-CCE3-4D45-8C46-E4C359EE9E44}" type="presOf" srcId="{96ED521A-E25B-7748-82DB-666C6E0A98D8}" destId="{ED1A045B-3D5F-4C40-AFC1-8AB6C5D18957}" srcOrd="0" destOrd="0" presId="urn:microsoft.com/office/officeart/2005/8/layout/process2"/>
    <dgm:cxn modelId="{E4572D07-7324-204F-A34D-F4B149A1C914}" type="presOf" srcId="{7C7F1226-10E4-AD4E-8CC4-2C996D91B3F1}" destId="{9752ABDD-FE0B-6344-BA75-E639A50DC483}" srcOrd="0" destOrd="0" presId="urn:microsoft.com/office/officeart/2005/8/layout/process2"/>
    <dgm:cxn modelId="{E6013BE1-3F18-0545-AB88-0A1F157C1566}" srcId="{96ED521A-E25B-7748-82DB-666C6E0A98D8}" destId="{13267988-4537-7E43-AB34-B61629B880A4}" srcOrd="0" destOrd="0" parTransId="{2ECB08BB-9727-6049-86C8-8F30BE2FF4EA}" sibTransId="{7A18A30F-490B-D543-A92F-32E11E92F798}"/>
    <dgm:cxn modelId="{798A75DB-E547-6347-9D3A-19C50CE31800}" type="presOf" srcId="{7A18A30F-490B-D543-A92F-32E11E92F798}" destId="{82333CB7-008E-384F-B51F-60F4DE9A02A1}" srcOrd="1" destOrd="0" presId="urn:microsoft.com/office/officeart/2005/8/layout/process2"/>
    <dgm:cxn modelId="{37BA26B6-731A-9743-A4BA-20F71510B041}" type="presParOf" srcId="{ED1A045B-3D5F-4C40-AFC1-8AB6C5D18957}" destId="{CF739A8A-76A0-EB44-B276-A255F38A54BC}" srcOrd="0" destOrd="0" presId="urn:microsoft.com/office/officeart/2005/8/layout/process2"/>
    <dgm:cxn modelId="{55B967E5-E68F-6049-83A7-A782695F2CB4}" type="presParOf" srcId="{ED1A045B-3D5F-4C40-AFC1-8AB6C5D18957}" destId="{E5AFC116-D7A8-9F4F-ABB5-6BEE0C2B7ACF}" srcOrd="1" destOrd="0" presId="urn:microsoft.com/office/officeart/2005/8/layout/process2"/>
    <dgm:cxn modelId="{E16CF026-49AB-7E43-A57B-BBEE30FA265D}" type="presParOf" srcId="{E5AFC116-D7A8-9F4F-ABB5-6BEE0C2B7ACF}" destId="{82333CB7-008E-384F-B51F-60F4DE9A02A1}" srcOrd="0" destOrd="0" presId="urn:microsoft.com/office/officeart/2005/8/layout/process2"/>
    <dgm:cxn modelId="{EB65D862-AED7-6242-B310-E57904932CDC}" type="presParOf" srcId="{ED1A045B-3D5F-4C40-AFC1-8AB6C5D18957}" destId="{582D5F71-FF25-F147-9D3C-D2CC4FE05D9D}" srcOrd="2" destOrd="0" presId="urn:microsoft.com/office/officeart/2005/8/layout/process2"/>
    <dgm:cxn modelId="{7D42A713-767D-1B42-ACA7-EE9968D2E001}" type="presParOf" srcId="{ED1A045B-3D5F-4C40-AFC1-8AB6C5D18957}" destId="{D126E8F0-13ED-764C-B11A-572044FAEB3E}" srcOrd="3" destOrd="0" presId="urn:microsoft.com/office/officeart/2005/8/layout/process2"/>
    <dgm:cxn modelId="{5479F977-99B2-264D-A888-2ECDA9E20FE4}" type="presParOf" srcId="{D126E8F0-13ED-764C-B11A-572044FAEB3E}" destId="{AE3A43F0-A072-7C4A-8034-A664D574E286}" srcOrd="0" destOrd="0" presId="urn:microsoft.com/office/officeart/2005/8/layout/process2"/>
    <dgm:cxn modelId="{C494F725-13B0-9642-AC40-F18912E573C0}" type="presParOf" srcId="{ED1A045B-3D5F-4C40-AFC1-8AB6C5D18957}" destId="{63257D77-B6FD-D240-8C3D-19E8C3B74E08}" srcOrd="4" destOrd="0" presId="urn:microsoft.com/office/officeart/2005/8/layout/process2"/>
    <dgm:cxn modelId="{FAEB04D8-308D-E444-ABD7-8FFE0FBC9496}" type="presParOf" srcId="{ED1A045B-3D5F-4C40-AFC1-8AB6C5D18957}" destId="{26DD9293-ACE8-144A-A198-6EF8D74E0FED}" srcOrd="5" destOrd="0" presId="urn:microsoft.com/office/officeart/2005/8/layout/process2"/>
    <dgm:cxn modelId="{15651B53-0226-9243-8A7A-0DF5EBC72367}" type="presParOf" srcId="{26DD9293-ACE8-144A-A198-6EF8D74E0FED}" destId="{162EBEB2-A850-8149-8E7B-6D537241CD97}" srcOrd="0" destOrd="0" presId="urn:microsoft.com/office/officeart/2005/8/layout/process2"/>
    <dgm:cxn modelId="{71EA1282-1805-0A41-9D82-6B852A73374E}" type="presParOf" srcId="{ED1A045B-3D5F-4C40-AFC1-8AB6C5D18957}" destId="{9752ABDD-FE0B-6344-BA75-E639A50DC483}" srcOrd="6" destOrd="0" presId="urn:microsoft.com/office/officeart/2005/8/layout/process2"/>
    <dgm:cxn modelId="{052DEADD-25EE-3F42-9E2C-71AFF289BDC8}" type="presParOf" srcId="{ED1A045B-3D5F-4C40-AFC1-8AB6C5D18957}" destId="{B31FEB85-726E-984C-9B0D-6181C0114334}" srcOrd="7" destOrd="0" presId="urn:microsoft.com/office/officeart/2005/8/layout/process2"/>
    <dgm:cxn modelId="{C80D36A0-BED6-074D-9EBF-20F0E2422F07}" type="presParOf" srcId="{B31FEB85-726E-984C-9B0D-6181C0114334}" destId="{192A9EAA-D855-C842-A6A3-AA1665DBBDC0}" srcOrd="0" destOrd="0" presId="urn:microsoft.com/office/officeart/2005/8/layout/process2"/>
    <dgm:cxn modelId="{2375400A-A770-F24D-96D9-E92A8763C89F}" type="presParOf" srcId="{ED1A045B-3D5F-4C40-AFC1-8AB6C5D18957}" destId="{87C09700-ACBA-6641-90CC-C4DB11ED968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ED521A-E25B-7748-82DB-666C6E0A98D8}" type="doc">
      <dgm:prSet loTypeId="urn:microsoft.com/office/officeart/2005/8/layout/process2" loCatId="" qsTypeId="urn:microsoft.com/office/officeart/2005/8/quickstyle/simple4" qsCatId="simple" csTypeId="urn:microsoft.com/office/officeart/2005/8/colors/accent1_2" csCatId="accent1" phldr="1"/>
      <dgm:spPr/>
    </dgm:pt>
    <dgm:pt modelId="{13267988-4537-7E43-AB34-B61629B880A4}">
      <dgm:prSet phldrT="[Text]" custT="1"/>
      <dgm:spPr>
        <a:solidFill>
          <a:schemeClr val="accent2">
            <a:lumMod val="40000"/>
            <a:lumOff val="60000"/>
          </a:schemeClr>
        </a:solidFill>
      </dgm:spPr>
      <dgm:t>
        <a:bodyPr/>
        <a:lstStyle/>
        <a:p>
          <a:r>
            <a:rPr lang="en-US" sz="2400" b="1" dirty="0" smtClean="0">
              <a:solidFill>
                <a:schemeClr val="tx1"/>
              </a:solidFill>
            </a:rPr>
            <a:t>Clean Text</a:t>
          </a:r>
          <a:endParaRPr lang="en-US" sz="2400" b="1" dirty="0">
            <a:solidFill>
              <a:schemeClr val="tx1"/>
            </a:solidFill>
          </a:endParaRPr>
        </a:p>
      </dgm:t>
    </dgm:pt>
    <dgm:pt modelId="{2ECB08BB-9727-6049-86C8-8F30BE2FF4EA}" type="parTrans" cxnId="{E6013BE1-3F18-0545-AB88-0A1F157C1566}">
      <dgm:prSet/>
      <dgm:spPr/>
      <dgm:t>
        <a:bodyPr/>
        <a:lstStyle/>
        <a:p>
          <a:endParaRPr lang="en-US"/>
        </a:p>
      </dgm:t>
    </dgm:pt>
    <dgm:pt modelId="{7A18A30F-490B-D543-A92F-32E11E92F798}" type="sibTrans" cxnId="{E6013BE1-3F18-0545-AB88-0A1F157C1566}">
      <dgm:prSet custT="1"/>
      <dgm:spPr/>
      <dgm:t>
        <a:bodyPr/>
        <a:lstStyle/>
        <a:p>
          <a:endParaRPr lang="en-US" sz="1600"/>
        </a:p>
      </dgm:t>
    </dgm:pt>
    <dgm:pt modelId="{A0BA4A25-99F1-9249-95F7-E686145861EE}">
      <dgm:prSet phldrT="[Text]" custT="1"/>
      <dgm:spPr/>
      <dgm:t>
        <a:bodyPr/>
        <a:lstStyle/>
        <a:p>
          <a:r>
            <a:rPr lang="en-US" sz="2400" b="1" dirty="0" smtClean="0">
              <a:solidFill>
                <a:schemeClr val="tx1"/>
              </a:solidFill>
            </a:rPr>
            <a:t>Tokenize</a:t>
          </a:r>
          <a:endParaRPr lang="en-US" sz="2400" b="1" dirty="0">
            <a:solidFill>
              <a:schemeClr val="tx1"/>
            </a:solidFill>
          </a:endParaRPr>
        </a:p>
      </dgm:t>
    </dgm:pt>
    <dgm:pt modelId="{B83B90D0-B70B-E34B-B9AD-29C16B99F23C}" type="parTrans" cxnId="{541D4EA6-F3DB-5F45-B311-EA4D56808259}">
      <dgm:prSet/>
      <dgm:spPr/>
      <dgm:t>
        <a:bodyPr/>
        <a:lstStyle/>
        <a:p>
          <a:endParaRPr lang="en-US"/>
        </a:p>
      </dgm:t>
    </dgm:pt>
    <dgm:pt modelId="{B2761946-4F0C-884B-A2CF-012B50DA2AA1}" type="sibTrans" cxnId="{541D4EA6-F3DB-5F45-B311-EA4D56808259}">
      <dgm:prSet custT="1"/>
      <dgm:spPr/>
      <dgm:t>
        <a:bodyPr/>
        <a:lstStyle/>
        <a:p>
          <a:endParaRPr lang="en-US" sz="2800"/>
        </a:p>
      </dgm:t>
    </dgm:pt>
    <dgm:pt modelId="{6DF24262-051F-854E-8454-1D7677BBCEE3}">
      <dgm:prSet phldrT="[Text]" custT="1"/>
      <dgm:spPr/>
      <dgm:t>
        <a:bodyPr/>
        <a:lstStyle/>
        <a:p>
          <a:r>
            <a:rPr lang="en-US" sz="2400" b="1" dirty="0" smtClean="0">
              <a:solidFill>
                <a:schemeClr val="tx1"/>
              </a:solidFill>
            </a:rPr>
            <a:t>Stemming</a:t>
          </a:r>
          <a:endParaRPr lang="en-US" sz="2400" b="1" dirty="0">
            <a:solidFill>
              <a:schemeClr val="tx1"/>
            </a:solidFill>
          </a:endParaRPr>
        </a:p>
      </dgm:t>
    </dgm:pt>
    <dgm:pt modelId="{270B1F5A-D227-2D43-94ED-145ACBDF0B53}" type="parTrans" cxnId="{6CF821E2-34CB-D046-9D37-6A2711BF8B29}">
      <dgm:prSet/>
      <dgm:spPr/>
      <dgm:t>
        <a:bodyPr/>
        <a:lstStyle/>
        <a:p>
          <a:endParaRPr lang="en-US"/>
        </a:p>
      </dgm:t>
    </dgm:pt>
    <dgm:pt modelId="{D3087705-4257-9543-AD87-10DAA449A47E}" type="sibTrans" cxnId="{6CF821E2-34CB-D046-9D37-6A2711BF8B29}">
      <dgm:prSet custT="1"/>
      <dgm:spPr/>
      <dgm:t>
        <a:bodyPr/>
        <a:lstStyle/>
        <a:p>
          <a:endParaRPr lang="en-US" sz="1600"/>
        </a:p>
      </dgm:t>
    </dgm:pt>
    <dgm:pt modelId="{7C7F1226-10E4-AD4E-8CC4-2C996D91B3F1}">
      <dgm:prSet phldrT="[Text]" custT="1"/>
      <dgm:spPr/>
      <dgm:t>
        <a:bodyPr/>
        <a:lstStyle/>
        <a:p>
          <a:r>
            <a:rPr lang="en-US" sz="2400" b="1" dirty="0" smtClean="0">
              <a:solidFill>
                <a:schemeClr val="tx1"/>
              </a:solidFill>
            </a:rPr>
            <a:t>Remove </a:t>
          </a:r>
          <a:r>
            <a:rPr lang="en-US" sz="2400" b="1" dirty="0" err="1" smtClean="0">
              <a:solidFill>
                <a:schemeClr val="tx1"/>
              </a:solidFill>
            </a:rPr>
            <a:t>Stopwords</a:t>
          </a:r>
          <a:endParaRPr lang="en-US" sz="2400" b="1" dirty="0">
            <a:solidFill>
              <a:schemeClr val="tx1"/>
            </a:solidFill>
          </a:endParaRPr>
        </a:p>
      </dgm:t>
    </dgm:pt>
    <dgm:pt modelId="{0E4382F2-120E-0848-B6BC-78A7CEA6D2B1}" type="parTrans" cxnId="{ED226479-651B-8D48-BF8E-082FC048E62E}">
      <dgm:prSet/>
      <dgm:spPr/>
      <dgm:t>
        <a:bodyPr/>
        <a:lstStyle/>
        <a:p>
          <a:endParaRPr lang="en-US"/>
        </a:p>
      </dgm:t>
    </dgm:pt>
    <dgm:pt modelId="{B9210980-21FC-C944-9F8A-FABE6BCC3CF5}" type="sibTrans" cxnId="{ED226479-651B-8D48-BF8E-082FC048E62E}">
      <dgm:prSet custT="1"/>
      <dgm:spPr/>
      <dgm:t>
        <a:bodyPr/>
        <a:lstStyle/>
        <a:p>
          <a:endParaRPr lang="en-US" sz="1600"/>
        </a:p>
      </dgm:t>
    </dgm:pt>
    <dgm:pt modelId="{CFAD8581-BCBF-C44A-96D4-B1C75B31F96D}">
      <dgm:prSet phldrT="[Text]" custT="1"/>
      <dgm:spPr/>
      <dgm:t>
        <a:bodyPr/>
        <a:lstStyle/>
        <a:p>
          <a:r>
            <a:rPr lang="en-US" sz="2400" b="1" dirty="0" smtClean="0">
              <a:solidFill>
                <a:schemeClr val="tx1"/>
              </a:solidFill>
            </a:rPr>
            <a:t>Remove rare words</a:t>
          </a:r>
          <a:endParaRPr lang="en-US" sz="2400" b="1" dirty="0">
            <a:solidFill>
              <a:schemeClr val="tx1"/>
            </a:solidFill>
          </a:endParaRPr>
        </a:p>
      </dgm:t>
    </dgm:pt>
    <dgm:pt modelId="{095FE8F4-C0A4-9940-B79C-B0F19A58D36D}" type="parTrans" cxnId="{A2737BF6-D6C9-764C-9219-ACF7BDE4C71F}">
      <dgm:prSet/>
      <dgm:spPr/>
      <dgm:t>
        <a:bodyPr/>
        <a:lstStyle/>
        <a:p>
          <a:endParaRPr lang="en-US"/>
        </a:p>
      </dgm:t>
    </dgm:pt>
    <dgm:pt modelId="{AF51631C-0BB7-024D-AF95-BC96DF547911}" type="sibTrans" cxnId="{A2737BF6-D6C9-764C-9219-ACF7BDE4C71F}">
      <dgm:prSet/>
      <dgm:spPr/>
      <dgm:t>
        <a:bodyPr/>
        <a:lstStyle/>
        <a:p>
          <a:endParaRPr lang="en-US"/>
        </a:p>
      </dgm:t>
    </dgm:pt>
    <dgm:pt modelId="{ED1A045B-3D5F-4C40-AFC1-8AB6C5D18957}" type="pres">
      <dgm:prSet presAssocID="{96ED521A-E25B-7748-82DB-666C6E0A98D8}" presName="linearFlow" presStyleCnt="0">
        <dgm:presLayoutVars>
          <dgm:resizeHandles val="exact"/>
        </dgm:presLayoutVars>
      </dgm:prSet>
      <dgm:spPr/>
    </dgm:pt>
    <dgm:pt modelId="{CF739A8A-76A0-EB44-B276-A255F38A54BC}" type="pres">
      <dgm:prSet presAssocID="{13267988-4537-7E43-AB34-B61629B880A4}" presName="node" presStyleLbl="node1" presStyleIdx="0" presStyleCnt="5">
        <dgm:presLayoutVars>
          <dgm:bulletEnabled val="1"/>
        </dgm:presLayoutVars>
      </dgm:prSet>
      <dgm:spPr/>
      <dgm:t>
        <a:bodyPr/>
        <a:lstStyle/>
        <a:p>
          <a:endParaRPr lang="en-US"/>
        </a:p>
      </dgm:t>
    </dgm:pt>
    <dgm:pt modelId="{E5AFC116-D7A8-9F4F-ABB5-6BEE0C2B7ACF}" type="pres">
      <dgm:prSet presAssocID="{7A18A30F-490B-D543-A92F-32E11E92F798}" presName="sibTrans" presStyleLbl="sibTrans2D1" presStyleIdx="0" presStyleCnt="4"/>
      <dgm:spPr/>
      <dgm:t>
        <a:bodyPr/>
        <a:lstStyle/>
        <a:p>
          <a:endParaRPr lang="en-US"/>
        </a:p>
      </dgm:t>
    </dgm:pt>
    <dgm:pt modelId="{82333CB7-008E-384F-B51F-60F4DE9A02A1}" type="pres">
      <dgm:prSet presAssocID="{7A18A30F-490B-D543-A92F-32E11E92F798}" presName="connectorText" presStyleLbl="sibTrans2D1" presStyleIdx="0" presStyleCnt="4"/>
      <dgm:spPr/>
      <dgm:t>
        <a:bodyPr/>
        <a:lstStyle/>
        <a:p>
          <a:endParaRPr lang="en-US"/>
        </a:p>
      </dgm:t>
    </dgm:pt>
    <dgm:pt modelId="{582D5F71-FF25-F147-9D3C-D2CC4FE05D9D}" type="pres">
      <dgm:prSet presAssocID="{A0BA4A25-99F1-9249-95F7-E686145861EE}" presName="node" presStyleLbl="node1" presStyleIdx="1" presStyleCnt="5">
        <dgm:presLayoutVars>
          <dgm:bulletEnabled val="1"/>
        </dgm:presLayoutVars>
      </dgm:prSet>
      <dgm:spPr/>
      <dgm:t>
        <a:bodyPr/>
        <a:lstStyle/>
        <a:p>
          <a:endParaRPr lang="en-US"/>
        </a:p>
      </dgm:t>
    </dgm:pt>
    <dgm:pt modelId="{D126E8F0-13ED-764C-B11A-572044FAEB3E}" type="pres">
      <dgm:prSet presAssocID="{B2761946-4F0C-884B-A2CF-012B50DA2AA1}" presName="sibTrans" presStyleLbl="sibTrans2D1" presStyleIdx="1" presStyleCnt="4"/>
      <dgm:spPr/>
      <dgm:t>
        <a:bodyPr/>
        <a:lstStyle/>
        <a:p>
          <a:endParaRPr lang="en-US"/>
        </a:p>
      </dgm:t>
    </dgm:pt>
    <dgm:pt modelId="{AE3A43F0-A072-7C4A-8034-A664D574E286}" type="pres">
      <dgm:prSet presAssocID="{B2761946-4F0C-884B-A2CF-012B50DA2AA1}" presName="connectorText" presStyleLbl="sibTrans2D1" presStyleIdx="1" presStyleCnt="4"/>
      <dgm:spPr/>
      <dgm:t>
        <a:bodyPr/>
        <a:lstStyle/>
        <a:p>
          <a:endParaRPr lang="en-US"/>
        </a:p>
      </dgm:t>
    </dgm:pt>
    <dgm:pt modelId="{63257D77-B6FD-D240-8C3D-19E8C3B74E08}" type="pres">
      <dgm:prSet presAssocID="{6DF24262-051F-854E-8454-1D7677BBCEE3}" presName="node" presStyleLbl="node1" presStyleIdx="2" presStyleCnt="5">
        <dgm:presLayoutVars>
          <dgm:bulletEnabled val="1"/>
        </dgm:presLayoutVars>
      </dgm:prSet>
      <dgm:spPr/>
      <dgm:t>
        <a:bodyPr/>
        <a:lstStyle/>
        <a:p>
          <a:endParaRPr lang="en-US"/>
        </a:p>
      </dgm:t>
    </dgm:pt>
    <dgm:pt modelId="{26DD9293-ACE8-144A-A198-6EF8D74E0FED}" type="pres">
      <dgm:prSet presAssocID="{D3087705-4257-9543-AD87-10DAA449A47E}" presName="sibTrans" presStyleLbl="sibTrans2D1" presStyleIdx="2" presStyleCnt="4"/>
      <dgm:spPr/>
      <dgm:t>
        <a:bodyPr/>
        <a:lstStyle/>
        <a:p>
          <a:endParaRPr lang="en-US"/>
        </a:p>
      </dgm:t>
    </dgm:pt>
    <dgm:pt modelId="{162EBEB2-A850-8149-8E7B-6D537241CD97}" type="pres">
      <dgm:prSet presAssocID="{D3087705-4257-9543-AD87-10DAA449A47E}" presName="connectorText" presStyleLbl="sibTrans2D1" presStyleIdx="2" presStyleCnt="4"/>
      <dgm:spPr/>
      <dgm:t>
        <a:bodyPr/>
        <a:lstStyle/>
        <a:p>
          <a:endParaRPr lang="en-US"/>
        </a:p>
      </dgm:t>
    </dgm:pt>
    <dgm:pt modelId="{9752ABDD-FE0B-6344-BA75-E639A50DC483}" type="pres">
      <dgm:prSet presAssocID="{7C7F1226-10E4-AD4E-8CC4-2C996D91B3F1}" presName="node" presStyleLbl="node1" presStyleIdx="3" presStyleCnt="5">
        <dgm:presLayoutVars>
          <dgm:bulletEnabled val="1"/>
        </dgm:presLayoutVars>
      </dgm:prSet>
      <dgm:spPr/>
      <dgm:t>
        <a:bodyPr/>
        <a:lstStyle/>
        <a:p>
          <a:endParaRPr lang="en-US"/>
        </a:p>
      </dgm:t>
    </dgm:pt>
    <dgm:pt modelId="{B31FEB85-726E-984C-9B0D-6181C0114334}" type="pres">
      <dgm:prSet presAssocID="{B9210980-21FC-C944-9F8A-FABE6BCC3CF5}" presName="sibTrans" presStyleLbl="sibTrans2D1" presStyleIdx="3" presStyleCnt="4"/>
      <dgm:spPr/>
      <dgm:t>
        <a:bodyPr/>
        <a:lstStyle/>
        <a:p>
          <a:endParaRPr lang="en-US"/>
        </a:p>
      </dgm:t>
    </dgm:pt>
    <dgm:pt modelId="{192A9EAA-D855-C842-A6A3-AA1665DBBDC0}" type="pres">
      <dgm:prSet presAssocID="{B9210980-21FC-C944-9F8A-FABE6BCC3CF5}" presName="connectorText" presStyleLbl="sibTrans2D1" presStyleIdx="3" presStyleCnt="4"/>
      <dgm:spPr/>
      <dgm:t>
        <a:bodyPr/>
        <a:lstStyle/>
        <a:p>
          <a:endParaRPr lang="en-US"/>
        </a:p>
      </dgm:t>
    </dgm:pt>
    <dgm:pt modelId="{87C09700-ACBA-6641-90CC-C4DB11ED9685}" type="pres">
      <dgm:prSet presAssocID="{CFAD8581-BCBF-C44A-96D4-B1C75B31F96D}" presName="node" presStyleLbl="node1" presStyleIdx="4" presStyleCnt="5">
        <dgm:presLayoutVars>
          <dgm:bulletEnabled val="1"/>
        </dgm:presLayoutVars>
      </dgm:prSet>
      <dgm:spPr/>
      <dgm:t>
        <a:bodyPr/>
        <a:lstStyle/>
        <a:p>
          <a:endParaRPr lang="en-US"/>
        </a:p>
      </dgm:t>
    </dgm:pt>
  </dgm:ptLst>
  <dgm:cxnLst>
    <dgm:cxn modelId="{5423C81D-43A0-054B-9417-C368B4CBF16A}" type="presOf" srcId="{7A18A30F-490B-D543-A92F-32E11E92F798}" destId="{E5AFC116-D7A8-9F4F-ABB5-6BEE0C2B7ACF}" srcOrd="0" destOrd="0" presId="urn:microsoft.com/office/officeart/2005/8/layout/process2"/>
    <dgm:cxn modelId="{39026052-12DB-2840-97B8-A16B68C26188}" type="presOf" srcId="{B2761946-4F0C-884B-A2CF-012B50DA2AA1}" destId="{D126E8F0-13ED-764C-B11A-572044FAEB3E}" srcOrd="0" destOrd="0" presId="urn:microsoft.com/office/officeart/2005/8/layout/process2"/>
    <dgm:cxn modelId="{59B5A467-659A-B143-BD02-30F58F3B74FA}" type="presOf" srcId="{7A18A30F-490B-D543-A92F-32E11E92F798}" destId="{82333CB7-008E-384F-B51F-60F4DE9A02A1}" srcOrd="1" destOrd="0" presId="urn:microsoft.com/office/officeart/2005/8/layout/process2"/>
    <dgm:cxn modelId="{ED226479-651B-8D48-BF8E-082FC048E62E}" srcId="{96ED521A-E25B-7748-82DB-666C6E0A98D8}" destId="{7C7F1226-10E4-AD4E-8CC4-2C996D91B3F1}" srcOrd="3" destOrd="0" parTransId="{0E4382F2-120E-0848-B6BC-78A7CEA6D2B1}" sibTransId="{B9210980-21FC-C944-9F8A-FABE6BCC3CF5}"/>
    <dgm:cxn modelId="{9BADF4E7-FC3C-9D44-87AC-ED70676AFB46}" type="presOf" srcId="{96ED521A-E25B-7748-82DB-666C6E0A98D8}" destId="{ED1A045B-3D5F-4C40-AFC1-8AB6C5D18957}" srcOrd="0" destOrd="0" presId="urn:microsoft.com/office/officeart/2005/8/layout/process2"/>
    <dgm:cxn modelId="{541D4EA6-F3DB-5F45-B311-EA4D56808259}" srcId="{96ED521A-E25B-7748-82DB-666C6E0A98D8}" destId="{A0BA4A25-99F1-9249-95F7-E686145861EE}" srcOrd="1" destOrd="0" parTransId="{B83B90D0-B70B-E34B-B9AD-29C16B99F23C}" sibTransId="{B2761946-4F0C-884B-A2CF-012B50DA2AA1}"/>
    <dgm:cxn modelId="{264F6BD7-66C9-1941-8685-9A3873D42199}" type="presOf" srcId="{13267988-4537-7E43-AB34-B61629B880A4}" destId="{CF739A8A-76A0-EB44-B276-A255F38A54BC}" srcOrd="0" destOrd="0" presId="urn:microsoft.com/office/officeart/2005/8/layout/process2"/>
    <dgm:cxn modelId="{79D67515-B1E1-314F-8B0D-37497F73192C}" type="presOf" srcId="{6DF24262-051F-854E-8454-1D7677BBCEE3}" destId="{63257D77-B6FD-D240-8C3D-19E8C3B74E08}" srcOrd="0" destOrd="0" presId="urn:microsoft.com/office/officeart/2005/8/layout/process2"/>
    <dgm:cxn modelId="{D05B5F04-73B2-9245-AE57-F829C5AE56C6}" type="presOf" srcId="{B9210980-21FC-C944-9F8A-FABE6BCC3CF5}" destId="{B31FEB85-726E-984C-9B0D-6181C0114334}" srcOrd="0" destOrd="0" presId="urn:microsoft.com/office/officeart/2005/8/layout/process2"/>
    <dgm:cxn modelId="{A2737BF6-D6C9-764C-9219-ACF7BDE4C71F}" srcId="{96ED521A-E25B-7748-82DB-666C6E0A98D8}" destId="{CFAD8581-BCBF-C44A-96D4-B1C75B31F96D}" srcOrd="4" destOrd="0" parTransId="{095FE8F4-C0A4-9940-B79C-B0F19A58D36D}" sibTransId="{AF51631C-0BB7-024D-AF95-BC96DF547911}"/>
    <dgm:cxn modelId="{18282251-EF1E-7243-A8A8-699A77CF7663}" type="presOf" srcId="{CFAD8581-BCBF-C44A-96D4-B1C75B31F96D}" destId="{87C09700-ACBA-6641-90CC-C4DB11ED9685}" srcOrd="0" destOrd="0" presId="urn:microsoft.com/office/officeart/2005/8/layout/process2"/>
    <dgm:cxn modelId="{6CF821E2-34CB-D046-9D37-6A2711BF8B29}" srcId="{96ED521A-E25B-7748-82DB-666C6E0A98D8}" destId="{6DF24262-051F-854E-8454-1D7677BBCEE3}" srcOrd="2" destOrd="0" parTransId="{270B1F5A-D227-2D43-94ED-145ACBDF0B53}" sibTransId="{D3087705-4257-9543-AD87-10DAA449A47E}"/>
    <dgm:cxn modelId="{39D77272-12D7-1445-BE92-BC76A4CB744D}" type="presOf" srcId="{D3087705-4257-9543-AD87-10DAA449A47E}" destId="{162EBEB2-A850-8149-8E7B-6D537241CD97}" srcOrd="1" destOrd="0" presId="urn:microsoft.com/office/officeart/2005/8/layout/process2"/>
    <dgm:cxn modelId="{B8B6CD70-4F9F-5849-B733-2D9F0092C6CA}" type="presOf" srcId="{B9210980-21FC-C944-9F8A-FABE6BCC3CF5}" destId="{192A9EAA-D855-C842-A6A3-AA1665DBBDC0}" srcOrd="1" destOrd="0" presId="urn:microsoft.com/office/officeart/2005/8/layout/process2"/>
    <dgm:cxn modelId="{E6013BE1-3F18-0545-AB88-0A1F157C1566}" srcId="{96ED521A-E25B-7748-82DB-666C6E0A98D8}" destId="{13267988-4537-7E43-AB34-B61629B880A4}" srcOrd="0" destOrd="0" parTransId="{2ECB08BB-9727-6049-86C8-8F30BE2FF4EA}" sibTransId="{7A18A30F-490B-D543-A92F-32E11E92F798}"/>
    <dgm:cxn modelId="{7AABEFF9-C191-DB4B-B3AF-1325C3FF13E4}" type="presOf" srcId="{D3087705-4257-9543-AD87-10DAA449A47E}" destId="{26DD9293-ACE8-144A-A198-6EF8D74E0FED}" srcOrd="0" destOrd="0" presId="urn:microsoft.com/office/officeart/2005/8/layout/process2"/>
    <dgm:cxn modelId="{0CEE9D3A-206C-A947-87CD-84344482EC64}" type="presOf" srcId="{B2761946-4F0C-884B-A2CF-012B50DA2AA1}" destId="{AE3A43F0-A072-7C4A-8034-A664D574E286}" srcOrd="1" destOrd="0" presId="urn:microsoft.com/office/officeart/2005/8/layout/process2"/>
    <dgm:cxn modelId="{2E5423E5-5EE1-7742-80B6-88FFE9283FBC}" type="presOf" srcId="{7C7F1226-10E4-AD4E-8CC4-2C996D91B3F1}" destId="{9752ABDD-FE0B-6344-BA75-E639A50DC483}" srcOrd="0" destOrd="0" presId="urn:microsoft.com/office/officeart/2005/8/layout/process2"/>
    <dgm:cxn modelId="{E57DDC32-3ED1-654C-9EDA-83B811C54AF4}" type="presOf" srcId="{A0BA4A25-99F1-9249-95F7-E686145861EE}" destId="{582D5F71-FF25-F147-9D3C-D2CC4FE05D9D}" srcOrd="0" destOrd="0" presId="urn:microsoft.com/office/officeart/2005/8/layout/process2"/>
    <dgm:cxn modelId="{44010DB9-3213-5046-8126-6644BCB624C3}" type="presParOf" srcId="{ED1A045B-3D5F-4C40-AFC1-8AB6C5D18957}" destId="{CF739A8A-76A0-EB44-B276-A255F38A54BC}" srcOrd="0" destOrd="0" presId="urn:microsoft.com/office/officeart/2005/8/layout/process2"/>
    <dgm:cxn modelId="{10C391C5-2CF4-6D4A-A1F4-09BCCD6EB272}" type="presParOf" srcId="{ED1A045B-3D5F-4C40-AFC1-8AB6C5D18957}" destId="{E5AFC116-D7A8-9F4F-ABB5-6BEE0C2B7ACF}" srcOrd="1" destOrd="0" presId="urn:microsoft.com/office/officeart/2005/8/layout/process2"/>
    <dgm:cxn modelId="{6C96D4B3-3768-C446-9F06-295A0FF12351}" type="presParOf" srcId="{E5AFC116-D7A8-9F4F-ABB5-6BEE0C2B7ACF}" destId="{82333CB7-008E-384F-B51F-60F4DE9A02A1}" srcOrd="0" destOrd="0" presId="urn:microsoft.com/office/officeart/2005/8/layout/process2"/>
    <dgm:cxn modelId="{BAB20A43-6E72-B448-852E-8078DF5072D1}" type="presParOf" srcId="{ED1A045B-3D5F-4C40-AFC1-8AB6C5D18957}" destId="{582D5F71-FF25-F147-9D3C-D2CC4FE05D9D}" srcOrd="2" destOrd="0" presId="urn:microsoft.com/office/officeart/2005/8/layout/process2"/>
    <dgm:cxn modelId="{4E0B7946-EB19-DA49-B7EA-EFB17894ECCC}" type="presParOf" srcId="{ED1A045B-3D5F-4C40-AFC1-8AB6C5D18957}" destId="{D126E8F0-13ED-764C-B11A-572044FAEB3E}" srcOrd="3" destOrd="0" presId="urn:microsoft.com/office/officeart/2005/8/layout/process2"/>
    <dgm:cxn modelId="{9038D5DF-B284-A640-BAA5-02E999AE4498}" type="presParOf" srcId="{D126E8F0-13ED-764C-B11A-572044FAEB3E}" destId="{AE3A43F0-A072-7C4A-8034-A664D574E286}" srcOrd="0" destOrd="0" presId="urn:microsoft.com/office/officeart/2005/8/layout/process2"/>
    <dgm:cxn modelId="{206630A6-0CD5-DA4A-894C-DE7F703E145E}" type="presParOf" srcId="{ED1A045B-3D5F-4C40-AFC1-8AB6C5D18957}" destId="{63257D77-B6FD-D240-8C3D-19E8C3B74E08}" srcOrd="4" destOrd="0" presId="urn:microsoft.com/office/officeart/2005/8/layout/process2"/>
    <dgm:cxn modelId="{B1C4A06B-8543-B64E-B150-6C11D0D390BA}" type="presParOf" srcId="{ED1A045B-3D5F-4C40-AFC1-8AB6C5D18957}" destId="{26DD9293-ACE8-144A-A198-6EF8D74E0FED}" srcOrd="5" destOrd="0" presId="urn:microsoft.com/office/officeart/2005/8/layout/process2"/>
    <dgm:cxn modelId="{DBB9C2D4-8354-D240-8EE1-FBDC37ECA565}" type="presParOf" srcId="{26DD9293-ACE8-144A-A198-6EF8D74E0FED}" destId="{162EBEB2-A850-8149-8E7B-6D537241CD97}" srcOrd="0" destOrd="0" presId="urn:microsoft.com/office/officeart/2005/8/layout/process2"/>
    <dgm:cxn modelId="{1E877F6D-C3A5-4F45-A7F1-A1EA178B0BFA}" type="presParOf" srcId="{ED1A045B-3D5F-4C40-AFC1-8AB6C5D18957}" destId="{9752ABDD-FE0B-6344-BA75-E639A50DC483}" srcOrd="6" destOrd="0" presId="urn:microsoft.com/office/officeart/2005/8/layout/process2"/>
    <dgm:cxn modelId="{BBAFAAE8-E4D6-1F4C-8D24-7738359EA705}" type="presParOf" srcId="{ED1A045B-3D5F-4C40-AFC1-8AB6C5D18957}" destId="{B31FEB85-726E-984C-9B0D-6181C0114334}" srcOrd="7" destOrd="0" presId="urn:microsoft.com/office/officeart/2005/8/layout/process2"/>
    <dgm:cxn modelId="{BEAEE668-35A8-7E46-8628-0078B214906F}" type="presParOf" srcId="{B31FEB85-726E-984C-9B0D-6181C0114334}" destId="{192A9EAA-D855-C842-A6A3-AA1665DBBDC0}" srcOrd="0" destOrd="0" presId="urn:microsoft.com/office/officeart/2005/8/layout/process2"/>
    <dgm:cxn modelId="{3A4C4181-0FCC-BA43-8635-69E9885FC879}" type="presParOf" srcId="{ED1A045B-3D5F-4C40-AFC1-8AB6C5D18957}" destId="{87C09700-ACBA-6641-90CC-C4DB11ED968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ED521A-E25B-7748-82DB-666C6E0A98D8}" type="doc">
      <dgm:prSet loTypeId="urn:microsoft.com/office/officeart/2005/8/layout/process2" loCatId="" qsTypeId="urn:microsoft.com/office/officeart/2005/8/quickstyle/simple4" qsCatId="simple" csTypeId="urn:microsoft.com/office/officeart/2005/8/colors/accent1_2" csCatId="accent1" phldr="1"/>
      <dgm:spPr/>
    </dgm:pt>
    <dgm:pt modelId="{13267988-4537-7E43-AB34-B61629B880A4}">
      <dgm:prSet phldrT="[Text]" custT="1"/>
      <dgm:spPr>
        <a:solidFill>
          <a:schemeClr val="accent3">
            <a:lumMod val="40000"/>
            <a:lumOff val="60000"/>
          </a:schemeClr>
        </a:solidFill>
      </dgm:spPr>
      <dgm:t>
        <a:bodyPr/>
        <a:lstStyle/>
        <a:p>
          <a:r>
            <a:rPr lang="en-US" sz="2400" b="1" dirty="0" smtClean="0">
              <a:solidFill>
                <a:schemeClr val="tx1"/>
              </a:solidFill>
            </a:rPr>
            <a:t>Clean Text</a:t>
          </a:r>
          <a:endParaRPr lang="en-US" sz="2400" b="1" dirty="0">
            <a:solidFill>
              <a:schemeClr val="tx1"/>
            </a:solidFill>
          </a:endParaRPr>
        </a:p>
      </dgm:t>
    </dgm:pt>
    <dgm:pt modelId="{2ECB08BB-9727-6049-86C8-8F30BE2FF4EA}" type="parTrans" cxnId="{E6013BE1-3F18-0545-AB88-0A1F157C1566}">
      <dgm:prSet/>
      <dgm:spPr/>
      <dgm:t>
        <a:bodyPr/>
        <a:lstStyle/>
        <a:p>
          <a:endParaRPr lang="en-US"/>
        </a:p>
      </dgm:t>
    </dgm:pt>
    <dgm:pt modelId="{7A18A30F-490B-D543-A92F-32E11E92F798}" type="sibTrans" cxnId="{E6013BE1-3F18-0545-AB88-0A1F157C1566}">
      <dgm:prSet custT="1"/>
      <dgm:spPr/>
      <dgm:t>
        <a:bodyPr/>
        <a:lstStyle/>
        <a:p>
          <a:endParaRPr lang="en-US" sz="1600"/>
        </a:p>
      </dgm:t>
    </dgm:pt>
    <dgm:pt modelId="{A0BA4A25-99F1-9249-95F7-E686145861EE}">
      <dgm:prSet phldrT="[Text]" custT="1"/>
      <dgm:spPr>
        <a:solidFill>
          <a:schemeClr val="accent2">
            <a:lumMod val="40000"/>
            <a:lumOff val="60000"/>
          </a:schemeClr>
        </a:solidFill>
      </dgm:spPr>
      <dgm:t>
        <a:bodyPr/>
        <a:lstStyle/>
        <a:p>
          <a:r>
            <a:rPr lang="en-US" sz="2400" b="1" dirty="0" smtClean="0">
              <a:solidFill>
                <a:schemeClr val="tx1"/>
              </a:solidFill>
            </a:rPr>
            <a:t>Tokenize</a:t>
          </a:r>
          <a:endParaRPr lang="en-US" sz="2400" b="1" dirty="0">
            <a:solidFill>
              <a:schemeClr val="tx1"/>
            </a:solidFill>
          </a:endParaRPr>
        </a:p>
      </dgm:t>
    </dgm:pt>
    <dgm:pt modelId="{B83B90D0-B70B-E34B-B9AD-29C16B99F23C}" type="parTrans" cxnId="{541D4EA6-F3DB-5F45-B311-EA4D56808259}">
      <dgm:prSet/>
      <dgm:spPr/>
      <dgm:t>
        <a:bodyPr/>
        <a:lstStyle/>
        <a:p>
          <a:endParaRPr lang="en-US"/>
        </a:p>
      </dgm:t>
    </dgm:pt>
    <dgm:pt modelId="{B2761946-4F0C-884B-A2CF-012B50DA2AA1}" type="sibTrans" cxnId="{541D4EA6-F3DB-5F45-B311-EA4D56808259}">
      <dgm:prSet custT="1"/>
      <dgm:spPr/>
      <dgm:t>
        <a:bodyPr/>
        <a:lstStyle/>
        <a:p>
          <a:endParaRPr lang="en-US" sz="2800"/>
        </a:p>
      </dgm:t>
    </dgm:pt>
    <dgm:pt modelId="{6DF24262-051F-854E-8454-1D7677BBCEE3}">
      <dgm:prSet phldrT="[Text]" custT="1"/>
      <dgm:spPr/>
      <dgm:t>
        <a:bodyPr/>
        <a:lstStyle/>
        <a:p>
          <a:r>
            <a:rPr lang="en-US" sz="2400" b="1" dirty="0" smtClean="0">
              <a:solidFill>
                <a:schemeClr val="tx1"/>
              </a:solidFill>
            </a:rPr>
            <a:t>Stemming</a:t>
          </a:r>
          <a:endParaRPr lang="en-US" sz="2400" b="1" dirty="0">
            <a:solidFill>
              <a:schemeClr val="tx1"/>
            </a:solidFill>
          </a:endParaRPr>
        </a:p>
      </dgm:t>
    </dgm:pt>
    <dgm:pt modelId="{270B1F5A-D227-2D43-94ED-145ACBDF0B53}" type="parTrans" cxnId="{6CF821E2-34CB-D046-9D37-6A2711BF8B29}">
      <dgm:prSet/>
      <dgm:spPr/>
      <dgm:t>
        <a:bodyPr/>
        <a:lstStyle/>
        <a:p>
          <a:endParaRPr lang="en-US"/>
        </a:p>
      </dgm:t>
    </dgm:pt>
    <dgm:pt modelId="{D3087705-4257-9543-AD87-10DAA449A47E}" type="sibTrans" cxnId="{6CF821E2-34CB-D046-9D37-6A2711BF8B29}">
      <dgm:prSet custT="1"/>
      <dgm:spPr/>
      <dgm:t>
        <a:bodyPr/>
        <a:lstStyle/>
        <a:p>
          <a:endParaRPr lang="en-US" sz="1600"/>
        </a:p>
      </dgm:t>
    </dgm:pt>
    <dgm:pt modelId="{7C7F1226-10E4-AD4E-8CC4-2C996D91B3F1}">
      <dgm:prSet phldrT="[Text]" custT="1"/>
      <dgm:spPr/>
      <dgm:t>
        <a:bodyPr/>
        <a:lstStyle/>
        <a:p>
          <a:r>
            <a:rPr lang="en-US" sz="2400" b="1" dirty="0" smtClean="0">
              <a:solidFill>
                <a:schemeClr val="tx1"/>
              </a:solidFill>
            </a:rPr>
            <a:t>Remove </a:t>
          </a:r>
          <a:r>
            <a:rPr lang="en-US" sz="2400" b="1" dirty="0" err="1" smtClean="0">
              <a:solidFill>
                <a:schemeClr val="tx1"/>
              </a:solidFill>
            </a:rPr>
            <a:t>Stopwords</a:t>
          </a:r>
          <a:endParaRPr lang="en-US" sz="2400" b="1" dirty="0">
            <a:solidFill>
              <a:schemeClr val="tx1"/>
            </a:solidFill>
          </a:endParaRPr>
        </a:p>
      </dgm:t>
    </dgm:pt>
    <dgm:pt modelId="{0E4382F2-120E-0848-B6BC-78A7CEA6D2B1}" type="parTrans" cxnId="{ED226479-651B-8D48-BF8E-082FC048E62E}">
      <dgm:prSet/>
      <dgm:spPr/>
      <dgm:t>
        <a:bodyPr/>
        <a:lstStyle/>
        <a:p>
          <a:endParaRPr lang="en-US"/>
        </a:p>
      </dgm:t>
    </dgm:pt>
    <dgm:pt modelId="{B9210980-21FC-C944-9F8A-FABE6BCC3CF5}" type="sibTrans" cxnId="{ED226479-651B-8D48-BF8E-082FC048E62E}">
      <dgm:prSet custT="1"/>
      <dgm:spPr/>
      <dgm:t>
        <a:bodyPr/>
        <a:lstStyle/>
        <a:p>
          <a:endParaRPr lang="en-US" sz="1600"/>
        </a:p>
      </dgm:t>
    </dgm:pt>
    <dgm:pt modelId="{CFAD8581-BCBF-C44A-96D4-B1C75B31F96D}">
      <dgm:prSet phldrT="[Text]" custT="1"/>
      <dgm:spPr/>
      <dgm:t>
        <a:bodyPr/>
        <a:lstStyle/>
        <a:p>
          <a:r>
            <a:rPr lang="en-US" sz="2400" b="1" dirty="0" smtClean="0">
              <a:solidFill>
                <a:schemeClr val="tx1"/>
              </a:solidFill>
            </a:rPr>
            <a:t>Remove rare words</a:t>
          </a:r>
          <a:endParaRPr lang="en-US" sz="2400" b="1" dirty="0">
            <a:solidFill>
              <a:schemeClr val="tx1"/>
            </a:solidFill>
          </a:endParaRPr>
        </a:p>
      </dgm:t>
    </dgm:pt>
    <dgm:pt modelId="{095FE8F4-C0A4-9940-B79C-B0F19A58D36D}" type="parTrans" cxnId="{A2737BF6-D6C9-764C-9219-ACF7BDE4C71F}">
      <dgm:prSet/>
      <dgm:spPr/>
      <dgm:t>
        <a:bodyPr/>
        <a:lstStyle/>
        <a:p>
          <a:endParaRPr lang="en-US"/>
        </a:p>
      </dgm:t>
    </dgm:pt>
    <dgm:pt modelId="{AF51631C-0BB7-024D-AF95-BC96DF547911}" type="sibTrans" cxnId="{A2737BF6-D6C9-764C-9219-ACF7BDE4C71F}">
      <dgm:prSet/>
      <dgm:spPr/>
      <dgm:t>
        <a:bodyPr/>
        <a:lstStyle/>
        <a:p>
          <a:endParaRPr lang="en-US"/>
        </a:p>
      </dgm:t>
    </dgm:pt>
    <dgm:pt modelId="{ED1A045B-3D5F-4C40-AFC1-8AB6C5D18957}" type="pres">
      <dgm:prSet presAssocID="{96ED521A-E25B-7748-82DB-666C6E0A98D8}" presName="linearFlow" presStyleCnt="0">
        <dgm:presLayoutVars>
          <dgm:resizeHandles val="exact"/>
        </dgm:presLayoutVars>
      </dgm:prSet>
      <dgm:spPr/>
    </dgm:pt>
    <dgm:pt modelId="{CF739A8A-76A0-EB44-B276-A255F38A54BC}" type="pres">
      <dgm:prSet presAssocID="{13267988-4537-7E43-AB34-B61629B880A4}" presName="node" presStyleLbl="node1" presStyleIdx="0" presStyleCnt="5">
        <dgm:presLayoutVars>
          <dgm:bulletEnabled val="1"/>
        </dgm:presLayoutVars>
      </dgm:prSet>
      <dgm:spPr/>
      <dgm:t>
        <a:bodyPr/>
        <a:lstStyle/>
        <a:p>
          <a:endParaRPr lang="en-US"/>
        </a:p>
      </dgm:t>
    </dgm:pt>
    <dgm:pt modelId="{E5AFC116-D7A8-9F4F-ABB5-6BEE0C2B7ACF}" type="pres">
      <dgm:prSet presAssocID="{7A18A30F-490B-D543-A92F-32E11E92F798}" presName="sibTrans" presStyleLbl="sibTrans2D1" presStyleIdx="0" presStyleCnt="4"/>
      <dgm:spPr/>
      <dgm:t>
        <a:bodyPr/>
        <a:lstStyle/>
        <a:p>
          <a:endParaRPr lang="en-US"/>
        </a:p>
      </dgm:t>
    </dgm:pt>
    <dgm:pt modelId="{82333CB7-008E-384F-B51F-60F4DE9A02A1}" type="pres">
      <dgm:prSet presAssocID="{7A18A30F-490B-D543-A92F-32E11E92F798}" presName="connectorText" presStyleLbl="sibTrans2D1" presStyleIdx="0" presStyleCnt="4"/>
      <dgm:spPr/>
      <dgm:t>
        <a:bodyPr/>
        <a:lstStyle/>
        <a:p>
          <a:endParaRPr lang="en-US"/>
        </a:p>
      </dgm:t>
    </dgm:pt>
    <dgm:pt modelId="{582D5F71-FF25-F147-9D3C-D2CC4FE05D9D}" type="pres">
      <dgm:prSet presAssocID="{A0BA4A25-99F1-9249-95F7-E686145861EE}" presName="node" presStyleLbl="node1" presStyleIdx="1" presStyleCnt="5">
        <dgm:presLayoutVars>
          <dgm:bulletEnabled val="1"/>
        </dgm:presLayoutVars>
      </dgm:prSet>
      <dgm:spPr/>
      <dgm:t>
        <a:bodyPr/>
        <a:lstStyle/>
        <a:p>
          <a:endParaRPr lang="en-US"/>
        </a:p>
      </dgm:t>
    </dgm:pt>
    <dgm:pt modelId="{D126E8F0-13ED-764C-B11A-572044FAEB3E}" type="pres">
      <dgm:prSet presAssocID="{B2761946-4F0C-884B-A2CF-012B50DA2AA1}" presName="sibTrans" presStyleLbl="sibTrans2D1" presStyleIdx="1" presStyleCnt="4"/>
      <dgm:spPr/>
      <dgm:t>
        <a:bodyPr/>
        <a:lstStyle/>
        <a:p>
          <a:endParaRPr lang="en-US"/>
        </a:p>
      </dgm:t>
    </dgm:pt>
    <dgm:pt modelId="{AE3A43F0-A072-7C4A-8034-A664D574E286}" type="pres">
      <dgm:prSet presAssocID="{B2761946-4F0C-884B-A2CF-012B50DA2AA1}" presName="connectorText" presStyleLbl="sibTrans2D1" presStyleIdx="1" presStyleCnt="4"/>
      <dgm:spPr/>
      <dgm:t>
        <a:bodyPr/>
        <a:lstStyle/>
        <a:p>
          <a:endParaRPr lang="en-US"/>
        </a:p>
      </dgm:t>
    </dgm:pt>
    <dgm:pt modelId="{63257D77-B6FD-D240-8C3D-19E8C3B74E08}" type="pres">
      <dgm:prSet presAssocID="{6DF24262-051F-854E-8454-1D7677BBCEE3}" presName="node" presStyleLbl="node1" presStyleIdx="2" presStyleCnt="5">
        <dgm:presLayoutVars>
          <dgm:bulletEnabled val="1"/>
        </dgm:presLayoutVars>
      </dgm:prSet>
      <dgm:spPr/>
      <dgm:t>
        <a:bodyPr/>
        <a:lstStyle/>
        <a:p>
          <a:endParaRPr lang="en-US"/>
        </a:p>
      </dgm:t>
    </dgm:pt>
    <dgm:pt modelId="{26DD9293-ACE8-144A-A198-6EF8D74E0FED}" type="pres">
      <dgm:prSet presAssocID="{D3087705-4257-9543-AD87-10DAA449A47E}" presName="sibTrans" presStyleLbl="sibTrans2D1" presStyleIdx="2" presStyleCnt="4"/>
      <dgm:spPr/>
      <dgm:t>
        <a:bodyPr/>
        <a:lstStyle/>
        <a:p>
          <a:endParaRPr lang="en-US"/>
        </a:p>
      </dgm:t>
    </dgm:pt>
    <dgm:pt modelId="{162EBEB2-A850-8149-8E7B-6D537241CD97}" type="pres">
      <dgm:prSet presAssocID="{D3087705-4257-9543-AD87-10DAA449A47E}" presName="connectorText" presStyleLbl="sibTrans2D1" presStyleIdx="2" presStyleCnt="4"/>
      <dgm:spPr/>
      <dgm:t>
        <a:bodyPr/>
        <a:lstStyle/>
        <a:p>
          <a:endParaRPr lang="en-US"/>
        </a:p>
      </dgm:t>
    </dgm:pt>
    <dgm:pt modelId="{9752ABDD-FE0B-6344-BA75-E639A50DC483}" type="pres">
      <dgm:prSet presAssocID="{7C7F1226-10E4-AD4E-8CC4-2C996D91B3F1}" presName="node" presStyleLbl="node1" presStyleIdx="3" presStyleCnt="5">
        <dgm:presLayoutVars>
          <dgm:bulletEnabled val="1"/>
        </dgm:presLayoutVars>
      </dgm:prSet>
      <dgm:spPr/>
      <dgm:t>
        <a:bodyPr/>
        <a:lstStyle/>
        <a:p>
          <a:endParaRPr lang="en-US"/>
        </a:p>
      </dgm:t>
    </dgm:pt>
    <dgm:pt modelId="{B31FEB85-726E-984C-9B0D-6181C0114334}" type="pres">
      <dgm:prSet presAssocID="{B9210980-21FC-C944-9F8A-FABE6BCC3CF5}" presName="sibTrans" presStyleLbl="sibTrans2D1" presStyleIdx="3" presStyleCnt="4"/>
      <dgm:spPr/>
      <dgm:t>
        <a:bodyPr/>
        <a:lstStyle/>
        <a:p>
          <a:endParaRPr lang="en-US"/>
        </a:p>
      </dgm:t>
    </dgm:pt>
    <dgm:pt modelId="{192A9EAA-D855-C842-A6A3-AA1665DBBDC0}" type="pres">
      <dgm:prSet presAssocID="{B9210980-21FC-C944-9F8A-FABE6BCC3CF5}" presName="connectorText" presStyleLbl="sibTrans2D1" presStyleIdx="3" presStyleCnt="4"/>
      <dgm:spPr/>
      <dgm:t>
        <a:bodyPr/>
        <a:lstStyle/>
        <a:p>
          <a:endParaRPr lang="en-US"/>
        </a:p>
      </dgm:t>
    </dgm:pt>
    <dgm:pt modelId="{87C09700-ACBA-6641-90CC-C4DB11ED9685}" type="pres">
      <dgm:prSet presAssocID="{CFAD8581-BCBF-C44A-96D4-B1C75B31F96D}" presName="node" presStyleLbl="node1" presStyleIdx="4" presStyleCnt="5">
        <dgm:presLayoutVars>
          <dgm:bulletEnabled val="1"/>
        </dgm:presLayoutVars>
      </dgm:prSet>
      <dgm:spPr/>
      <dgm:t>
        <a:bodyPr/>
        <a:lstStyle/>
        <a:p>
          <a:endParaRPr lang="en-US"/>
        </a:p>
      </dgm:t>
    </dgm:pt>
  </dgm:ptLst>
  <dgm:cxnLst>
    <dgm:cxn modelId="{14A9BACE-F302-574B-BC60-0A168F26541D}" type="presOf" srcId="{B9210980-21FC-C944-9F8A-FABE6BCC3CF5}" destId="{192A9EAA-D855-C842-A6A3-AA1665DBBDC0}" srcOrd="1" destOrd="0" presId="urn:microsoft.com/office/officeart/2005/8/layout/process2"/>
    <dgm:cxn modelId="{ED226479-651B-8D48-BF8E-082FC048E62E}" srcId="{96ED521A-E25B-7748-82DB-666C6E0A98D8}" destId="{7C7F1226-10E4-AD4E-8CC4-2C996D91B3F1}" srcOrd="3" destOrd="0" parTransId="{0E4382F2-120E-0848-B6BC-78A7CEA6D2B1}" sibTransId="{B9210980-21FC-C944-9F8A-FABE6BCC3CF5}"/>
    <dgm:cxn modelId="{541D4EA6-F3DB-5F45-B311-EA4D56808259}" srcId="{96ED521A-E25B-7748-82DB-666C6E0A98D8}" destId="{A0BA4A25-99F1-9249-95F7-E686145861EE}" srcOrd="1" destOrd="0" parTransId="{B83B90D0-B70B-E34B-B9AD-29C16B99F23C}" sibTransId="{B2761946-4F0C-884B-A2CF-012B50DA2AA1}"/>
    <dgm:cxn modelId="{E89959E7-1D23-CD43-A386-A187CC65ED2D}" type="presOf" srcId="{13267988-4537-7E43-AB34-B61629B880A4}" destId="{CF739A8A-76A0-EB44-B276-A255F38A54BC}" srcOrd="0" destOrd="0" presId="urn:microsoft.com/office/officeart/2005/8/layout/process2"/>
    <dgm:cxn modelId="{0B851125-2151-B849-8C0B-8B4F9FB5CC64}" type="presOf" srcId="{B2761946-4F0C-884B-A2CF-012B50DA2AA1}" destId="{D126E8F0-13ED-764C-B11A-572044FAEB3E}" srcOrd="0" destOrd="0" presId="urn:microsoft.com/office/officeart/2005/8/layout/process2"/>
    <dgm:cxn modelId="{A6492662-4F4D-F74C-82D8-FC0064480436}" type="presOf" srcId="{D3087705-4257-9543-AD87-10DAA449A47E}" destId="{26DD9293-ACE8-144A-A198-6EF8D74E0FED}" srcOrd="0" destOrd="0" presId="urn:microsoft.com/office/officeart/2005/8/layout/process2"/>
    <dgm:cxn modelId="{706E904F-0B2C-4F42-93EC-226D5DF13670}" type="presOf" srcId="{B9210980-21FC-C944-9F8A-FABE6BCC3CF5}" destId="{B31FEB85-726E-984C-9B0D-6181C0114334}" srcOrd="0" destOrd="0" presId="urn:microsoft.com/office/officeart/2005/8/layout/process2"/>
    <dgm:cxn modelId="{A2737BF6-D6C9-764C-9219-ACF7BDE4C71F}" srcId="{96ED521A-E25B-7748-82DB-666C6E0A98D8}" destId="{CFAD8581-BCBF-C44A-96D4-B1C75B31F96D}" srcOrd="4" destOrd="0" parTransId="{095FE8F4-C0A4-9940-B79C-B0F19A58D36D}" sibTransId="{AF51631C-0BB7-024D-AF95-BC96DF547911}"/>
    <dgm:cxn modelId="{A9E94D53-8D7D-4742-9D65-F9ADD3A51337}" type="presOf" srcId="{A0BA4A25-99F1-9249-95F7-E686145861EE}" destId="{582D5F71-FF25-F147-9D3C-D2CC4FE05D9D}" srcOrd="0" destOrd="0" presId="urn:microsoft.com/office/officeart/2005/8/layout/process2"/>
    <dgm:cxn modelId="{C76A3F4C-66B4-FD47-93D2-C5287533D3A6}" type="presOf" srcId="{6DF24262-051F-854E-8454-1D7677BBCEE3}" destId="{63257D77-B6FD-D240-8C3D-19E8C3B74E08}" srcOrd="0" destOrd="0" presId="urn:microsoft.com/office/officeart/2005/8/layout/process2"/>
    <dgm:cxn modelId="{6CF821E2-34CB-D046-9D37-6A2711BF8B29}" srcId="{96ED521A-E25B-7748-82DB-666C6E0A98D8}" destId="{6DF24262-051F-854E-8454-1D7677BBCEE3}" srcOrd="2" destOrd="0" parTransId="{270B1F5A-D227-2D43-94ED-145ACBDF0B53}" sibTransId="{D3087705-4257-9543-AD87-10DAA449A47E}"/>
    <dgm:cxn modelId="{F47B584E-13CE-2041-BBA1-DED230F15FB0}" type="presOf" srcId="{7C7F1226-10E4-AD4E-8CC4-2C996D91B3F1}" destId="{9752ABDD-FE0B-6344-BA75-E639A50DC483}" srcOrd="0" destOrd="0" presId="urn:microsoft.com/office/officeart/2005/8/layout/process2"/>
    <dgm:cxn modelId="{E6013BE1-3F18-0545-AB88-0A1F157C1566}" srcId="{96ED521A-E25B-7748-82DB-666C6E0A98D8}" destId="{13267988-4537-7E43-AB34-B61629B880A4}" srcOrd="0" destOrd="0" parTransId="{2ECB08BB-9727-6049-86C8-8F30BE2FF4EA}" sibTransId="{7A18A30F-490B-D543-A92F-32E11E92F798}"/>
    <dgm:cxn modelId="{2B5AC1BD-E27A-5C44-BCF3-0FC9BA211AB6}" type="presOf" srcId="{D3087705-4257-9543-AD87-10DAA449A47E}" destId="{162EBEB2-A850-8149-8E7B-6D537241CD97}" srcOrd="1" destOrd="0" presId="urn:microsoft.com/office/officeart/2005/8/layout/process2"/>
    <dgm:cxn modelId="{B8E17FAF-EB51-7A48-84BF-17D4F7FA9114}" type="presOf" srcId="{7A18A30F-490B-D543-A92F-32E11E92F798}" destId="{E5AFC116-D7A8-9F4F-ABB5-6BEE0C2B7ACF}" srcOrd="0" destOrd="0" presId="urn:microsoft.com/office/officeart/2005/8/layout/process2"/>
    <dgm:cxn modelId="{3CB41307-E0F8-CE41-A243-CEF63C0A70F3}" type="presOf" srcId="{7A18A30F-490B-D543-A92F-32E11E92F798}" destId="{82333CB7-008E-384F-B51F-60F4DE9A02A1}" srcOrd="1" destOrd="0" presId="urn:microsoft.com/office/officeart/2005/8/layout/process2"/>
    <dgm:cxn modelId="{D36CFC79-71ED-004E-86D4-08D2CFC11BB2}" type="presOf" srcId="{96ED521A-E25B-7748-82DB-666C6E0A98D8}" destId="{ED1A045B-3D5F-4C40-AFC1-8AB6C5D18957}" srcOrd="0" destOrd="0" presId="urn:microsoft.com/office/officeart/2005/8/layout/process2"/>
    <dgm:cxn modelId="{53DF58CA-6F65-F841-BEE7-C86AFDBA8C9D}" type="presOf" srcId="{B2761946-4F0C-884B-A2CF-012B50DA2AA1}" destId="{AE3A43F0-A072-7C4A-8034-A664D574E286}" srcOrd="1" destOrd="0" presId="urn:microsoft.com/office/officeart/2005/8/layout/process2"/>
    <dgm:cxn modelId="{A6445ED1-5A56-B341-8AEF-0AFBE36EB2C4}" type="presOf" srcId="{CFAD8581-BCBF-C44A-96D4-B1C75B31F96D}" destId="{87C09700-ACBA-6641-90CC-C4DB11ED9685}" srcOrd="0" destOrd="0" presId="urn:microsoft.com/office/officeart/2005/8/layout/process2"/>
    <dgm:cxn modelId="{5B12788A-1F9D-CF45-8218-D7D52A31CD4D}" type="presParOf" srcId="{ED1A045B-3D5F-4C40-AFC1-8AB6C5D18957}" destId="{CF739A8A-76A0-EB44-B276-A255F38A54BC}" srcOrd="0" destOrd="0" presId="urn:microsoft.com/office/officeart/2005/8/layout/process2"/>
    <dgm:cxn modelId="{BF81359D-B1E6-3440-9334-219D25AE42BB}" type="presParOf" srcId="{ED1A045B-3D5F-4C40-AFC1-8AB6C5D18957}" destId="{E5AFC116-D7A8-9F4F-ABB5-6BEE0C2B7ACF}" srcOrd="1" destOrd="0" presId="urn:microsoft.com/office/officeart/2005/8/layout/process2"/>
    <dgm:cxn modelId="{5083C580-A820-2A40-9037-7D0ADCE76722}" type="presParOf" srcId="{E5AFC116-D7A8-9F4F-ABB5-6BEE0C2B7ACF}" destId="{82333CB7-008E-384F-B51F-60F4DE9A02A1}" srcOrd="0" destOrd="0" presId="urn:microsoft.com/office/officeart/2005/8/layout/process2"/>
    <dgm:cxn modelId="{5B411F13-F467-C947-8834-535AD29B9A22}" type="presParOf" srcId="{ED1A045B-3D5F-4C40-AFC1-8AB6C5D18957}" destId="{582D5F71-FF25-F147-9D3C-D2CC4FE05D9D}" srcOrd="2" destOrd="0" presId="urn:microsoft.com/office/officeart/2005/8/layout/process2"/>
    <dgm:cxn modelId="{88C340DF-120C-9542-A051-03249279E7E2}" type="presParOf" srcId="{ED1A045B-3D5F-4C40-AFC1-8AB6C5D18957}" destId="{D126E8F0-13ED-764C-B11A-572044FAEB3E}" srcOrd="3" destOrd="0" presId="urn:microsoft.com/office/officeart/2005/8/layout/process2"/>
    <dgm:cxn modelId="{574BEE3A-328A-E843-9C07-0E36654684BE}" type="presParOf" srcId="{D126E8F0-13ED-764C-B11A-572044FAEB3E}" destId="{AE3A43F0-A072-7C4A-8034-A664D574E286}" srcOrd="0" destOrd="0" presId="urn:microsoft.com/office/officeart/2005/8/layout/process2"/>
    <dgm:cxn modelId="{4A9B9C99-4157-0A4D-A48B-7B0A9EEB83A2}" type="presParOf" srcId="{ED1A045B-3D5F-4C40-AFC1-8AB6C5D18957}" destId="{63257D77-B6FD-D240-8C3D-19E8C3B74E08}" srcOrd="4" destOrd="0" presId="urn:microsoft.com/office/officeart/2005/8/layout/process2"/>
    <dgm:cxn modelId="{3A5C6777-1F24-134E-BE84-E6F72E79F21C}" type="presParOf" srcId="{ED1A045B-3D5F-4C40-AFC1-8AB6C5D18957}" destId="{26DD9293-ACE8-144A-A198-6EF8D74E0FED}" srcOrd="5" destOrd="0" presId="urn:microsoft.com/office/officeart/2005/8/layout/process2"/>
    <dgm:cxn modelId="{5B0CA5DE-2B1F-7347-841A-5B7BC7B7678B}" type="presParOf" srcId="{26DD9293-ACE8-144A-A198-6EF8D74E0FED}" destId="{162EBEB2-A850-8149-8E7B-6D537241CD97}" srcOrd="0" destOrd="0" presId="urn:microsoft.com/office/officeart/2005/8/layout/process2"/>
    <dgm:cxn modelId="{743C3BD7-582B-B345-BC8D-B9F310AF757B}" type="presParOf" srcId="{ED1A045B-3D5F-4C40-AFC1-8AB6C5D18957}" destId="{9752ABDD-FE0B-6344-BA75-E639A50DC483}" srcOrd="6" destOrd="0" presId="urn:microsoft.com/office/officeart/2005/8/layout/process2"/>
    <dgm:cxn modelId="{80F30ECB-2212-DD48-B698-DD8571F3C72A}" type="presParOf" srcId="{ED1A045B-3D5F-4C40-AFC1-8AB6C5D18957}" destId="{B31FEB85-726E-984C-9B0D-6181C0114334}" srcOrd="7" destOrd="0" presId="urn:microsoft.com/office/officeart/2005/8/layout/process2"/>
    <dgm:cxn modelId="{D1C3367C-3783-DD4A-A6D5-92895604CBE5}" type="presParOf" srcId="{B31FEB85-726E-984C-9B0D-6181C0114334}" destId="{192A9EAA-D855-C842-A6A3-AA1665DBBDC0}" srcOrd="0" destOrd="0" presId="urn:microsoft.com/office/officeart/2005/8/layout/process2"/>
    <dgm:cxn modelId="{868F1DA6-6859-794F-80B5-621C658B718C}" type="presParOf" srcId="{ED1A045B-3D5F-4C40-AFC1-8AB6C5D18957}" destId="{87C09700-ACBA-6641-90CC-C4DB11ED9685}"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ED521A-E25B-7748-82DB-666C6E0A98D8}" type="doc">
      <dgm:prSet loTypeId="urn:microsoft.com/office/officeart/2005/8/layout/process2" loCatId="" qsTypeId="urn:microsoft.com/office/officeart/2005/8/quickstyle/simple4" qsCatId="simple" csTypeId="urn:microsoft.com/office/officeart/2005/8/colors/accent1_2" csCatId="accent1" phldr="1"/>
      <dgm:spPr/>
    </dgm:pt>
    <dgm:pt modelId="{13267988-4537-7E43-AB34-B61629B880A4}">
      <dgm:prSet phldrT="[Text]" custT="1"/>
      <dgm:spPr>
        <a:solidFill>
          <a:schemeClr val="accent3">
            <a:lumMod val="40000"/>
            <a:lumOff val="60000"/>
          </a:schemeClr>
        </a:solidFill>
      </dgm:spPr>
      <dgm:t>
        <a:bodyPr/>
        <a:lstStyle/>
        <a:p>
          <a:r>
            <a:rPr lang="en-US" sz="2400" b="1" dirty="0" smtClean="0">
              <a:solidFill>
                <a:schemeClr val="tx1"/>
              </a:solidFill>
            </a:rPr>
            <a:t>Clean Text</a:t>
          </a:r>
          <a:endParaRPr lang="en-US" sz="2400" b="1" dirty="0">
            <a:solidFill>
              <a:schemeClr val="tx1"/>
            </a:solidFill>
          </a:endParaRPr>
        </a:p>
      </dgm:t>
    </dgm:pt>
    <dgm:pt modelId="{2ECB08BB-9727-6049-86C8-8F30BE2FF4EA}" type="parTrans" cxnId="{E6013BE1-3F18-0545-AB88-0A1F157C1566}">
      <dgm:prSet/>
      <dgm:spPr/>
      <dgm:t>
        <a:bodyPr/>
        <a:lstStyle/>
        <a:p>
          <a:endParaRPr lang="en-US"/>
        </a:p>
      </dgm:t>
    </dgm:pt>
    <dgm:pt modelId="{7A18A30F-490B-D543-A92F-32E11E92F798}" type="sibTrans" cxnId="{E6013BE1-3F18-0545-AB88-0A1F157C1566}">
      <dgm:prSet custT="1"/>
      <dgm:spPr/>
      <dgm:t>
        <a:bodyPr/>
        <a:lstStyle/>
        <a:p>
          <a:endParaRPr lang="en-US" sz="1600"/>
        </a:p>
      </dgm:t>
    </dgm:pt>
    <dgm:pt modelId="{A0BA4A25-99F1-9249-95F7-E686145861EE}">
      <dgm:prSet phldrT="[Text]" custT="1"/>
      <dgm:spPr>
        <a:solidFill>
          <a:schemeClr val="accent3">
            <a:lumMod val="40000"/>
            <a:lumOff val="60000"/>
          </a:schemeClr>
        </a:solidFill>
      </dgm:spPr>
      <dgm:t>
        <a:bodyPr/>
        <a:lstStyle/>
        <a:p>
          <a:r>
            <a:rPr lang="en-US" sz="2400" b="1" dirty="0" smtClean="0">
              <a:solidFill>
                <a:schemeClr val="tx1"/>
              </a:solidFill>
            </a:rPr>
            <a:t>Tokenize</a:t>
          </a:r>
          <a:endParaRPr lang="en-US" sz="2400" b="1" dirty="0">
            <a:solidFill>
              <a:schemeClr val="tx1"/>
            </a:solidFill>
          </a:endParaRPr>
        </a:p>
      </dgm:t>
    </dgm:pt>
    <dgm:pt modelId="{B83B90D0-B70B-E34B-B9AD-29C16B99F23C}" type="parTrans" cxnId="{541D4EA6-F3DB-5F45-B311-EA4D56808259}">
      <dgm:prSet/>
      <dgm:spPr/>
      <dgm:t>
        <a:bodyPr/>
        <a:lstStyle/>
        <a:p>
          <a:endParaRPr lang="en-US"/>
        </a:p>
      </dgm:t>
    </dgm:pt>
    <dgm:pt modelId="{B2761946-4F0C-884B-A2CF-012B50DA2AA1}" type="sibTrans" cxnId="{541D4EA6-F3DB-5F45-B311-EA4D56808259}">
      <dgm:prSet custT="1"/>
      <dgm:spPr/>
      <dgm:t>
        <a:bodyPr/>
        <a:lstStyle/>
        <a:p>
          <a:endParaRPr lang="en-US" sz="2800"/>
        </a:p>
      </dgm:t>
    </dgm:pt>
    <dgm:pt modelId="{6DF24262-051F-854E-8454-1D7677BBCEE3}">
      <dgm:prSet phldrT="[Text]" custT="1"/>
      <dgm:spPr>
        <a:solidFill>
          <a:schemeClr val="accent2">
            <a:lumMod val="20000"/>
            <a:lumOff val="80000"/>
          </a:schemeClr>
        </a:solidFill>
      </dgm:spPr>
      <dgm:t>
        <a:bodyPr/>
        <a:lstStyle/>
        <a:p>
          <a:r>
            <a:rPr lang="en-US" sz="2400" b="1" dirty="0" smtClean="0">
              <a:solidFill>
                <a:schemeClr val="tx1"/>
              </a:solidFill>
            </a:rPr>
            <a:t>Stemming</a:t>
          </a:r>
          <a:endParaRPr lang="en-US" sz="2400" b="1" dirty="0">
            <a:solidFill>
              <a:schemeClr val="tx1"/>
            </a:solidFill>
          </a:endParaRPr>
        </a:p>
      </dgm:t>
    </dgm:pt>
    <dgm:pt modelId="{270B1F5A-D227-2D43-94ED-145ACBDF0B53}" type="parTrans" cxnId="{6CF821E2-34CB-D046-9D37-6A2711BF8B29}">
      <dgm:prSet/>
      <dgm:spPr/>
      <dgm:t>
        <a:bodyPr/>
        <a:lstStyle/>
        <a:p>
          <a:endParaRPr lang="en-US"/>
        </a:p>
      </dgm:t>
    </dgm:pt>
    <dgm:pt modelId="{D3087705-4257-9543-AD87-10DAA449A47E}" type="sibTrans" cxnId="{6CF821E2-34CB-D046-9D37-6A2711BF8B29}">
      <dgm:prSet custT="1"/>
      <dgm:spPr/>
      <dgm:t>
        <a:bodyPr/>
        <a:lstStyle/>
        <a:p>
          <a:endParaRPr lang="en-US" sz="1600"/>
        </a:p>
      </dgm:t>
    </dgm:pt>
    <dgm:pt modelId="{7C7F1226-10E4-AD4E-8CC4-2C996D91B3F1}">
      <dgm:prSet phldrT="[Text]" custT="1"/>
      <dgm:spPr/>
      <dgm:t>
        <a:bodyPr/>
        <a:lstStyle/>
        <a:p>
          <a:r>
            <a:rPr lang="en-US" sz="2400" b="1" dirty="0" smtClean="0">
              <a:solidFill>
                <a:schemeClr val="tx1"/>
              </a:solidFill>
            </a:rPr>
            <a:t>Remove </a:t>
          </a:r>
          <a:r>
            <a:rPr lang="en-US" sz="2400" b="1" dirty="0" err="1" smtClean="0">
              <a:solidFill>
                <a:schemeClr val="tx1"/>
              </a:solidFill>
            </a:rPr>
            <a:t>Stopwords</a:t>
          </a:r>
          <a:endParaRPr lang="en-US" sz="2400" b="1" dirty="0">
            <a:solidFill>
              <a:schemeClr val="tx1"/>
            </a:solidFill>
          </a:endParaRPr>
        </a:p>
      </dgm:t>
    </dgm:pt>
    <dgm:pt modelId="{0E4382F2-120E-0848-B6BC-78A7CEA6D2B1}" type="parTrans" cxnId="{ED226479-651B-8D48-BF8E-082FC048E62E}">
      <dgm:prSet/>
      <dgm:spPr/>
      <dgm:t>
        <a:bodyPr/>
        <a:lstStyle/>
        <a:p>
          <a:endParaRPr lang="en-US"/>
        </a:p>
      </dgm:t>
    </dgm:pt>
    <dgm:pt modelId="{B9210980-21FC-C944-9F8A-FABE6BCC3CF5}" type="sibTrans" cxnId="{ED226479-651B-8D48-BF8E-082FC048E62E}">
      <dgm:prSet custT="1"/>
      <dgm:spPr/>
      <dgm:t>
        <a:bodyPr/>
        <a:lstStyle/>
        <a:p>
          <a:endParaRPr lang="en-US" sz="1600"/>
        </a:p>
      </dgm:t>
    </dgm:pt>
    <dgm:pt modelId="{CFAD8581-BCBF-C44A-96D4-B1C75B31F96D}">
      <dgm:prSet phldrT="[Text]" custT="1"/>
      <dgm:spPr/>
      <dgm:t>
        <a:bodyPr/>
        <a:lstStyle/>
        <a:p>
          <a:r>
            <a:rPr lang="en-US" sz="2400" b="1" dirty="0" smtClean="0">
              <a:solidFill>
                <a:schemeClr val="tx1"/>
              </a:solidFill>
            </a:rPr>
            <a:t>Remove rare words</a:t>
          </a:r>
          <a:endParaRPr lang="en-US" sz="2400" b="1" dirty="0">
            <a:solidFill>
              <a:schemeClr val="tx1"/>
            </a:solidFill>
          </a:endParaRPr>
        </a:p>
      </dgm:t>
    </dgm:pt>
    <dgm:pt modelId="{095FE8F4-C0A4-9940-B79C-B0F19A58D36D}" type="parTrans" cxnId="{A2737BF6-D6C9-764C-9219-ACF7BDE4C71F}">
      <dgm:prSet/>
      <dgm:spPr/>
      <dgm:t>
        <a:bodyPr/>
        <a:lstStyle/>
        <a:p>
          <a:endParaRPr lang="en-US"/>
        </a:p>
      </dgm:t>
    </dgm:pt>
    <dgm:pt modelId="{AF51631C-0BB7-024D-AF95-BC96DF547911}" type="sibTrans" cxnId="{A2737BF6-D6C9-764C-9219-ACF7BDE4C71F}">
      <dgm:prSet/>
      <dgm:spPr/>
      <dgm:t>
        <a:bodyPr/>
        <a:lstStyle/>
        <a:p>
          <a:endParaRPr lang="en-US"/>
        </a:p>
      </dgm:t>
    </dgm:pt>
    <dgm:pt modelId="{ED1A045B-3D5F-4C40-AFC1-8AB6C5D18957}" type="pres">
      <dgm:prSet presAssocID="{96ED521A-E25B-7748-82DB-666C6E0A98D8}" presName="linearFlow" presStyleCnt="0">
        <dgm:presLayoutVars>
          <dgm:resizeHandles val="exact"/>
        </dgm:presLayoutVars>
      </dgm:prSet>
      <dgm:spPr/>
    </dgm:pt>
    <dgm:pt modelId="{CF739A8A-76A0-EB44-B276-A255F38A54BC}" type="pres">
      <dgm:prSet presAssocID="{13267988-4537-7E43-AB34-B61629B880A4}" presName="node" presStyleLbl="node1" presStyleIdx="0" presStyleCnt="5">
        <dgm:presLayoutVars>
          <dgm:bulletEnabled val="1"/>
        </dgm:presLayoutVars>
      </dgm:prSet>
      <dgm:spPr/>
      <dgm:t>
        <a:bodyPr/>
        <a:lstStyle/>
        <a:p>
          <a:endParaRPr lang="en-US"/>
        </a:p>
      </dgm:t>
    </dgm:pt>
    <dgm:pt modelId="{E5AFC116-D7A8-9F4F-ABB5-6BEE0C2B7ACF}" type="pres">
      <dgm:prSet presAssocID="{7A18A30F-490B-D543-A92F-32E11E92F798}" presName="sibTrans" presStyleLbl="sibTrans2D1" presStyleIdx="0" presStyleCnt="4"/>
      <dgm:spPr/>
      <dgm:t>
        <a:bodyPr/>
        <a:lstStyle/>
        <a:p>
          <a:endParaRPr lang="en-US"/>
        </a:p>
      </dgm:t>
    </dgm:pt>
    <dgm:pt modelId="{82333CB7-008E-384F-B51F-60F4DE9A02A1}" type="pres">
      <dgm:prSet presAssocID="{7A18A30F-490B-D543-A92F-32E11E92F798}" presName="connectorText" presStyleLbl="sibTrans2D1" presStyleIdx="0" presStyleCnt="4"/>
      <dgm:spPr/>
      <dgm:t>
        <a:bodyPr/>
        <a:lstStyle/>
        <a:p>
          <a:endParaRPr lang="en-US"/>
        </a:p>
      </dgm:t>
    </dgm:pt>
    <dgm:pt modelId="{582D5F71-FF25-F147-9D3C-D2CC4FE05D9D}" type="pres">
      <dgm:prSet presAssocID="{A0BA4A25-99F1-9249-95F7-E686145861EE}" presName="node" presStyleLbl="node1" presStyleIdx="1" presStyleCnt="5">
        <dgm:presLayoutVars>
          <dgm:bulletEnabled val="1"/>
        </dgm:presLayoutVars>
      </dgm:prSet>
      <dgm:spPr/>
      <dgm:t>
        <a:bodyPr/>
        <a:lstStyle/>
        <a:p>
          <a:endParaRPr lang="en-US"/>
        </a:p>
      </dgm:t>
    </dgm:pt>
    <dgm:pt modelId="{D126E8F0-13ED-764C-B11A-572044FAEB3E}" type="pres">
      <dgm:prSet presAssocID="{B2761946-4F0C-884B-A2CF-012B50DA2AA1}" presName="sibTrans" presStyleLbl="sibTrans2D1" presStyleIdx="1" presStyleCnt="4"/>
      <dgm:spPr/>
      <dgm:t>
        <a:bodyPr/>
        <a:lstStyle/>
        <a:p>
          <a:endParaRPr lang="en-US"/>
        </a:p>
      </dgm:t>
    </dgm:pt>
    <dgm:pt modelId="{AE3A43F0-A072-7C4A-8034-A664D574E286}" type="pres">
      <dgm:prSet presAssocID="{B2761946-4F0C-884B-A2CF-012B50DA2AA1}" presName="connectorText" presStyleLbl="sibTrans2D1" presStyleIdx="1" presStyleCnt="4"/>
      <dgm:spPr/>
      <dgm:t>
        <a:bodyPr/>
        <a:lstStyle/>
        <a:p>
          <a:endParaRPr lang="en-US"/>
        </a:p>
      </dgm:t>
    </dgm:pt>
    <dgm:pt modelId="{63257D77-B6FD-D240-8C3D-19E8C3B74E08}" type="pres">
      <dgm:prSet presAssocID="{6DF24262-051F-854E-8454-1D7677BBCEE3}" presName="node" presStyleLbl="node1" presStyleIdx="2" presStyleCnt="5">
        <dgm:presLayoutVars>
          <dgm:bulletEnabled val="1"/>
        </dgm:presLayoutVars>
      </dgm:prSet>
      <dgm:spPr/>
      <dgm:t>
        <a:bodyPr/>
        <a:lstStyle/>
        <a:p>
          <a:endParaRPr lang="en-US"/>
        </a:p>
      </dgm:t>
    </dgm:pt>
    <dgm:pt modelId="{26DD9293-ACE8-144A-A198-6EF8D74E0FED}" type="pres">
      <dgm:prSet presAssocID="{D3087705-4257-9543-AD87-10DAA449A47E}" presName="sibTrans" presStyleLbl="sibTrans2D1" presStyleIdx="2" presStyleCnt="4"/>
      <dgm:spPr/>
      <dgm:t>
        <a:bodyPr/>
        <a:lstStyle/>
        <a:p>
          <a:endParaRPr lang="en-US"/>
        </a:p>
      </dgm:t>
    </dgm:pt>
    <dgm:pt modelId="{162EBEB2-A850-8149-8E7B-6D537241CD97}" type="pres">
      <dgm:prSet presAssocID="{D3087705-4257-9543-AD87-10DAA449A47E}" presName="connectorText" presStyleLbl="sibTrans2D1" presStyleIdx="2" presStyleCnt="4"/>
      <dgm:spPr/>
      <dgm:t>
        <a:bodyPr/>
        <a:lstStyle/>
        <a:p>
          <a:endParaRPr lang="en-US"/>
        </a:p>
      </dgm:t>
    </dgm:pt>
    <dgm:pt modelId="{9752ABDD-FE0B-6344-BA75-E639A50DC483}" type="pres">
      <dgm:prSet presAssocID="{7C7F1226-10E4-AD4E-8CC4-2C996D91B3F1}" presName="node" presStyleLbl="node1" presStyleIdx="3" presStyleCnt="5">
        <dgm:presLayoutVars>
          <dgm:bulletEnabled val="1"/>
        </dgm:presLayoutVars>
      </dgm:prSet>
      <dgm:spPr/>
      <dgm:t>
        <a:bodyPr/>
        <a:lstStyle/>
        <a:p>
          <a:endParaRPr lang="en-US"/>
        </a:p>
      </dgm:t>
    </dgm:pt>
    <dgm:pt modelId="{B31FEB85-726E-984C-9B0D-6181C0114334}" type="pres">
      <dgm:prSet presAssocID="{B9210980-21FC-C944-9F8A-FABE6BCC3CF5}" presName="sibTrans" presStyleLbl="sibTrans2D1" presStyleIdx="3" presStyleCnt="4"/>
      <dgm:spPr/>
      <dgm:t>
        <a:bodyPr/>
        <a:lstStyle/>
        <a:p>
          <a:endParaRPr lang="en-US"/>
        </a:p>
      </dgm:t>
    </dgm:pt>
    <dgm:pt modelId="{192A9EAA-D855-C842-A6A3-AA1665DBBDC0}" type="pres">
      <dgm:prSet presAssocID="{B9210980-21FC-C944-9F8A-FABE6BCC3CF5}" presName="connectorText" presStyleLbl="sibTrans2D1" presStyleIdx="3" presStyleCnt="4"/>
      <dgm:spPr/>
      <dgm:t>
        <a:bodyPr/>
        <a:lstStyle/>
        <a:p>
          <a:endParaRPr lang="en-US"/>
        </a:p>
      </dgm:t>
    </dgm:pt>
    <dgm:pt modelId="{87C09700-ACBA-6641-90CC-C4DB11ED9685}" type="pres">
      <dgm:prSet presAssocID="{CFAD8581-BCBF-C44A-96D4-B1C75B31F96D}" presName="node" presStyleLbl="node1" presStyleIdx="4" presStyleCnt="5">
        <dgm:presLayoutVars>
          <dgm:bulletEnabled val="1"/>
        </dgm:presLayoutVars>
      </dgm:prSet>
      <dgm:spPr/>
      <dgm:t>
        <a:bodyPr/>
        <a:lstStyle/>
        <a:p>
          <a:endParaRPr lang="en-US"/>
        </a:p>
      </dgm:t>
    </dgm:pt>
  </dgm:ptLst>
  <dgm:cxnLst>
    <dgm:cxn modelId="{60F004CB-2A5A-2940-98E5-A8F02B81E991}" type="presOf" srcId="{A0BA4A25-99F1-9249-95F7-E686145861EE}" destId="{582D5F71-FF25-F147-9D3C-D2CC4FE05D9D}" srcOrd="0" destOrd="0" presId="urn:microsoft.com/office/officeart/2005/8/layout/process2"/>
    <dgm:cxn modelId="{ED226479-651B-8D48-BF8E-082FC048E62E}" srcId="{96ED521A-E25B-7748-82DB-666C6E0A98D8}" destId="{7C7F1226-10E4-AD4E-8CC4-2C996D91B3F1}" srcOrd="3" destOrd="0" parTransId="{0E4382F2-120E-0848-B6BC-78A7CEA6D2B1}" sibTransId="{B9210980-21FC-C944-9F8A-FABE6BCC3CF5}"/>
    <dgm:cxn modelId="{541D4EA6-F3DB-5F45-B311-EA4D56808259}" srcId="{96ED521A-E25B-7748-82DB-666C6E0A98D8}" destId="{A0BA4A25-99F1-9249-95F7-E686145861EE}" srcOrd="1" destOrd="0" parTransId="{B83B90D0-B70B-E34B-B9AD-29C16B99F23C}" sibTransId="{B2761946-4F0C-884B-A2CF-012B50DA2AA1}"/>
    <dgm:cxn modelId="{B85D5B33-ABBD-1A4E-A7A5-81876B7E457B}" type="presOf" srcId="{B2761946-4F0C-884B-A2CF-012B50DA2AA1}" destId="{AE3A43F0-A072-7C4A-8034-A664D574E286}" srcOrd="1" destOrd="0" presId="urn:microsoft.com/office/officeart/2005/8/layout/process2"/>
    <dgm:cxn modelId="{49506409-8115-504C-B083-395A2AD109C9}" type="presOf" srcId="{13267988-4537-7E43-AB34-B61629B880A4}" destId="{CF739A8A-76A0-EB44-B276-A255F38A54BC}" srcOrd="0" destOrd="0" presId="urn:microsoft.com/office/officeart/2005/8/layout/process2"/>
    <dgm:cxn modelId="{3ED7595F-691A-5E44-A8A7-EB9851B8ED9F}" type="presOf" srcId="{CFAD8581-BCBF-C44A-96D4-B1C75B31F96D}" destId="{87C09700-ACBA-6641-90CC-C4DB11ED9685}" srcOrd="0" destOrd="0" presId="urn:microsoft.com/office/officeart/2005/8/layout/process2"/>
    <dgm:cxn modelId="{A2737BF6-D6C9-764C-9219-ACF7BDE4C71F}" srcId="{96ED521A-E25B-7748-82DB-666C6E0A98D8}" destId="{CFAD8581-BCBF-C44A-96D4-B1C75B31F96D}" srcOrd="4" destOrd="0" parTransId="{095FE8F4-C0A4-9940-B79C-B0F19A58D36D}" sibTransId="{AF51631C-0BB7-024D-AF95-BC96DF547911}"/>
    <dgm:cxn modelId="{9CDA089E-7C8C-944B-866F-D3DDEDD93C05}" type="presOf" srcId="{6DF24262-051F-854E-8454-1D7677BBCEE3}" destId="{63257D77-B6FD-D240-8C3D-19E8C3B74E08}" srcOrd="0" destOrd="0" presId="urn:microsoft.com/office/officeart/2005/8/layout/process2"/>
    <dgm:cxn modelId="{ECD8B377-C6FD-3842-9E70-6B366FA6DAD0}" type="presOf" srcId="{D3087705-4257-9543-AD87-10DAA449A47E}" destId="{162EBEB2-A850-8149-8E7B-6D537241CD97}" srcOrd="1" destOrd="0" presId="urn:microsoft.com/office/officeart/2005/8/layout/process2"/>
    <dgm:cxn modelId="{30E5046A-05BB-2645-9AA5-ACC9ECC1207F}" type="presOf" srcId="{7C7F1226-10E4-AD4E-8CC4-2C996D91B3F1}" destId="{9752ABDD-FE0B-6344-BA75-E639A50DC483}" srcOrd="0" destOrd="0" presId="urn:microsoft.com/office/officeart/2005/8/layout/process2"/>
    <dgm:cxn modelId="{8903A79D-C9B9-C84D-98EF-5738F4F6A81A}" type="presOf" srcId="{B2761946-4F0C-884B-A2CF-012B50DA2AA1}" destId="{D126E8F0-13ED-764C-B11A-572044FAEB3E}" srcOrd="0" destOrd="0" presId="urn:microsoft.com/office/officeart/2005/8/layout/process2"/>
    <dgm:cxn modelId="{6CF821E2-34CB-D046-9D37-6A2711BF8B29}" srcId="{96ED521A-E25B-7748-82DB-666C6E0A98D8}" destId="{6DF24262-051F-854E-8454-1D7677BBCEE3}" srcOrd="2" destOrd="0" parTransId="{270B1F5A-D227-2D43-94ED-145ACBDF0B53}" sibTransId="{D3087705-4257-9543-AD87-10DAA449A47E}"/>
    <dgm:cxn modelId="{E6013BE1-3F18-0545-AB88-0A1F157C1566}" srcId="{96ED521A-E25B-7748-82DB-666C6E0A98D8}" destId="{13267988-4537-7E43-AB34-B61629B880A4}" srcOrd="0" destOrd="0" parTransId="{2ECB08BB-9727-6049-86C8-8F30BE2FF4EA}" sibTransId="{7A18A30F-490B-D543-A92F-32E11E92F798}"/>
    <dgm:cxn modelId="{F7880A99-AC56-A047-9188-FF2A2E384F7D}" type="presOf" srcId="{7A18A30F-490B-D543-A92F-32E11E92F798}" destId="{E5AFC116-D7A8-9F4F-ABB5-6BEE0C2B7ACF}" srcOrd="0" destOrd="0" presId="urn:microsoft.com/office/officeart/2005/8/layout/process2"/>
    <dgm:cxn modelId="{20BFB5E8-7B97-F64F-9A73-762C2601299F}" type="presOf" srcId="{B9210980-21FC-C944-9F8A-FABE6BCC3CF5}" destId="{192A9EAA-D855-C842-A6A3-AA1665DBBDC0}" srcOrd="1" destOrd="0" presId="urn:microsoft.com/office/officeart/2005/8/layout/process2"/>
    <dgm:cxn modelId="{8EB34A5A-F2D1-434E-B901-DE62605383EB}" type="presOf" srcId="{D3087705-4257-9543-AD87-10DAA449A47E}" destId="{26DD9293-ACE8-144A-A198-6EF8D74E0FED}" srcOrd="0" destOrd="0" presId="urn:microsoft.com/office/officeart/2005/8/layout/process2"/>
    <dgm:cxn modelId="{2F8E7E38-6285-C146-9095-086B6ECBFF35}" type="presOf" srcId="{B9210980-21FC-C944-9F8A-FABE6BCC3CF5}" destId="{B31FEB85-726E-984C-9B0D-6181C0114334}" srcOrd="0" destOrd="0" presId="urn:microsoft.com/office/officeart/2005/8/layout/process2"/>
    <dgm:cxn modelId="{EF554C81-C5C5-CE4D-AB5A-EB377EAF85BE}" type="presOf" srcId="{7A18A30F-490B-D543-A92F-32E11E92F798}" destId="{82333CB7-008E-384F-B51F-60F4DE9A02A1}" srcOrd="1" destOrd="0" presId="urn:microsoft.com/office/officeart/2005/8/layout/process2"/>
    <dgm:cxn modelId="{5A2505C2-F1E1-5A4D-9094-DCD0154BFBA2}" type="presOf" srcId="{96ED521A-E25B-7748-82DB-666C6E0A98D8}" destId="{ED1A045B-3D5F-4C40-AFC1-8AB6C5D18957}" srcOrd="0" destOrd="0" presId="urn:microsoft.com/office/officeart/2005/8/layout/process2"/>
    <dgm:cxn modelId="{40CB47BF-B190-F149-8490-9475BD0FB53D}" type="presParOf" srcId="{ED1A045B-3D5F-4C40-AFC1-8AB6C5D18957}" destId="{CF739A8A-76A0-EB44-B276-A255F38A54BC}" srcOrd="0" destOrd="0" presId="urn:microsoft.com/office/officeart/2005/8/layout/process2"/>
    <dgm:cxn modelId="{97A61A6D-333D-5F41-9383-124130D389FF}" type="presParOf" srcId="{ED1A045B-3D5F-4C40-AFC1-8AB6C5D18957}" destId="{E5AFC116-D7A8-9F4F-ABB5-6BEE0C2B7ACF}" srcOrd="1" destOrd="0" presId="urn:microsoft.com/office/officeart/2005/8/layout/process2"/>
    <dgm:cxn modelId="{A2FC73AD-9CBD-6045-8FAC-ADFAD56A156D}" type="presParOf" srcId="{E5AFC116-D7A8-9F4F-ABB5-6BEE0C2B7ACF}" destId="{82333CB7-008E-384F-B51F-60F4DE9A02A1}" srcOrd="0" destOrd="0" presId="urn:microsoft.com/office/officeart/2005/8/layout/process2"/>
    <dgm:cxn modelId="{031BFD45-66DC-BE4C-82B9-0968849345C1}" type="presParOf" srcId="{ED1A045B-3D5F-4C40-AFC1-8AB6C5D18957}" destId="{582D5F71-FF25-F147-9D3C-D2CC4FE05D9D}" srcOrd="2" destOrd="0" presId="urn:microsoft.com/office/officeart/2005/8/layout/process2"/>
    <dgm:cxn modelId="{16AE4F3E-8C6F-CC4A-94B0-7F4273783CE7}" type="presParOf" srcId="{ED1A045B-3D5F-4C40-AFC1-8AB6C5D18957}" destId="{D126E8F0-13ED-764C-B11A-572044FAEB3E}" srcOrd="3" destOrd="0" presId="urn:microsoft.com/office/officeart/2005/8/layout/process2"/>
    <dgm:cxn modelId="{237BA995-F4A7-0F4F-9901-21584D99BB2A}" type="presParOf" srcId="{D126E8F0-13ED-764C-B11A-572044FAEB3E}" destId="{AE3A43F0-A072-7C4A-8034-A664D574E286}" srcOrd="0" destOrd="0" presId="urn:microsoft.com/office/officeart/2005/8/layout/process2"/>
    <dgm:cxn modelId="{AA090AAF-FB56-AC42-9BB9-C2E61E204DAE}" type="presParOf" srcId="{ED1A045B-3D5F-4C40-AFC1-8AB6C5D18957}" destId="{63257D77-B6FD-D240-8C3D-19E8C3B74E08}" srcOrd="4" destOrd="0" presId="urn:microsoft.com/office/officeart/2005/8/layout/process2"/>
    <dgm:cxn modelId="{F175EDF1-0007-D345-A5D3-E5FF1CC97AA0}" type="presParOf" srcId="{ED1A045B-3D5F-4C40-AFC1-8AB6C5D18957}" destId="{26DD9293-ACE8-144A-A198-6EF8D74E0FED}" srcOrd="5" destOrd="0" presId="urn:microsoft.com/office/officeart/2005/8/layout/process2"/>
    <dgm:cxn modelId="{A84F9D49-D5B0-5A42-AD05-A38E47731CF2}" type="presParOf" srcId="{26DD9293-ACE8-144A-A198-6EF8D74E0FED}" destId="{162EBEB2-A850-8149-8E7B-6D537241CD97}" srcOrd="0" destOrd="0" presId="urn:microsoft.com/office/officeart/2005/8/layout/process2"/>
    <dgm:cxn modelId="{EE635223-DFED-B141-AA7C-1B7ED5F86777}" type="presParOf" srcId="{ED1A045B-3D5F-4C40-AFC1-8AB6C5D18957}" destId="{9752ABDD-FE0B-6344-BA75-E639A50DC483}" srcOrd="6" destOrd="0" presId="urn:microsoft.com/office/officeart/2005/8/layout/process2"/>
    <dgm:cxn modelId="{8A1011DE-812D-A74E-878B-7FE2530EFBCF}" type="presParOf" srcId="{ED1A045B-3D5F-4C40-AFC1-8AB6C5D18957}" destId="{B31FEB85-726E-984C-9B0D-6181C0114334}" srcOrd="7" destOrd="0" presId="urn:microsoft.com/office/officeart/2005/8/layout/process2"/>
    <dgm:cxn modelId="{737DE5A0-2117-4C4F-B4D3-0317E34879E6}" type="presParOf" srcId="{B31FEB85-726E-984C-9B0D-6181C0114334}" destId="{192A9EAA-D855-C842-A6A3-AA1665DBBDC0}" srcOrd="0" destOrd="0" presId="urn:microsoft.com/office/officeart/2005/8/layout/process2"/>
    <dgm:cxn modelId="{102DF635-F393-3A4C-A978-21D8E810BCBC}" type="presParOf" srcId="{ED1A045B-3D5F-4C40-AFC1-8AB6C5D18957}" destId="{87C09700-ACBA-6641-90CC-C4DB11ED968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ED521A-E25B-7748-82DB-666C6E0A98D8}" type="doc">
      <dgm:prSet loTypeId="urn:microsoft.com/office/officeart/2005/8/layout/process2" loCatId="" qsTypeId="urn:microsoft.com/office/officeart/2005/8/quickstyle/simple4" qsCatId="simple" csTypeId="urn:microsoft.com/office/officeart/2005/8/colors/accent1_2" csCatId="accent1" phldr="1"/>
      <dgm:spPr/>
    </dgm:pt>
    <dgm:pt modelId="{13267988-4537-7E43-AB34-B61629B880A4}">
      <dgm:prSet phldrT="[Text]" custT="1"/>
      <dgm:spPr>
        <a:solidFill>
          <a:schemeClr val="accent3">
            <a:lumMod val="40000"/>
            <a:lumOff val="60000"/>
          </a:schemeClr>
        </a:solidFill>
      </dgm:spPr>
      <dgm:t>
        <a:bodyPr/>
        <a:lstStyle/>
        <a:p>
          <a:r>
            <a:rPr lang="en-US" sz="2400" b="1" dirty="0" smtClean="0">
              <a:solidFill>
                <a:schemeClr val="tx1"/>
              </a:solidFill>
            </a:rPr>
            <a:t>Clean Text</a:t>
          </a:r>
          <a:endParaRPr lang="en-US" sz="2400" b="1" dirty="0">
            <a:solidFill>
              <a:schemeClr val="tx1"/>
            </a:solidFill>
          </a:endParaRPr>
        </a:p>
      </dgm:t>
    </dgm:pt>
    <dgm:pt modelId="{2ECB08BB-9727-6049-86C8-8F30BE2FF4EA}" type="parTrans" cxnId="{E6013BE1-3F18-0545-AB88-0A1F157C1566}">
      <dgm:prSet/>
      <dgm:spPr/>
      <dgm:t>
        <a:bodyPr/>
        <a:lstStyle/>
        <a:p>
          <a:endParaRPr lang="en-US"/>
        </a:p>
      </dgm:t>
    </dgm:pt>
    <dgm:pt modelId="{7A18A30F-490B-D543-A92F-32E11E92F798}" type="sibTrans" cxnId="{E6013BE1-3F18-0545-AB88-0A1F157C1566}">
      <dgm:prSet custT="1"/>
      <dgm:spPr/>
      <dgm:t>
        <a:bodyPr/>
        <a:lstStyle/>
        <a:p>
          <a:endParaRPr lang="en-US" sz="1600"/>
        </a:p>
      </dgm:t>
    </dgm:pt>
    <dgm:pt modelId="{A0BA4A25-99F1-9249-95F7-E686145861EE}">
      <dgm:prSet phldrT="[Text]" custT="1"/>
      <dgm:spPr>
        <a:solidFill>
          <a:schemeClr val="accent3">
            <a:lumMod val="40000"/>
            <a:lumOff val="60000"/>
          </a:schemeClr>
        </a:solidFill>
      </dgm:spPr>
      <dgm:t>
        <a:bodyPr/>
        <a:lstStyle/>
        <a:p>
          <a:r>
            <a:rPr lang="en-US" sz="2400" b="1" dirty="0" smtClean="0">
              <a:solidFill>
                <a:schemeClr val="tx1"/>
              </a:solidFill>
            </a:rPr>
            <a:t>Tokenize</a:t>
          </a:r>
          <a:endParaRPr lang="en-US" sz="2400" b="1" dirty="0">
            <a:solidFill>
              <a:schemeClr val="tx1"/>
            </a:solidFill>
          </a:endParaRPr>
        </a:p>
      </dgm:t>
    </dgm:pt>
    <dgm:pt modelId="{B83B90D0-B70B-E34B-B9AD-29C16B99F23C}" type="parTrans" cxnId="{541D4EA6-F3DB-5F45-B311-EA4D56808259}">
      <dgm:prSet/>
      <dgm:spPr/>
      <dgm:t>
        <a:bodyPr/>
        <a:lstStyle/>
        <a:p>
          <a:endParaRPr lang="en-US"/>
        </a:p>
      </dgm:t>
    </dgm:pt>
    <dgm:pt modelId="{B2761946-4F0C-884B-A2CF-012B50DA2AA1}" type="sibTrans" cxnId="{541D4EA6-F3DB-5F45-B311-EA4D56808259}">
      <dgm:prSet custT="1"/>
      <dgm:spPr/>
      <dgm:t>
        <a:bodyPr/>
        <a:lstStyle/>
        <a:p>
          <a:endParaRPr lang="en-US" sz="2800"/>
        </a:p>
      </dgm:t>
    </dgm:pt>
    <dgm:pt modelId="{6DF24262-051F-854E-8454-1D7677BBCEE3}">
      <dgm:prSet phldrT="[Text]" custT="1"/>
      <dgm:spPr>
        <a:solidFill>
          <a:schemeClr val="accent3">
            <a:lumMod val="40000"/>
            <a:lumOff val="60000"/>
          </a:schemeClr>
        </a:solidFill>
      </dgm:spPr>
      <dgm:t>
        <a:bodyPr/>
        <a:lstStyle/>
        <a:p>
          <a:r>
            <a:rPr lang="en-US" sz="2400" b="1" dirty="0" smtClean="0">
              <a:solidFill>
                <a:schemeClr val="tx1"/>
              </a:solidFill>
            </a:rPr>
            <a:t>Stemming</a:t>
          </a:r>
          <a:endParaRPr lang="en-US" sz="2400" b="1" dirty="0">
            <a:solidFill>
              <a:schemeClr val="tx1"/>
            </a:solidFill>
          </a:endParaRPr>
        </a:p>
      </dgm:t>
    </dgm:pt>
    <dgm:pt modelId="{270B1F5A-D227-2D43-94ED-145ACBDF0B53}" type="parTrans" cxnId="{6CF821E2-34CB-D046-9D37-6A2711BF8B29}">
      <dgm:prSet/>
      <dgm:spPr/>
      <dgm:t>
        <a:bodyPr/>
        <a:lstStyle/>
        <a:p>
          <a:endParaRPr lang="en-US"/>
        </a:p>
      </dgm:t>
    </dgm:pt>
    <dgm:pt modelId="{D3087705-4257-9543-AD87-10DAA449A47E}" type="sibTrans" cxnId="{6CF821E2-34CB-D046-9D37-6A2711BF8B29}">
      <dgm:prSet custT="1"/>
      <dgm:spPr/>
      <dgm:t>
        <a:bodyPr/>
        <a:lstStyle/>
        <a:p>
          <a:endParaRPr lang="en-US" sz="1600"/>
        </a:p>
      </dgm:t>
    </dgm:pt>
    <dgm:pt modelId="{7C7F1226-10E4-AD4E-8CC4-2C996D91B3F1}">
      <dgm:prSet phldrT="[Text]" custT="1"/>
      <dgm:spPr>
        <a:solidFill>
          <a:schemeClr val="accent2">
            <a:lumMod val="20000"/>
            <a:lumOff val="80000"/>
          </a:schemeClr>
        </a:solidFill>
      </dgm:spPr>
      <dgm:t>
        <a:bodyPr/>
        <a:lstStyle/>
        <a:p>
          <a:r>
            <a:rPr lang="en-US" sz="2400" b="1" dirty="0" smtClean="0">
              <a:solidFill>
                <a:schemeClr val="tx1"/>
              </a:solidFill>
            </a:rPr>
            <a:t>Remove </a:t>
          </a:r>
          <a:r>
            <a:rPr lang="en-US" sz="2400" b="1" dirty="0" err="1" smtClean="0">
              <a:solidFill>
                <a:schemeClr val="tx1"/>
              </a:solidFill>
            </a:rPr>
            <a:t>Stopwords</a:t>
          </a:r>
          <a:endParaRPr lang="en-US" sz="2400" b="1" dirty="0">
            <a:solidFill>
              <a:schemeClr val="tx1"/>
            </a:solidFill>
          </a:endParaRPr>
        </a:p>
      </dgm:t>
    </dgm:pt>
    <dgm:pt modelId="{0E4382F2-120E-0848-B6BC-78A7CEA6D2B1}" type="parTrans" cxnId="{ED226479-651B-8D48-BF8E-082FC048E62E}">
      <dgm:prSet/>
      <dgm:spPr/>
      <dgm:t>
        <a:bodyPr/>
        <a:lstStyle/>
        <a:p>
          <a:endParaRPr lang="en-US"/>
        </a:p>
      </dgm:t>
    </dgm:pt>
    <dgm:pt modelId="{B9210980-21FC-C944-9F8A-FABE6BCC3CF5}" type="sibTrans" cxnId="{ED226479-651B-8D48-BF8E-082FC048E62E}">
      <dgm:prSet custT="1"/>
      <dgm:spPr/>
      <dgm:t>
        <a:bodyPr/>
        <a:lstStyle/>
        <a:p>
          <a:endParaRPr lang="en-US" sz="1600"/>
        </a:p>
      </dgm:t>
    </dgm:pt>
    <dgm:pt modelId="{CFAD8581-BCBF-C44A-96D4-B1C75B31F96D}">
      <dgm:prSet phldrT="[Text]" custT="1"/>
      <dgm:spPr/>
      <dgm:t>
        <a:bodyPr/>
        <a:lstStyle/>
        <a:p>
          <a:r>
            <a:rPr lang="en-US" sz="2400" b="1" dirty="0" smtClean="0">
              <a:solidFill>
                <a:schemeClr val="tx1"/>
              </a:solidFill>
            </a:rPr>
            <a:t>Remove rare words</a:t>
          </a:r>
          <a:endParaRPr lang="en-US" sz="2400" b="1" dirty="0">
            <a:solidFill>
              <a:schemeClr val="tx1"/>
            </a:solidFill>
          </a:endParaRPr>
        </a:p>
      </dgm:t>
    </dgm:pt>
    <dgm:pt modelId="{095FE8F4-C0A4-9940-B79C-B0F19A58D36D}" type="parTrans" cxnId="{A2737BF6-D6C9-764C-9219-ACF7BDE4C71F}">
      <dgm:prSet/>
      <dgm:spPr/>
      <dgm:t>
        <a:bodyPr/>
        <a:lstStyle/>
        <a:p>
          <a:endParaRPr lang="en-US"/>
        </a:p>
      </dgm:t>
    </dgm:pt>
    <dgm:pt modelId="{AF51631C-0BB7-024D-AF95-BC96DF547911}" type="sibTrans" cxnId="{A2737BF6-D6C9-764C-9219-ACF7BDE4C71F}">
      <dgm:prSet/>
      <dgm:spPr/>
      <dgm:t>
        <a:bodyPr/>
        <a:lstStyle/>
        <a:p>
          <a:endParaRPr lang="en-US"/>
        </a:p>
      </dgm:t>
    </dgm:pt>
    <dgm:pt modelId="{ED1A045B-3D5F-4C40-AFC1-8AB6C5D18957}" type="pres">
      <dgm:prSet presAssocID="{96ED521A-E25B-7748-82DB-666C6E0A98D8}" presName="linearFlow" presStyleCnt="0">
        <dgm:presLayoutVars>
          <dgm:resizeHandles val="exact"/>
        </dgm:presLayoutVars>
      </dgm:prSet>
      <dgm:spPr/>
    </dgm:pt>
    <dgm:pt modelId="{CF739A8A-76A0-EB44-B276-A255F38A54BC}" type="pres">
      <dgm:prSet presAssocID="{13267988-4537-7E43-AB34-B61629B880A4}" presName="node" presStyleLbl="node1" presStyleIdx="0" presStyleCnt="5">
        <dgm:presLayoutVars>
          <dgm:bulletEnabled val="1"/>
        </dgm:presLayoutVars>
      </dgm:prSet>
      <dgm:spPr/>
      <dgm:t>
        <a:bodyPr/>
        <a:lstStyle/>
        <a:p>
          <a:endParaRPr lang="en-US"/>
        </a:p>
      </dgm:t>
    </dgm:pt>
    <dgm:pt modelId="{E5AFC116-D7A8-9F4F-ABB5-6BEE0C2B7ACF}" type="pres">
      <dgm:prSet presAssocID="{7A18A30F-490B-D543-A92F-32E11E92F798}" presName="sibTrans" presStyleLbl="sibTrans2D1" presStyleIdx="0" presStyleCnt="4"/>
      <dgm:spPr/>
      <dgm:t>
        <a:bodyPr/>
        <a:lstStyle/>
        <a:p>
          <a:endParaRPr lang="en-US"/>
        </a:p>
      </dgm:t>
    </dgm:pt>
    <dgm:pt modelId="{82333CB7-008E-384F-B51F-60F4DE9A02A1}" type="pres">
      <dgm:prSet presAssocID="{7A18A30F-490B-D543-A92F-32E11E92F798}" presName="connectorText" presStyleLbl="sibTrans2D1" presStyleIdx="0" presStyleCnt="4"/>
      <dgm:spPr/>
      <dgm:t>
        <a:bodyPr/>
        <a:lstStyle/>
        <a:p>
          <a:endParaRPr lang="en-US"/>
        </a:p>
      </dgm:t>
    </dgm:pt>
    <dgm:pt modelId="{582D5F71-FF25-F147-9D3C-D2CC4FE05D9D}" type="pres">
      <dgm:prSet presAssocID="{A0BA4A25-99F1-9249-95F7-E686145861EE}" presName="node" presStyleLbl="node1" presStyleIdx="1" presStyleCnt="5">
        <dgm:presLayoutVars>
          <dgm:bulletEnabled val="1"/>
        </dgm:presLayoutVars>
      </dgm:prSet>
      <dgm:spPr/>
      <dgm:t>
        <a:bodyPr/>
        <a:lstStyle/>
        <a:p>
          <a:endParaRPr lang="en-US"/>
        </a:p>
      </dgm:t>
    </dgm:pt>
    <dgm:pt modelId="{D126E8F0-13ED-764C-B11A-572044FAEB3E}" type="pres">
      <dgm:prSet presAssocID="{B2761946-4F0C-884B-A2CF-012B50DA2AA1}" presName="sibTrans" presStyleLbl="sibTrans2D1" presStyleIdx="1" presStyleCnt="4"/>
      <dgm:spPr/>
      <dgm:t>
        <a:bodyPr/>
        <a:lstStyle/>
        <a:p>
          <a:endParaRPr lang="en-US"/>
        </a:p>
      </dgm:t>
    </dgm:pt>
    <dgm:pt modelId="{AE3A43F0-A072-7C4A-8034-A664D574E286}" type="pres">
      <dgm:prSet presAssocID="{B2761946-4F0C-884B-A2CF-012B50DA2AA1}" presName="connectorText" presStyleLbl="sibTrans2D1" presStyleIdx="1" presStyleCnt="4"/>
      <dgm:spPr/>
      <dgm:t>
        <a:bodyPr/>
        <a:lstStyle/>
        <a:p>
          <a:endParaRPr lang="en-US"/>
        </a:p>
      </dgm:t>
    </dgm:pt>
    <dgm:pt modelId="{63257D77-B6FD-D240-8C3D-19E8C3B74E08}" type="pres">
      <dgm:prSet presAssocID="{6DF24262-051F-854E-8454-1D7677BBCEE3}" presName="node" presStyleLbl="node1" presStyleIdx="2" presStyleCnt="5">
        <dgm:presLayoutVars>
          <dgm:bulletEnabled val="1"/>
        </dgm:presLayoutVars>
      </dgm:prSet>
      <dgm:spPr/>
      <dgm:t>
        <a:bodyPr/>
        <a:lstStyle/>
        <a:p>
          <a:endParaRPr lang="en-US"/>
        </a:p>
      </dgm:t>
    </dgm:pt>
    <dgm:pt modelId="{26DD9293-ACE8-144A-A198-6EF8D74E0FED}" type="pres">
      <dgm:prSet presAssocID="{D3087705-4257-9543-AD87-10DAA449A47E}" presName="sibTrans" presStyleLbl="sibTrans2D1" presStyleIdx="2" presStyleCnt="4"/>
      <dgm:spPr/>
      <dgm:t>
        <a:bodyPr/>
        <a:lstStyle/>
        <a:p>
          <a:endParaRPr lang="en-US"/>
        </a:p>
      </dgm:t>
    </dgm:pt>
    <dgm:pt modelId="{162EBEB2-A850-8149-8E7B-6D537241CD97}" type="pres">
      <dgm:prSet presAssocID="{D3087705-4257-9543-AD87-10DAA449A47E}" presName="connectorText" presStyleLbl="sibTrans2D1" presStyleIdx="2" presStyleCnt="4"/>
      <dgm:spPr/>
      <dgm:t>
        <a:bodyPr/>
        <a:lstStyle/>
        <a:p>
          <a:endParaRPr lang="en-US"/>
        </a:p>
      </dgm:t>
    </dgm:pt>
    <dgm:pt modelId="{9752ABDD-FE0B-6344-BA75-E639A50DC483}" type="pres">
      <dgm:prSet presAssocID="{7C7F1226-10E4-AD4E-8CC4-2C996D91B3F1}" presName="node" presStyleLbl="node1" presStyleIdx="3" presStyleCnt="5">
        <dgm:presLayoutVars>
          <dgm:bulletEnabled val="1"/>
        </dgm:presLayoutVars>
      </dgm:prSet>
      <dgm:spPr/>
      <dgm:t>
        <a:bodyPr/>
        <a:lstStyle/>
        <a:p>
          <a:endParaRPr lang="en-US"/>
        </a:p>
      </dgm:t>
    </dgm:pt>
    <dgm:pt modelId="{B31FEB85-726E-984C-9B0D-6181C0114334}" type="pres">
      <dgm:prSet presAssocID="{B9210980-21FC-C944-9F8A-FABE6BCC3CF5}" presName="sibTrans" presStyleLbl="sibTrans2D1" presStyleIdx="3" presStyleCnt="4"/>
      <dgm:spPr/>
      <dgm:t>
        <a:bodyPr/>
        <a:lstStyle/>
        <a:p>
          <a:endParaRPr lang="en-US"/>
        </a:p>
      </dgm:t>
    </dgm:pt>
    <dgm:pt modelId="{192A9EAA-D855-C842-A6A3-AA1665DBBDC0}" type="pres">
      <dgm:prSet presAssocID="{B9210980-21FC-C944-9F8A-FABE6BCC3CF5}" presName="connectorText" presStyleLbl="sibTrans2D1" presStyleIdx="3" presStyleCnt="4"/>
      <dgm:spPr/>
      <dgm:t>
        <a:bodyPr/>
        <a:lstStyle/>
        <a:p>
          <a:endParaRPr lang="en-US"/>
        </a:p>
      </dgm:t>
    </dgm:pt>
    <dgm:pt modelId="{87C09700-ACBA-6641-90CC-C4DB11ED9685}" type="pres">
      <dgm:prSet presAssocID="{CFAD8581-BCBF-C44A-96D4-B1C75B31F96D}" presName="node" presStyleLbl="node1" presStyleIdx="4" presStyleCnt="5">
        <dgm:presLayoutVars>
          <dgm:bulletEnabled val="1"/>
        </dgm:presLayoutVars>
      </dgm:prSet>
      <dgm:spPr/>
      <dgm:t>
        <a:bodyPr/>
        <a:lstStyle/>
        <a:p>
          <a:endParaRPr lang="en-US"/>
        </a:p>
      </dgm:t>
    </dgm:pt>
  </dgm:ptLst>
  <dgm:cxnLst>
    <dgm:cxn modelId="{104E069C-6EB4-3640-8793-49AC9A49C35B}" type="presOf" srcId="{B2761946-4F0C-884B-A2CF-012B50DA2AA1}" destId="{AE3A43F0-A072-7C4A-8034-A664D574E286}" srcOrd="1" destOrd="0" presId="urn:microsoft.com/office/officeart/2005/8/layout/process2"/>
    <dgm:cxn modelId="{BC3B9855-84A6-7F48-94EB-621317D81C76}" type="presOf" srcId="{B9210980-21FC-C944-9F8A-FABE6BCC3CF5}" destId="{192A9EAA-D855-C842-A6A3-AA1665DBBDC0}" srcOrd="1" destOrd="0" presId="urn:microsoft.com/office/officeart/2005/8/layout/process2"/>
    <dgm:cxn modelId="{E6013BE1-3F18-0545-AB88-0A1F157C1566}" srcId="{96ED521A-E25B-7748-82DB-666C6E0A98D8}" destId="{13267988-4537-7E43-AB34-B61629B880A4}" srcOrd="0" destOrd="0" parTransId="{2ECB08BB-9727-6049-86C8-8F30BE2FF4EA}" sibTransId="{7A18A30F-490B-D543-A92F-32E11E92F798}"/>
    <dgm:cxn modelId="{6CF821E2-34CB-D046-9D37-6A2711BF8B29}" srcId="{96ED521A-E25B-7748-82DB-666C6E0A98D8}" destId="{6DF24262-051F-854E-8454-1D7677BBCEE3}" srcOrd="2" destOrd="0" parTransId="{270B1F5A-D227-2D43-94ED-145ACBDF0B53}" sibTransId="{D3087705-4257-9543-AD87-10DAA449A47E}"/>
    <dgm:cxn modelId="{A2737BF6-D6C9-764C-9219-ACF7BDE4C71F}" srcId="{96ED521A-E25B-7748-82DB-666C6E0A98D8}" destId="{CFAD8581-BCBF-C44A-96D4-B1C75B31F96D}" srcOrd="4" destOrd="0" parTransId="{095FE8F4-C0A4-9940-B79C-B0F19A58D36D}" sibTransId="{AF51631C-0BB7-024D-AF95-BC96DF547911}"/>
    <dgm:cxn modelId="{6798F545-C141-9947-A1EB-F24363ECA043}" type="presOf" srcId="{7C7F1226-10E4-AD4E-8CC4-2C996D91B3F1}" destId="{9752ABDD-FE0B-6344-BA75-E639A50DC483}" srcOrd="0" destOrd="0" presId="urn:microsoft.com/office/officeart/2005/8/layout/process2"/>
    <dgm:cxn modelId="{808C86FD-315F-0249-BF13-61F0FBD20C04}" type="presOf" srcId="{7A18A30F-490B-D543-A92F-32E11E92F798}" destId="{82333CB7-008E-384F-B51F-60F4DE9A02A1}" srcOrd="1" destOrd="0" presId="urn:microsoft.com/office/officeart/2005/8/layout/process2"/>
    <dgm:cxn modelId="{ED226479-651B-8D48-BF8E-082FC048E62E}" srcId="{96ED521A-E25B-7748-82DB-666C6E0A98D8}" destId="{7C7F1226-10E4-AD4E-8CC4-2C996D91B3F1}" srcOrd="3" destOrd="0" parTransId="{0E4382F2-120E-0848-B6BC-78A7CEA6D2B1}" sibTransId="{B9210980-21FC-C944-9F8A-FABE6BCC3CF5}"/>
    <dgm:cxn modelId="{BE3FFE5B-13F0-264F-9516-93BA7A8E84F6}" type="presOf" srcId="{7A18A30F-490B-D543-A92F-32E11E92F798}" destId="{E5AFC116-D7A8-9F4F-ABB5-6BEE0C2B7ACF}" srcOrd="0" destOrd="0" presId="urn:microsoft.com/office/officeart/2005/8/layout/process2"/>
    <dgm:cxn modelId="{C56DA58A-8464-D74B-A532-EE57F1E0A97E}" type="presOf" srcId="{6DF24262-051F-854E-8454-1D7677BBCEE3}" destId="{63257D77-B6FD-D240-8C3D-19E8C3B74E08}" srcOrd="0" destOrd="0" presId="urn:microsoft.com/office/officeart/2005/8/layout/process2"/>
    <dgm:cxn modelId="{467A3E4A-F326-5D45-B6C1-68E908ACC51A}" type="presOf" srcId="{A0BA4A25-99F1-9249-95F7-E686145861EE}" destId="{582D5F71-FF25-F147-9D3C-D2CC4FE05D9D}" srcOrd="0" destOrd="0" presId="urn:microsoft.com/office/officeart/2005/8/layout/process2"/>
    <dgm:cxn modelId="{CB727D93-4F9C-3942-930C-DD40F6256B7E}" type="presOf" srcId="{B9210980-21FC-C944-9F8A-FABE6BCC3CF5}" destId="{B31FEB85-726E-984C-9B0D-6181C0114334}" srcOrd="0" destOrd="0" presId="urn:microsoft.com/office/officeart/2005/8/layout/process2"/>
    <dgm:cxn modelId="{CD21E34B-C689-4442-855A-D71A4E7E1623}" type="presOf" srcId="{D3087705-4257-9543-AD87-10DAA449A47E}" destId="{162EBEB2-A850-8149-8E7B-6D537241CD97}" srcOrd="1" destOrd="0" presId="urn:microsoft.com/office/officeart/2005/8/layout/process2"/>
    <dgm:cxn modelId="{8B9D03D8-81C7-B544-8FAE-9EFA580EEB53}" type="presOf" srcId="{96ED521A-E25B-7748-82DB-666C6E0A98D8}" destId="{ED1A045B-3D5F-4C40-AFC1-8AB6C5D18957}" srcOrd="0" destOrd="0" presId="urn:microsoft.com/office/officeart/2005/8/layout/process2"/>
    <dgm:cxn modelId="{B7E2E25A-01E7-D243-AC02-10E50BD924FB}" type="presOf" srcId="{CFAD8581-BCBF-C44A-96D4-B1C75B31F96D}" destId="{87C09700-ACBA-6641-90CC-C4DB11ED9685}" srcOrd="0" destOrd="0" presId="urn:microsoft.com/office/officeart/2005/8/layout/process2"/>
    <dgm:cxn modelId="{7549216A-FDE5-9E41-8EA3-3BE0B76241CC}" type="presOf" srcId="{13267988-4537-7E43-AB34-B61629B880A4}" destId="{CF739A8A-76A0-EB44-B276-A255F38A54BC}" srcOrd="0" destOrd="0" presId="urn:microsoft.com/office/officeart/2005/8/layout/process2"/>
    <dgm:cxn modelId="{541D4EA6-F3DB-5F45-B311-EA4D56808259}" srcId="{96ED521A-E25B-7748-82DB-666C6E0A98D8}" destId="{A0BA4A25-99F1-9249-95F7-E686145861EE}" srcOrd="1" destOrd="0" parTransId="{B83B90D0-B70B-E34B-B9AD-29C16B99F23C}" sibTransId="{B2761946-4F0C-884B-A2CF-012B50DA2AA1}"/>
    <dgm:cxn modelId="{6EC1EB60-7663-D346-B10F-F2FAE4CCF4BB}" type="presOf" srcId="{B2761946-4F0C-884B-A2CF-012B50DA2AA1}" destId="{D126E8F0-13ED-764C-B11A-572044FAEB3E}" srcOrd="0" destOrd="0" presId="urn:microsoft.com/office/officeart/2005/8/layout/process2"/>
    <dgm:cxn modelId="{B9C4E4C5-42D8-5B44-8037-3C9240843C49}" type="presOf" srcId="{D3087705-4257-9543-AD87-10DAA449A47E}" destId="{26DD9293-ACE8-144A-A198-6EF8D74E0FED}" srcOrd="0" destOrd="0" presId="urn:microsoft.com/office/officeart/2005/8/layout/process2"/>
    <dgm:cxn modelId="{E4AF35B3-5805-C748-9AD7-000A12CC7B7B}" type="presParOf" srcId="{ED1A045B-3D5F-4C40-AFC1-8AB6C5D18957}" destId="{CF739A8A-76A0-EB44-B276-A255F38A54BC}" srcOrd="0" destOrd="0" presId="urn:microsoft.com/office/officeart/2005/8/layout/process2"/>
    <dgm:cxn modelId="{D82602F1-1167-A043-9FA1-7966D0FC7502}" type="presParOf" srcId="{ED1A045B-3D5F-4C40-AFC1-8AB6C5D18957}" destId="{E5AFC116-D7A8-9F4F-ABB5-6BEE0C2B7ACF}" srcOrd="1" destOrd="0" presId="urn:microsoft.com/office/officeart/2005/8/layout/process2"/>
    <dgm:cxn modelId="{F2CE4054-5732-0A44-AFFD-321541622CE3}" type="presParOf" srcId="{E5AFC116-D7A8-9F4F-ABB5-6BEE0C2B7ACF}" destId="{82333CB7-008E-384F-B51F-60F4DE9A02A1}" srcOrd="0" destOrd="0" presId="urn:microsoft.com/office/officeart/2005/8/layout/process2"/>
    <dgm:cxn modelId="{0A6DD7D4-35BC-5A45-8DAC-BA88177B9902}" type="presParOf" srcId="{ED1A045B-3D5F-4C40-AFC1-8AB6C5D18957}" destId="{582D5F71-FF25-F147-9D3C-D2CC4FE05D9D}" srcOrd="2" destOrd="0" presId="urn:microsoft.com/office/officeart/2005/8/layout/process2"/>
    <dgm:cxn modelId="{5BC11CC1-4F4B-254F-8D84-FA5F914277D6}" type="presParOf" srcId="{ED1A045B-3D5F-4C40-AFC1-8AB6C5D18957}" destId="{D126E8F0-13ED-764C-B11A-572044FAEB3E}" srcOrd="3" destOrd="0" presId="urn:microsoft.com/office/officeart/2005/8/layout/process2"/>
    <dgm:cxn modelId="{E478B4AA-9FC6-0A41-AD8F-9D3503A79490}" type="presParOf" srcId="{D126E8F0-13ED-764C-B11A-572044FAEB3E}" destId="{AE3A43F0-A072-7C4A-8034-A664D574E286}" srcOrd="0" destOrd="0" presId="urn:microsoft.com/office/officeart/2005/8/layout/process2"/>
    <dgm:cxn modelId="{C974058C-C40E-FF42-8679-5133500B058F}" type="presParOf" srcId="{ED1A045B-3D5F-4C40-AFC1-8AB6C5D18957}" destId="{63257D77-B6FD-D240-8C3D-19E8C3B74E08}" srcOrd="4" destOrd="0" presId="urn:microsoft.com/office/officeart/2005/8/layout/process2"/>
    <dgm:cxn modelId="{19DCD422-DBE0-6242-ABB0-F63D40D2F36D}" type="presParOf" srcId="{ED1A045B-3D5F-4C40-AFC1-8AB6C5D18957}" destId="{26DD9293-ACE8-144A-A198-6EF8D74E0FED}" srcOrd="5" destOrd="0" presId="urn:microsoft.com/office/officeart/2005/8/layout/process2"/>
    <dgm:cxn modelId="{C6A471D3-1A7D-BD41-894E-E062A0421E17}" type="presParOf" srcId="{26DD9293-ACE8-144A-A198-6EF8D74E0FED}" destId="{162EBEB2-A850-8149-8E7B-6D537241CD97}" srcOrd="0" destOrd="0" presId="urn:microsoft.com/office/officeart/2005/8/layout/process2"/>
    <dgm:cxn modelId="{68F291EE-D0DA-BE49-8597-421AD68CD442}" type="presParOf" srcId="{ED1A045B-3D5F-4C40-AFC1-8AB6C5D18957}" destId="{9752ABDD-FE0B-6344-BA75-E639A50DC483}" srcOrd="6" destOrd="0" presId="urn:microsoft.com/office/officeart/2005/8/layout/process2"/>
    <dgm:cxn modelId="{5A898BC0-5BD9-CF40-ABF2-C48A13B6433D}" type="presParOf" srcId="{ED1A045B-3D5F-4C40-AFC1-8AB6C5D18957}" destId="{B31FEB85-726E-984C-9B0D-6181C0114334}" srcOrd="7" destOrd="0" presId="urn:microsoft.com/office/officeart/2005/8/layout/process2"/>
    <dgm:cxn modelId="{F0859C2C-9B13-EF4F-8B04-B18909F04033}" type="presParOf" srcId="{B31FEB85-726E-984C-9B0D-6181C0114334}" destId="{192A9EAA-D855-C842-A6A3-AA1665DBBDC0}" srcOrd="0" destOrd="0" presId="urn:microsoft.com/office/officeart/2005/8/layout/process2"/>
    <dgm:cxn modelId="{DBFB3D88-DD5C-A543-A1E6-F2DBC1A840E4}" type="presParOf" srcId="{ED1A045B-3D5F-4C40-AFC1-8AB6C5D18957}" destId="{87C09700-ACBA-6641-90CC-C4DB11ED968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ED521A-E25B-7748-82DB-666C6E0A98D8}" type="doc">
      <dgm:prSet loTypeId="urn:microsoft.com/office/officeart/2005/8/layout/process2" loCatId="" qsTypeId="urn:microsoft.com/office/officeart/2005/8/quickstyle/simple4" qsCatId="simple" csTypeId="urn:microsoft.com/office/officeart/2005/8/colors/accent1_2" csCatId="accent1" phldr="1"/>
      <dgm:spPr/>
    </dgm:pt>
    <dgm:pt modelId="{13267988-4537-7E43-AB34-B61629B880A4}">
      <dgm:prSet phldrT="[Text]" custT="1"/>
      <dgm:spPr>
        <a:solidFill>
          <a:schemeClr val="accent3">
            <a:lumMod val="40000"/>
            <a:lumOff val="60000"/>
          </a:schemeClr>
        </a:solidFill>
      </dgm:spPr>
      <dgm:t>
        <a:bodyPr/>
        <a:lstStyle/>
        <a:p>
          <a:r>
            <a:rPr lang="en-US" sz="2400" b="1" dirty="0" smtClean="0">
              <a:solidFill>
                <a:schemeClr val="tx1"/>
              </a:solidFill>
            </a:rPr>
            <a:t>Clean Text</a:t>
          </a:r>
          <a:endParaRPr lang="en-US" sz="2400" b="1" dirty="0">
            <a:solidFill>
              <a:schemeClr val="tx1"/>
            </a:solidFill>
          </a:endParaRPr>
        </a:p>
      </dgm:t>
    </dgm:pt>
    <dgm:pt modelId="{2ECB08BB-9727-6049-86C8-8F30BE2FF4EA}" type="parTrans" cxnId="{E6013BE1-3F18-0545-AB88-0A1F157C1566}">
      <dgm:prSet/>
      <dgm:spPr/>
      <dgm:t>
        <a:bodyPr/>
        <a:lstStyle/>
        <a:p>
          <a:endParaRPr lang="en-US"/>
        </a:p>
      </dgm:t>
    </dgm:pt>
    <dgm:pt modelId="{7A18A30F-490B-D543-A92F-32E11E92F798}" type="sibTrans" cxnId="{E6013BE1-3F18-0545-AB88-0A1F157C1566}">
      <dgm:prSet custT="1"/>
      <dgm:spPr/>
      <dgm:t>
        <a:bodyPr/>
        <a:lstStyle/>
        <a:p>
          <a:endParaRPr lang="en-US" sz="1600"/>
        </a:p>
      </dgm:t>
    </dgm:pt>
    <dgm:pt modelId="{A0BA4A25-99F1-9249-95F7-E686145861EE}">
      <dgm:prSet phldrT="[Text]" custT="1"/>
      <dgm:spPr>
        <a:solidFill>
          <a:schemeClr val="accent3">
            <a:lumMod val="40000"/>
            <a:lumOff val="60000"/>
          </a:schemeClr>
        </a:solidFill>
      </dgm:spPr>
      <dgm:t>
        <a:bodyPr/>
        <a:lstStyle/>
        <a:p>
          <a:r>
            <a:rPr lang="en-US" sz="2400" b="1" dirty="0" smtClean="0">
              <a:solidFill>
                <a:schemeClr val="tx1"/>
              </a:solidFill>
            </a:rPr>
            <a:t>Tokenize</a:t>
          </a:r>
          <a:endParaRPr lang="en-US" sz="2400" b="1" dirty="0">
            <a:solidFill>
              <a:schemeClr val="tx1"/>
            </a:solidFill>
          </a:endParaRPr>
        </a:p>
      </dgm:t>
    </dgm:pt>
    <dgm:pt modelId="{B83B90D0-B70B-E34B-B9AD-29C16B99F23C}" type="parTrans" cxnId="{541D4EA6-F3DB-5F45-B311-EA4D56808259}">
      <dgm:prSet/>
      <dgm:spPr/>
      <dgm:t>
        <a:bodyPr/>
        <a:lstStyle/>
        <a:p>
          <a:endParaRPr lang="en-US"/>
        </a:p>
      </dgm:t>
    </dgm:pt>
    <dgm:pt modelId="{B2761946-4F0C-884B-A2CF-012B50DA2AA1}" type="sibTrans" cxnId="{541D4EA6-F3DB-5F45-B311-EA4D56808259}">
      <dgm:prSet custT="1"/>
      <dgm:spPr/>
      <dgm:t>
        <a:bodyPr/>
        <a:lstStyle/>
        <a:p>
          <a:endParaRPr lang="en-US" sz="2800"/>
        </a:p>
      </dgm:t>
    </dgm:pt>
    <dgm:pt modelId="{6DF24262-051F-854E-8454-1D7677BBCEE3}">
      <dgm:prSet phldrT="[Text]" custT="1"/>
      <dgm:spPr>
        <a:solidFill>
          <a:schemeClr val="accent3">
            <a:lumMod val="40000"/>
            <a:lumOff val="60000"/>
          </a:schemeClr>
        </a:solidFill>
      </dgm:spPr>
      <dgm:t>
        <a:bodyPr/>
        <a:lstStyle/>
        <a:p>
          <a:r>
            <a:rPr lang="en-US" sz="2400" b="1" dirty="0" smtClean="0">
              <a:solidFill>
                <a:schemeClr val="tx1"/>
              </a:solidFill>
            </a:rPr>
            <a:t>Stemming</a:t>
          </a:r>
          <a:endParaRPr lang="en-US" sz="2400" b="1" dirty="0">
            <a:solidFill>
              <a:schemeClr val="tx1"/>
            </a:solidFill>
          </a:endParaRPr>
        </a:p>
      </dgm:t>
    </dgm:pt>
    <dgm:pt modelId="{270B1F5A-D227-2D43-94ED-145ACBDF0B53}" type="parTrans" cxnId="{6CF821E2-34CB-D046-9D37-6A2711BF8B29}">
      <dgm:prSet/>
      <dgm:spPr/>
      <dgm:t>
        <a:bodyPr/>
        <a:lstStyle/>
        <a:p>
          <a:endParaRPr lang="en-US"/>
        </a:p>
      </dgm:t>
    </dgm:pt>
    <dgm:pt modelId="{D3087705-4257-9543-AD87-10DAA449A47E}" type="sibTrans" cxnId="{6CF821E2-34CB-D046-9D37-6A2711BF8B29}">
      <dgm:prSet custT="1"/>
      <dgm:spPr/>
      <dgm:t>
        <a:bodyPr/>
        <a:lstStyle/>
        <a:p>
          <a:endParaRPr lang="en-US" sz="1600"/>
        </a:p>
      </dgm:t>
    </dgm:pt>
    <dgm:pt modelId="{7C7F1226-10E4-AD4E-8CC4-2C996D91B3F1}">
      <dgm:prSet phldrT="[Text]" custT="1"/>
      <dgm:spPr>
        <a:solidFill>
          <a:schemeClr val="accent3">
            <a:lumMod val="40000"/>
            <a:lumOff val="60000"/>
          </a:schemeClr>
        </a:solidFill>
      </dgm:spPr>
      <dgm:t>
        <a:bodyPr/>
        <a:lstStyle/>
        <a:p>
          <a:r>
            <a:rPr lang="en-US" sz="2400" b="1" dirty="0" smtClean="0">
              <a:solidFill>
                <a:schemeClr val="tx1"/>
              </a:solidFill>
            </a:rPr>
            <a:t>Remove </a:t>
          </a:r>
          <a:r>
            <a:rPr lang="en-US" sz="2400" b="1" dirty="0" err="1" smtClean="0">
              <a:solidFill>
                <a:schemeClr val="tx1"/>
              </a:solidFill>
            </a:rPr>
            <a:t>Stopwords</a:t>
          </a:r>
          <a:endParaRPr lang="en-US" sz="2400" b="1" dirty="0">
            <a:solidFill>
              <a:schemeClr val="tx1"/>
            </a:solidFill>
          </a:endParaRPr>
        </a:p>
      </dgm:t>
    </dgm:pt>
    <dgm:pt modelId="{0E4382F2-120E-0848-B6BC-78A7CEA6D2B1}" type="parTrans" cxnId="{ED226479-651B-8D48-BF8E-082FC048E62E}">
      <dgm:prSet/>
      <dgm:spPr/>
      <dgm:t>
        <a:bodyPr/>
        <a:lstStyle/>
        <a:p>
          <a:endParaRPr lang="en-US"/>
        </a:p>
      </dgm:t>
    </dgm:pt>
    <dgm:pt modelId="{B9210980-21FC-C944-9F8A-FABE6BCC3CF5}" type="sibTrans" cxnId="{ED226479-651B-8D48-BF8E-082FC048E62E}">
      <dgm:prSet custT="1"/>
      <dgm:spPr/>
      <dgm:t>
        <a:bodyPr/>
        <a:lstStyle/>
        <a:p>
          <a:endParaRPr lang="en-US" sz="1600"/>
        </a:p>
      </dgm:t>
    </dgm:pt>
    <dgm:pt modelId="{CFAD8581-BCBF-C44A-96D4-B1C75B31F96D}">
      <dgm:prSet phldrT="[Text]" custT="1"/>
      <dgm:spPr>
        <a:solidFill>
          <a:schemeClr val="accent2">
            <a:lumMod val="20000"/>
            <a:lumOff val="80000"/>
          </a:schemeClr>
        </a:solidFill>
      </dgm:spPr>
      <dgm:t>
        <a:bodyPr/>
        <a:lstStyle/>
        <a:p>
          <a:r>
            <a:rPr lang="en-US" sz="2400" b="1" dirty="0" smtClean="0">
              <a:solidFill>
                <a:schemeClr val="tx1"/>
              </a:solidFill>
            </a:rPr>
            <a:t>Remove rare words</a:t>
          </a:r>
          <a:endParaRPr lang="en-US" sz="2400" b="1" dirty="0">
            <a:solidFill>
              <a:schemeClr val="tx1"/>
            </a:solidFill>
          </a:endParaRPr>
        </a:p>
      </dgm:t>
    </dgm:pt>
    <dgm:pt modelId="{095FE8F4-C0A4-9940-B79C-B0F19A58D36D}" type="parTrans" cxnId="{A2737BF6-D6C9-764C-9219-ACF7BDE4C71F}">
      <dgm:prSet/>
      <dgm:spPr/>
      <dgm:t>
        <a:bodyPr/>
        <a:lstStyle/>
        <a:p>
          <a:endParaRPr lang="en-US"/>
        </a:p>
      </dgm:t>
    </dgm:pt>
    <dgm:pt modelId="{AF51631C-0BB7-024D-AF95-BC96DF547911}" type="sibTrans" cxnId="{A2737BF6-D6C9-764C-9219-ACF7BDE4C71F}">
      <dgm:prSet/>
      <dgm:spPr/>
      <dgm:t>
        <a:bodyPr/>
        <a:lstStyle/>
        <a:p>
          <a:endParaRPr lang="en-US"/>
        </a:p>
      </dgm:t>
    </dgm:pt>
    <dgm:pt modelId="{ED1A045B-3D5F-4C40-AFC1-8AB6C5D18957}" type="pres">
      <dgm:prSet presAssocID="{96ED521A-E25B-7748-82DB-666C6E0A98D8}" presName="linearFlow" presStyleCnt="0">
        <dgm:presLayoutVars>
          <dgm:resizeHandles val="exact"/>
        </dgm:presLayoutVars>
      </dgm:prSet>
      <dgm:spPr/>
    </dgm:pt>
    <dgm:pt modelId="{CF739A8A-76A0-EB44-B276-A255F38A54BC}" type="pres">
      <dgm:prSet presAssocID="{13267988-4537-7E43-AB34-B61629B880A4}" presName="node" presStyleLbl="node1" presStyleIdx="0" presStyleCnt="5">
        <dgm:presLayoutVars>
          <dgm:bulletEnabled val="1"/>
        </dgm:presLayoutVars>
      </dgm:prSet>
      <dgm:spPr/>
      <dgm:t>
        <a:bodyPr/>
        <a:lstStyle/>
        <a:p>
          <a:endParaRPr lang="en-US"/>
        </a:p>
      </dgm:t>
    </dgm:pt>
    <dgm:pt modelId="{E5AFC116-D7A8-9F4F-ABB5-6BEE0C2B7ACF}" type="pres">
      <dgm:prSet presAssocID="{7A18A30F-490B-D543-A92F-32E11E92F798}" presName="sibTrans" presStyleLbl="sibTrans2D1" presStyleIdx="0" presStyleCnt="4"/>
      <dgm:spPr/>
      <dgm:t>
        <a:bodyPr/>
        <a:lstStyle/>
        <a:p>
          <a:endParaRPr lang="en-US"/>
        </a:p>
      </dgm:t>
    </dgm:pt>
    <dgm:pt modelId="{82333CB7-008E-384F-B51F-60F4DE9A02A1}" type="pres">
      <dgm:prSet presAssocID="{7A18A30F-490B-D543-A92F-32E11E92F798}" presName="connectorText" presStyleLbl="sibTrans2D1" presStyleIdx="0" presStyleCnt="4"/>
      <dgm:spPr/>
      <dgm:t>
        <a:bodyPr/>
        <a:lstStyle/>
        <a:p>
          <a:endParaRPr lang="en-US"/>
        </a:p>
      </dgm:t>
    </dgm:pt>
    <dgm:pt modelId="{582D5F71-FF25-F147-9D3C-D2CC4FE05D9D}" type="pres">
      <dgm:prSet presAssocID="{A0BA4A25-99F1-9249-95F7-E686145861EE}" presName="node" presStyleLbl="node1" presStyleIdx="1" presStyleCnt="5">
        <dgm:presLayoutVars>
          <dgm:bulletEnabled val="1"/>
        </dgm:presLayoutVars>
      </dgm:prSet>
      <dgm:spPr/>
      <dgm:t>
        <a:bodyPr/>
        <a:lstStyle/>
        <a:p>
          <a:endParaRPr lang="en-US"/>
        </a:p>
      </dgm:t>
    </dgm:pt>
    <dgm:pt modelId="{D126E8F0-13ED-764C-B11A-572044FAEB3E}" type="pres">
      <dgm:prSet presAssocID="{B2761946-4F0C-884B-A2CF-012B50DA2AA1}" presName="sibTrans" presStyleLbl="sibTrans2D1" presStyleIdx="1" presStyleCnt="4"/>
      <dgm:spPr/>
      <dgm:t>
        <a:bodyPr/>
        <a:lstStyle/>
        <a:p>
          <a:endParaRPr lang="en-US"/>
        </a:p>
      </dgm:t>
    </dgm:pt>
    <dgm:pt modelId="{AE3A43F0-A072-7C4A-8034-A664D574E286}" type="pres">
      <dgm:prSet presAssocID="{B2761946-4F0C-884B-A2CF-012B50DA2AA1}" presName="connectorText" presStyleLbl="sibTrans2D1" presStyleIdx="1" presStyleCnt="4"/>
      <dgm:spPr/>
      <dgm:t>
        <a:bodyPr/>
        <a:lstStyle/>
        <a:p>
          <a:endParaRPr lang="en-US"/>
        </a:p>
      </dgm:t>
    </dgm:pt>
    <dgm:pt modelId="{63257D77-B6FD-D240-8C3D-19E8C3B74E08}" type="pres">
      <dgm:prSet presAssocID="{6DF24262-051F-854E-8454-1D7677BBCEE3}" presName="node" presStyleLbl="node1" presStyleIdx="2" presStyleCnt="5">
        <dgm:presLayoutVars>
          <dgm:bulletEnabled val="1"/>
        </dgm:presLayoutVars>
      </dgm:prSet>
      <dgm:spPr/>
      <dgm:t>
        <a:bodyPr/>
        <a:lstStyle/>
        <a:p>
          <a:endParaRPr lang="en-US"/>
        </a:p>
      </dgm:t>
    </dgm:pt>
    <dgm:pt modelId="{26DD9293-ACE8-144A-A198-6EF8D74E0FED}" type="pres">
      <dgm:prSet presAssocID="{D3087705-4257-9543-AD87-10DAA449A47E}" presName="sibTrans" presStyleLbl="sibTrans2D1" presStyleIdx="2" presStyleCnt="4"/>
      <dgm:spPr/>
      <dgm:t>
        <a:bodyPr/>
        <a:lstStyle/>
        <a:p>
          <a:endParaRPr lang="en-US"/>
        </a:p>
      </dgm:t>
    </dgm:pt>
    <dgm:pt modelId="{162EBEB2-A850-8149-8E7B-6D537241CD97}" type="pres">
      <dgm:prSet presAssocID="{D3087705-4257-9543-AD87-10DAA449A47E}" presName="connectorText" presStyleLbl="sibTrans2D1" presStyleIdx="2" presStyleCnt="4"/>
      <dgm:spPr/>
      <dgm:t>
        <a:bodyPr/>
        <a:lstStyle/>
        <a:p>
          <a:endParaRPr lang="en-US"/>
        </a:p>
      </dgm:t>
    </dgm:pt>
    <dgm:pt modelId="{9752ABDD-FE0B-6344-BA75-E639A50DC483}" type="pres">
      <dgm:prSet presAssocID="{7C7F1226-10E4-AD4E-8CC4-2C996D91B3F1}" presName="node" presStyleLbl="node1" presStyleIdx="3" presStyleCnt="5">
        <dgm:presLayoutVars>
          <dgm:bulletEnabled val="1"/>
        </dgm:presLayoutVars>
      </dgm:prSet>
      <dgm:spPr/>
      <dgm:t>
        <a:bodyPr/>
        <a:lstStyle/>
        <a:p>
          <a:endParaRPr lang="en-US"/>
        </a:p>
      </dgm:t>
    </dgm:pt>
    <dgm:pt modelId="{B31FEB85-726E-984C-9B0D-6181C0114334}" type="pres">
      <dgm:prSet presAssocID="{B9210980-21FC-C944-9F8A-FABE6BCC3CF5}" presName="sibTrans" presStyleLbl="sibTrans2D1" presStyleIdx="3" presStyleCnt="4"/>
      <dgm:spPr/>
      <dgm:t>
        <a:bodyPr/>
        <a:lstStyle/>
        <a:p>
          <a:endParaRPr lang="en-US"/>
        </a:p>
      </dgm:t>
    </dgm:pt>
    <dgm:pt modelId="{192A9EAA-D855-C842-A6A3-AA1665DBBDC0}" type="pres">
      <dgm:prSet presAssocID="{B9210980-21FC-C944-9F8A-FABE6BCC3CF5}" presName="connectorText" presStyleLbl="sibTrans2D1" presStyleIdx="3" presStyleCnt="4"/>
      <dgm:spPr/>
      <dgm:t>
        <a:bodyPr/>
        <a:lstStyle/>
        <a:p>
          <a:endParaRPr lang="en-US"/>
        </a:p>
      </dgm:t>
    </dgm:pt>
    <dgm:pt modelId="{87C09700-ACBA-6641-90CC-C4DB11ED9685}" type="pres">
      <dgm:prSet presAssocID="{CFAD8581-BCBF-C44A-96D4-B1C75B31F96D}" presName="node" presStyleLbl="node1" presStyleIdx="4" presStyleCnt="5">
        <dgm:presLayoutVars>
          <dgm:bulletEnabled val="1"/>
        </dgm:presLayoutVars>
      </dgm:prSet>
      <dgm:spPr/>
      <dgm:t>
        <a:bodyPr/>
        <a:lstStyle/>
        <a:p>
          <a:endParaRPr lang="en-US"/>
        </a:p>
      </dgm:t>
    </dgm:pt>
  </dgm:ptLst>
  <dgm:cxnLst>
    <dgm:cxn modelId="{16A4758D-5B2F-2549-BEF0-3655C3A27AF2}" type="presOf" srcId="{B9210980-21FC-C944-9F8A-FABE6BCC3CF5}" destId="{B31FEB85-726E-984C-9B0D-6181C0114334}" srcOrd="0" destOrd="0" presId="urn:microsoft.com/office/officeart/2005/8/layout/process2"/>
    <dgm:cxn modelId="{E090772C-5A7C-DA45-8D6A-51200E0B8BBF}" type="presOf" srcId="{7C7F1226-10E4-AD4E-8CC4-2C996D91B3F1}" destId="{9752ABDD-FE0B-6344-BA75-E639A50DC483}" srcOrd="0" destOrd="0" presId="urn:microsoft.com/office/officeart/2005/8/layout/process2"/>
    <dgm:cxn modelId="{AC7B95CA-8F2F-3B44-9262-BF073615C1EC}" type="presOf" srcId="{6DF24262-051F-854E-8454-1D7677BBCEE3}" destId="{63257D77-B6FD-D240-8C3D-19E8C3B74E08}" srcOrd="0" destOrd="0" presId="urn:microsoft.com/office/officeart/2005/8/layout/process2"/>
    <dgm:cxn modelId="{ED226479-651B-8D48-BF8E-082FC048E62E}" srcId="{96ED521A-E25B-7748-82DB-666C6E0A98D8}" destId="{7C7F1226-10E4-AD4E-8CC4-2C996D91B3F1}" srcOrd="3" destOrd="0" parTransId="{0E4382F2-120E-0848-B6BC-78A7CEA6D2B1}" sibTransId="{B9210980-21FC-C944-9F8A-FABE6BCC3CF5}"/>
    <dgm:cxn modelId="{D6A0DC93-D2E1-1E49-A002-F499B089CC8E}" type="presOf" srcId="{13267988-4537-7E43-AB34-B61629B880A4}" destId="{CF739A8A-76A0-EB44-B276-A255F38A54BC}" srcOrd="0" destOrd="0" presId="urn:microsoft.com/office/officeart/2005/8/layout/process2"/>
    <dgm:cxn modelId="{541D4EA6-F3DB-5F45-B311-EA4D56808259}" srcId="{96ED521A-E25B-7748-82DB-666C6E0A98D8}" destId="{A0BA4A25-99F1-9249-95F7-E686145861EE}" srcOrd="1" destOrd="0" parTransId="{B83B90D0-B70B-E34B-B9AD-29C16B99F23C}" sibTransId="{B2761946-4F0C-884B-A2CF-012B50DA2AA1}"/>
    <dgm:cxn modelId="{6BEB627E-D716-2B44-96FD-F1AC806B8CE2}" type="presOf" srcId="{B2761946-4F0C-884B-A2CF-012B50DA2AA1}" destId="{D126E8F0-13ED-764C-B11A-572044FAEB3E}" srcOrd="0" destOrd="0" presId="urn:microsoft.com/office/officeart/2005/8/layout/process2"/>
    <dgm:cxn modelId="{4F89E47E-1D27-A342-80E1-35088304DAC2}" type="presOf" srcId="{B2761946-4F0C-884B-A2CF-012B50DA2AA1}" destId="{AE3A43F0-A072-7C4A-8034-A664D574E286}" srcOrd="1" destOrd="0" presId="urn:microsoft.com/office/officeart/2005/8/layout/process2"/>
    <dgm:cxn modelId="{653582E6-8A64-8E49-A721-0C93196FE5E6}" type="presOf" srcId="{96ED521A-E25B-7748-82DB-666C6E0A98D8}" destId="{ED1A045B-3D5F-4C40-AFC1-8AB6C5D18957}" srcOrd="0" destOrd="0" presId="urn:microsoft.com/office/officeart/2005/8/layout/process2"/>
    <dgm:cxn modelId="{A2737BF6-D6C9-764C-9219-ACF7BDE4C71F}" srcId="{96ED521A-E25B-7748-82DB-666C6E0A98D8}" destId="{CFAD8581-BCBF-C44A-96D4-B1C75B31F96D}" srcOrd="4" destOrd="0" parTransId="{095FE8F4-C0A4-9940-B79C-B0F19A58D36D}" sibTransId="{AF51631C-0BB7-024D-AF95-BC96DF547911}"/>
    <dgm:cxn modelId="{1893B046-A94E-864A-B2B8-9E9772CC02A4}" type="presOf" srcId="{D3087705-4257-9543-AD87-10DAA449A47E}" destId="{162EBEB2-A850-8149-8E7B-6D537241CD97}" srcOrd="1" destOrd="0" presId="urn:microsoft.com/office/officeart/2005/8/layout/process2"/>
    <dgm:cxn modelId="{75B0A41F-75D5-1040-BEF9-363D61819623}" type="presOf" srcId="{CFAD8581-BCBF-C44A-96D4-B1C75B31F96D}" destId="{87C09700-ACBA-6641-90CC-C4DB11ED9685}" srcOrd="0" destOrd="0" presId="urn:microsoft.com/office/officeart/2005/8/layout/process2"/>
    <dgm:cxn modelId="{576BA84B-2DDD-804A-A883-9B7388E76B84}" type="presOf" srcId="{A0BA4A25-99F1-9249-95F7-E686145861EE}" destId="{582D5F71-FF25-F147-9D3C-D2CC4FE05D9D}" srcOrd="0" destOrd="0" presId="urn:microsoft.com/office/officeart/2005/8/layout/process2"/>
    <dgm:cxn modelId="{6CF821E2-34CB-D046-9D37-6A2711BF8B29}" srcId="{96ED521A-E25B-7748-82DB-666C6E0A98D8}" destId="{6DF24262-051F-854E-8454-1D7677BBCEE3}" srcOrd="2" destOrd="0" parTransId="{270B1F5A-D227-2D43-94ED-145ACBDF0B53}" sibTransId="{D3087705-4257-9543-AD87-10DAA449A47E}"/>
    <dgm:cxn modelId="{E6013BE1-3F18-0545-AB88-0A1F157C1566}" srcId="{96ED521A-E25B-7748-82DB-666C6E0A98D8}" destId="{13267988-4537-7E43-AB34-B61629B880A4}" srcOrd="0" destOrd="0" parTransId="{2ECB08BB-9727-6049-86C8-8F30BE2FF4EA}" sibTransId="{7A18A30F-490B-D543-A92F-32E11E92F798}"/>
    <dgm:cxn modelId="{6513646B-4C47-3349-9233-39E68283C426}" type="presOf" srcId="{7A18A30F-490B-D543-A92F-32E11E92F798}" destId="{82333CB7-008E-384F-B51F-60F4DE9A02A1}" srcOrd="1" destOrd="0" presId="urn:microsoft.com/office/officeart/2005/8/layout/process2"/>
    <dgm:cxn modelId="{EB1DD54E-C1A2-D149-88E6-4F6367B7EED7}" type="presOf" srcId="{7A18A30F-490B-D543-A92F-32E11E92F798}" destId="{E5AFC116-D7A8-9F4F-ABB5-6BEE0C2B7ACF}" srcOrd="0" destOrd="0" presId="urn:microsoft.com/office/officeart/2005/8/layout/process2"/>
    <dgm:cxn modelId="{58C2AE39-2E53-764C-90C3-AB24D72AEC19}" type="presOf" srcId="{D3087705-4257-9543-AD87-10DAA449A47E}" destId="{26DD9293-ACE8-144A-A198-6EF8D74E0FED}" srcOrd="0" destOrd="0" presId="urn:microsoft.com/office/officeart/2005/8/layout/process2"/>
    <dgm:cxn modelId="{1AB538C5-76F5-6F48-8444-318F7FACF396}" type="presOf" srcId="{B9210980-21FC-C944-9F8A-FABE6BCC3CF5}" destId="{192A9EAA-D855-C842-A6A3-AA1665DBBDC0}" srcOrd="1" destOrd="0" presId="urn:microsoft.com/office/officeart/2005/8/layout/process2"/>
    <dgm:cxn modelId="{E8E1B64E-4326-9044-98A5-E2F6319F618C}" type="presParOf" srcId="{ED1A045B-3D5F-4C40-AFC1-8AB6C5D18957}" destId="{CF739A8A-76A0-EB44-B276-A255F38A54BC}" srcOrd="0" destOrd="0" presId="urn:microsoft.com/office/officeart/2005/8/layout/process2"/>
    <dgm:cxn modelId="{CE87766E-32D0-BB48-9FCB-9E7C2EA6E10E}" type="presParOf" srcId="{ED1A045B-3D5F-4C40-AFC1-8AB6C5D18957}" destId="{E5AFC116-D7A8-9F4F-ABB5-6BEE0C2B7ACF}" srcOrd="1" destOrd="0" presId="urn:microsoft.com/office/officeart/2005/8/layout/process2"/>
    <dgm:cxn modelId="{75E0812C-ACBE-5540-BB11-344B3D23906B}" type="presParOf" srcId="{E5AFC116-D7A8-9F4F-ABB5-6BEE0C2B7ACF}" destId="{82333CB7-008E-384F-B51F-60F4DE9A02A1}" srcOrd="0" destOrd="0" presId="urn:microsoft.com/office/officeart/2005/8/layout/process2"/>
    <dgm:cxn modelId="{35E6D8C2-F5D4-4D40-A497-42AC09791864}" type="presParOf" srcId="{ED1A045B-3D5F-4C40-AFC1-8AB6C5D18957}" destId="{582D5F71-FF25-F147-9D3C-D2CC4FE05D9D}" srcOrd="2" destOrd="0" presId="urn:microsoft.com/office/officeart/2005/8/layout/process2"/>
    <dgm:cxn modelId="{A1D459C3-3DF5-1D4E-8087-326B8F2DD6F2}" type="presParOf" srcId="{ED1A045B-3D5F-4C40-AFC1-8AB6C5D18957}" destId="{D126E8F0-13ED-764C-B11A-572044FAEB3E}" srcOrd="3" destOrd="0" presId="urn:microsoft.com/office/officeart/2005/8/layout/process2"/>
    <dgm:cxn modelId="{A0E9ECEC-D6FC-1449-AA97-DA6F18E5FBDB}" type="presParOf" srcId="{D126E8F0-13ED-764C-B11A-572044FAEB3E}" destId="{AE3A43F0-A072-7C4A-8034-A664D574E286}" srcOrd="0" destOrd="0" presId="urn:microsoft.com/office/officeart/2005/8/layout/process2"/>
    <dgm:cxn modelId="{72D37B96-E75B-4C4A-9D67-AADE38DB10FC}" type="presParOf" srcId="{ED1A045B-3D5F-4C40-AFC1-8AB6C5D18957}" destId="{63257D77-B6FD-D240-8C3D-19E8C3B74E08}" srcOrd="4" destOrd="0" presId="urn:microsoft.com/office/officeart/2005/8/layout/process2"/>
    <dgm:cxn modelId="{0A1090CB-2762-C84F-978B-6DCA1FBF80E3}" type="presParOf" srcId="{ED1A045B-3D5F-4C40-AFC1-8AB6C5D18957}" destId="{26DD9293-ACE8-144A-A198-6EF8D74E0FED}" srcOrd="5" destOrd="0" presId="urn:microsoft.com/office/officeart/2005/8/layout/process2"/>
    <dgm:cxn modelId="{2D05900D-AF79-634B-A1F8-69EBC6DE22C2}" type="presParOf" srcId="{26DD9293-ACE8-144A-A198-6EF8D74E0FED}" destId="{162EBEB2-A850-8149-8E7B-6D537241CD97}" srcOrd="0" destOrd="0" presId="urn:microsoft.com/office/officeart/2005/8/layout/process2"/>
    <dgm:cxn modelId="{82386DA7-4737-5740-B5E1-53E74600DDC6}" type="presParOf" srcId="{ED1A045B-3D5F-4C40-AFC1-8AB6C5D18957}" destId="{9752ABDD-FE0B-6344-BA75-E639A50DC483}" srcOrd="6" destOrd="0" presId="urn:microsoft.com/office/officeart/2005/8/layout/process2"/>
    <dgm:cxn modelId="{12228371-9F00-2144-9586-4965B8862595}" type="presParOf" srcId="{ED1A045B-3D5F-4C40-AFC1-8AB6C5D18957}" destId="{B31FEB85-726E-984C-9B0D-6181C0114334}" srcOrd="7" destOrd="0" presId="urn:microsoft.com/office/officeart/2005/8/layout/process2"/>
    <dgm:cxn modelId="{5F3848F3-9F9E-FE4F-A482-D5CB110BD98A}" type="presParOf" srcId="{B31FEB85-726E-984C-9B0D-6181C0114334}" destId="{192A9EAA-D855-C842-A6A3-AA1665DBBDC0}" srcOrd="0" destOrd="0" presId="urn:microsoft.com/office/officeart/2005/8/layout/process2"/>
    <dgm:cxn modelId="{74766BE0-6014-2645-ACF9-1EF85F463F1D}" type="presParOf" srcId="{ED1A045B-3D5F-4C40-AFC1-8AB6C5D18957}" destId="{87C09700-ACBA-6641-90CC-C4DB11ED968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6ED521A-E25B-7748-82DB-666C6E0A98D8}" type="doc">
      <dgm:prSet loTypeId="urn:microsoft.com/office/officeart/2005/8/layout/process2" loCatId="" qsTypeId="urn:microsoft.com/office/officeart/2005/8/quickstyle/simple4" qsCatId="simple" csTypeId="urn:microsoft.com/office/officeart/2005/8/colors/accent1_2" csCatId="accent1" phldr="1"/>
      <dgm:spPr/>
    </dgm:pt>
    <dgm:pt modelId="{13267988-4537-7E43-AB34-B61629B880A4}">
      <dgm:prSet phldrT="[Text]"/>
      <dgm:spPr>
        <a:solidFill>
          <a:schemeClr val="accent2">
            <a:lumMod val="20000"/>
            <a:lumOff val="80000"/>
          </a:schemeClr>
        </a:solidFill>
      </dgm:spPr>
      <dgm:t>
        <a:bodyPr/>
        <a:lstStyle/>
        <a:p>
          <a:r>
            <a:rPr lang="en-US" b="1" dirty="0" smtClean="0">
              <a:solidFill>
                <a:schemeClr val="tx1"/>
              </a:solidFill>
            </a:rPr>
            <a:t>Part of Speech Tags</a:t>
          </a:r>
          <a:endParaRPr lang="en-US" b="1" dirty="0">
            <a:solidFill>
              <a:schemeClr val="tx1"/>
            </a:solidFill>
          </a:endParaRPr>
        </a:p>
      </dgm:t>
    </dgm:pt>
    <dgm:pt modelId="{2ECB08BB-9727-6049-86C8-8F30BE2FF4EA}" type="parTrans" cxnId="{E6013BE1-3F18-0545-AB88-0A1F157C1566}">
      <dgm:prSet/>
      <dgm:spPr/>
      <dgm:t>
        <a:bodyPr/>
        <a:lstStyle/>
        <a:p>
          <a:endParaRPr lang="en-US"/>
        </a:p>
      </dgm:t>
    </dgm:pt>
    <dgm:pt modelId="{7A18A30F-490B-D543-A92F-32E11E92F798}" type="sibTrans" cxnId="{E6013BE1-3F18-0545-AB88-0A1F157C1566}">
      <dgm:prSet/>
      <dgm:spPr/>
      <dgm:t>
        <a:bodyPr/>
        <a:lstStyle/>
        <a:p>
          <a:endParaRPr lang="en-US"/>
        </a:p>
      </dgm:t>
    </dgm:pt>
    <dgm:pt modelId="{A0BA4A25-99F1-9249-95F7-E686145861EE}">
      <dgm:prSet phldrT="[Text]"/>
      <dgm:spPr/>
      <dgm:t>
        <a:bodyPr/>
        <a:lstStyle/>
        <a:p>
          <a:r>
            <a:rPr lang="en-US" b="1" dirty="0" smtClean="0">
              <a:solidFill>
                <a:schemeClr val="tx1"/>
              </a:solidFill>
            </a:rPr>
            <a:t>Chunking</a:t>
          </a:r>
          <a:endParaRPr lang="en-US" b="1" dirty="0">
            <a:solidFill>
              <a:schemeClr val="tx1"/>
            </a:solidFill>
          </a:endParaRPr>
        </a:p>
      </dgm:t>
    </dgm:pt>
    <dgm:pt modelId="{B83B90D0-B70B-E34B-B9AD-29C16B99F23C}" type="parTrans" cxnId="{541D4EA6-F3DB-5F45-B311-EA4D56808259}">
      <dgm:prSet/>
      <dgm:spPr/>
      <dgm:t>
        <a:bodyPr/>
        <a:lstStyle/>
        <a:p>
          <a:endParaRPr lang="en-US"/>
        </a:p>
      </dgm:t>
    </dgm:pt>
    <dgm:pt modelId="{B2761946-4F0C-884B-A2CF-012B50DA2AA1}" type="sibTrans" cxnId="{541D4EA6-F3DB-5F45-B311-EA4D56808259}">
      <dgm:prSet/>
      <dgm:spPr/>
      <dgm:t>
        <a:bodyPr/>
        <a:lstStyle/>
        <a:p>
          <a:endParaRPr lang="en-US"/>
        </a:p>
      </dgm:t>
    </dgm:pt>
    <dgm:pt modelId="{6DF24262-051F-854E-8454-1D7677BBCEE3}">
      <dgm:prSet phldrT="[Text]"/>
      <dgm:spPr/>
      <dgm:t>
        <a:bodyPr/>
        <a:lstStyle/>
        <a:p>
          <a:r>
            <a:rPr lang="en-US" b="1" dirty="0" smtClean="0">
              <a:solidFill>
                <a:schemeClr val="tx1"/>
              </a:solidFill>
            </a:rPr>
            <a:t>Parsing</a:t>
          </a:r>
          <a:endParaRPr lang="en-US" b="1" dirty="0">
            <a:solidFill>
              <a:schemeClr val="tx1"/>
            </a:solidFill>
          </a:endParaRPr>
        </a:p>
      </dgm:t>
    </dgm:pt>
    <dgm:pt modelId="{270B1F5A-D227-2D43-94ED-145ACBDF0B53}" type="parTrans" cxnId="{6CF821E2-34CB-D046-9D37-6A2711BF8B29}">
      <dgm:prSet/>
      <dgm:spPr/>
      <dgm:t>
        <a:bodyPr/>
        <a:lstStyle/>
        <a:p>
          <a:endParaRPr lang="en-US"/>
        </a:p>
      </dgm:t>
    </dgm:pt>
    <dgm:pt modelId="{D3087705-4257-9543-AD87-10DAA449A47E}" type="sibTrans" cxnId="{6CF821E2-34CB-D046-9D37-6A2711BF8B29}">
      <dgm:prSet/>
      <dgm:spPr/>
      <dgm:t>
        <a:bodyPr/>
        <a:lstStyle/>
        <a:p>
          <a:endParaRPr lang="en-US"/>
        </a:p>
      </dgm:t>
    </dgm:pt>
    <dgm:pt modelId="{ED1A045B-3D5F-4C40-AFC1-8AB6C5D18957}" type="pres">
      <dgm:prSet presAssocID="{96ED521A-E25B-7748-82DB-666C6E0A98D8}" presName="linearFlow" presStyleCnt="0">
        <dgm:presLayoutVars>
          <dgm:resizeHandles val="exact"/>
        </dgm:presLayoutVars>
      </dgm:prSet>
      <dgm:spPr/>
    </dgm:pt>
    <dgm:pt modelId="{CF739A8A-76A0-EB44-B276-A255F38A54BC}" type="pres">
      <dgm:prSet presAssocID="{13267988-4537-7E43-AB34-B61629B880A4}" presName="node" presStyleLbl="node1" presStyleIdx="0" presStyleCnt="3">
        <dgm:presLayoutVars>
          <dgm:bulletEnabled val="1"/>
        </dgm:presLayoutVars>
      </dgm:prSet>
      <dgm:spPr/>
      <dgm:t>
        <a:bodyPr/>
        <a:lstStyle/>
        <a:p>
          <a:endParaRPr lang="en-US"/>
        </a:p>
      </dgm:t>
    </dgm:pt>
    <dgm:pt modelId="{E5AFC116-D7A8-9F4F-ABB5-6BEE0C2B7ACF}" type="pres">
      <dgm:prSet presAssocID="{7A18A30F-490B-D543-A92F-32E11E92F798}" presName="sibTrans" presStyleLbl="sibTrans2D1" presStyleIdx="0" presStyleCnt="2"/>
      <dgm:spPr/>
      <dgm:t>
        <a:bodyPr/>
        <a:lstStyle/>
        <a:p>
          <a:endParaRPr lang="en-US"/>
        </a:p>
      </dgm:t>
    </dgm:pt>
    <dgm:pt modelId="{82333CB7-008E-384F-B51F-60F4DE9A02A1}" type="pres">
      <dgm:prSet presAssocID="{7A18A30F-490B-D543-A92F-32E11E92F798}" presName="connectorText" presStyleLbl="sibTrans2D1" presStyleIdx="0" presStyleCnt="2"/>
      <dgm:spPr/>
      <dgm:t>
        <a:bodyPr/>
        <a:lstStyle/>
        <a:p>
          <a:endParaRPr lang="en-US"/>
        </a:p>
      </dgm:t>
    </dgm:pt>
    <dgm:pt modelId="{582D5F71-FF25-F147-9D3C-D2CC4FE05D9D}" type="pres">
      <dgm:prSet presAssocID="{A0BA4A25-99F1-9249-95F7-E686145861EE}" presName="node" presStyleLbl="node1" presStyleIdx="1" presStyleCnt="3">
        <dgm:presLayoutVars>
          <dgm:bulletEnabled val="1"/>
        </dgm:presLayoutVars>
      </dgm:prSet>
      <dgm:spPr/>
      <dgm:t>
        <a:bodyPr/>
        <a:lstStyle/>
        <a:p>
          <a:endParaRPr lang="en-US"/>
        </a:p>
      </dgm:t>
    </dgm:pt>
    <dgm:pt modelId="{D126E8F0-13ED-764C-B11A-572044FAEB3E}" type="pres">
      <dgm:prSet presAssocID="{B2761946-4F0C-884B-A2CF-012B50DA2AA1}" presName="sibTrans" presStyleLbl="sibTrans2D1" presStyleIdx="1" presStyleCnt="2"/>
      <dgm:spPr/>
      <dgm:t>
        <a:bodyPr/>
        <a:lstStyle/>
        <a:p>
          <a:endParaRPr lang="en-US"/>
        </a:p>
      </dgm:t>
    </dgm:pt>
    <dgm:pt modelId="{AE3A43F0-A072-7C4A-8034-A664D574E286}" type="pres">
      <dgm:prSet presAssocID="{B2761946-4F0C-884B-A2CF-012B50DA2AA1}" presName="connectorText" presStyleLbl="sibTrans2D1" presStyleIdx="1" presStyleCnt="2"/>
      <dgm:spPr/>
      <dgm:t>
        <a:bodyPr/>
        <a:lstStyle/>
        <a:p>
          <a:endParaRPr lang="en-US"/>
        </a:p>
      </dgm:t>
    </dgm:pt>
    <dgm:pt modelId="{63257D77-B6FD-D240-8C3D-19E8C3B74E08}" type="pres">
      <dgm:prSet presAssocID="{6DF24262-051F-854E-8454-1D7677BBCEE3}" presName="node" presStyleLbl="node1" presStyleIdx="2" presStyleCnt="3">
        <dgm:presLayoutVars>
          <dgm:bulletEnabled val="1"/>
        </dgm:presLayoutVars>
      </dgm:prSet>
      <dgm:spPr/>
      <dgm:t>
        <a:bodyPr/>
        <a:lstStyle/>
        <a:p>
          <a:endParaRPr lang="en-US"/>
        </a:p>
      </dgm:t>
    </dgm:pt>
  </dgm:ptLst>
  <dgm:cxnLst>
    <dgm:cxn modelId="{E6013BE1-3F18-0545-AB88-0A1F157C1566}" srcId="{96ED521A-E25B-7748-82DB-666C6E0A98D8}" destId="{13267988-4537-7E43-AB34-B61629B880A4}" srcOrd="0" destOrd="0" parTransId="{2ECB08BB-9727-6049-86C8-8F30BE2FF4EA}" sibTransId="{7A18A30F-490B-D543-A92F-32E11E92F798}"/>
    <dgm:cxn modelId="{541D4EA6-F3DB-5F45-B311-EA4D56808259}" srcId="{96ED521A-E25B-7748-82DB-666C6E0A98D8}" destId="{A0BA4A25-99F1-9249-95F7-E686145861EE}" srcOrd="1" destOrd="0" parTransId="{B83B90D0-B70B-E34B-B9AD-29C16B99F23C}" sibTransId="{B2761946-4F0C-884B-A2CF-012B50DA2AA1}"/>
    <dgm:cxn modelId="{B0A2DAA8-F534-E342-A22E-8C6584F637A8}" type="presOf" srcId="{7A18A30F-490B-D543-A92F-32E11E92F798}" destId="{82333CB7-008E-384F-B51F-60F4DE9A02A1}" srcOrd="1" destOrd="0" presId="urn:microsoft.com/office/officeart/2005/8/layout/process2"/>
    <dgm:cxn modelId="{281BD2FB-92B7-C743-BD67-C103FEAD25D6}" type="presOf" srcId="{6DF24262-051F-854E-8454-1D7677BBCEE3}" destId="{63257D77-B6FD-D240-8C3D-19E8C3B74E08}" srcOrd="0" destOrd="0" presId="urn:microsoft.com/office/officeart/2005/8/layout/process2"/>
    <dgm:cxn modelId="{6CF821E2-34CB-D046-9D37-6A2711BF8B29}" srcId="{96ED521A-E25B-7748-82DB-666C6E0A98D8}" destId="{6DF24262-051F-854E-8454-1D7677BBCEE3}" srcOrd="2" destOrd="0" parTransId="{270B1F5A-D227-2D43-94ED-145ACBDF0B53}" sibTransId="{D3087705-4257-9543-AD87-10DAA449A47E}"/>
    <dgm:cxn modelId="{1059097D-D6CD-E040-B996-124017980D03}" type="presOf" srcId="{13267988-4537-7E43-AB34-B61629B880A4}" destId="{CF739A8A-76A0-EB44-B276-A255F38A54BC}" srcOrd="0" destOrd="0" presId="urn:microsoft.com/office/officeart/2005/8/layout/process2"/>
    <dgm:cxn modelId="{53A54727-8B02-B242-8E33-3C2341C4524C}" type="presOf" srcId="{7A18A30F-490B-D543-A92F-32E11E92F798}" destId="{E5AFC116-D7A8-9F4F-ABB5-6BEE0C2B7ACF}" srcOrd="0" destOrd="0" presId="urn:microsoft.com/office/officeart/2005/8/layout/process2"/>
    <dgm:cxn modelId="{62581861-A44B-784C-91FE-2359DAF7098D}" type="presOf" srcId="{A0BA4A25-99F1-9249-95F7-E686145861EE}" destId="{582D5F71-FF25-F147-9D3C-D2CC4FE05D9D}" srcOrd="0" destOrd="0" presId="urn:microsoft.com/office/officeart/2005/8/layout/process2"/>
    <dgm:cxn modelId="{6F527295-EFB6-164A-AC76-ABE3E856AF71}" type="presOf" srcId="{96ED521A-E25B-7748-82DB-666C6E0A98D8}" destId="{ED1A045B-3D5F-4C40-AFC1-8AB6C5D18957}" srcOrd="0" destOrd="0" presId="urn:microsoft.com/office/officeart/2005/8/layout/process2"/>
    <dgm:cxn modelId="{455E8D83-47B4-BE41-903B-C0AFC30FD0F8}" type="presOf" srcId="{B2761946-4F0C-884B-A2CF-012B50DA2AA1}" destId="{D126E8F0-13ED-764C-B11A-572044FAEB3E}" srcOrd="0" destOrd="0" presId="urn:microsoft.com/office/officeart/2005/8/layout/process2"/>
    <dgm:cxn modelId="{C4FD2D63-D65E-AD43-867D-51E3C91D4B70}" type="presOf" srcId="{B2761946-4F0C-884B-A2CF-012B50DA2AA1}" destId="{AE3A43F0-A072-7C4A-8034-A664D574E286}" srcOrd="1" destOrd="0" presId="urn:microsoft.com/office/officeart/2005/8/layout/process2"/>
    <dgm:cxn modelId="{79B34BC7-A20F-D944-9984-74E274CD942C}" type="presParOf" srcId="{ED1A045B-3D5F-4C40-AFC1-8AB6C5D18957}" destId="{CF739A8A-76A0-EB44-B276-A255F38A54BC}" srcOrd="0" destOrd="0" presId="urn:microsoft.com/office/officeart/2005/8/layout/process2"/>
    <dgm:cxn modelId="{D379E0E6-5FEB-654E-8F8C-F5F6F03492B5}" type="presParOf" srcId="{ED1A045B-3D5F-4C40-AFC1-8AB6C5D18957}" destId="{E5AFC116-D7A8-9F4F-ABB5-6BEE0C2B7ACF}" srcOrd="1" destOrd="0" presId="urn:microsoft.com/office/officeart/2005/8/layout/process2"/>
    <dgm:cxn modelId="{AF72B9CA-2C79-2448-AA5F-379E13077690}" type="presParOf" srcId="{E5AFC116-D7A8-9F4F-ABB5-6BEE0C2B7ACF}" destId="{82333CB7-008E-384F-B51F-60F4DE9A02A1}" srcOrd="0" destOrd="0" presId="urn:microsoft.com/office/officeart/2005/8/layout/process2"/>
    <dgm:cxn modelId="{D1C0C7A3-CDD5-D54C-81DB-6CE5773377DE}" type="presParOf" srcId="{ED1A045B-3D5F-4C40-AFC1-8AB6C5D18957}" destId="{582D5F71-FF25-F147-9D3C-D2CC4FE05D9D}" srcOrd="2" destOrd="0" presId="urn:microsoft.com/office/officeart/2005/8/layout/process2"/>
    <dgm:cxn modelId="{13065066-8F63-9348-BEE9-CE289FD91948}" type="presParOf" srcId="{ED1A045B-3D5F-4C40-AFC1-8AB6C5D18957}" destId="{D126E8F0-13ED-764C-B11A-572044FAEB3E}" srcOrd="3" destOrd="0" presId="urn:microsoft.com/office/officeart/2005/8/layout/process2"/>
    <dgm:cxn modelId="{6A98E5AC-AFC0-7C47-B749-53BFE18B0E95}" type="presParOf" srcId="{D126E8F0-13ED-764C-B11A-572044FAEB3E}" destId="{AE3A43F0-A072-7C4A-8034-A664D574E286}" srcOrd="0" destOrd="0" presId="urn:microsoft.com/office/officeart/2005/8/layout/process2"/>
    <dgm:cxn modelId="{CB67C030-07C5-9542-8A75-7B3B838CEA20}" type="presParOf" srcId="{ED1A045B-3D5F-4C40-AFC1-8AB6C5D18957}" destId="{63257D77-B6FD-D240-8C3D-19E8C3B74E08}"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6ED521A-E25B-7748-82DB-666C6E0A98D8}" type="doc">
      <dgm:prSet loTypeId="urn:microsoft.com/office/officeart/2005/8/layout/process2" loCatId="" qsTypeId="urn:microsoft.com/office/officeart/2005/8/quickstyle/simple4" qsCatId="simple" csTypeId="urn:microsoft.com/office/officeart/2005/8/colors/accent1_2" csCatId="accent1" phldr="1"/>
      <dgm:spPr/>
    </dgm:pt>
    <dgm:pt modelId="{13267988-4537-7E43-AB34-B61629B880A4}">
      <dgm:prSet phldrT="[Text]"/>
      <dgm:spPr>
        <a:solidFill>
          <a:schemeClr val="accent3">
            <a:lumMod val="20000"/>
            <a:lumOff val="80000"/>
          </a:schemeClr>
        </a:solidFill>
      </dgm:spPr>
      <dgm:t>
        <a:bodyPr/>
        <a:lstStyle/>
        <a:p>
          <a:r>
            <a:rPr lang="en-US" b="1" dirty="0" smtClean="0">
              <a:solidFill>
                <a:schemeClr val="tx1"/>
              </a:solidFill>
            </a:rPr>
            <a:t>Part of Speech Tags</a:t>
          </a:r>
          <a:endParaRPr lang="en-US" b="1" dirty="0">
            <a:solidFill>
              <a:schemeClr val="tx1"/>
            </a:solidFill>
          </a:endParaRPr>
        </a:p>
      </dgm:t>
    </dgm:pt>
    <dgm:pt modelId="{2ECB08BB-9727-6049-86C8-8F30BE2FF4EA}" type="parTrans" cxnId="{E6013BE1-3F18-0545-AB88-0A1F157C1566}">
      <dgm:prSet/>
      <dgm:spPr/>
      <dgm:t>
        <a:bodyPr/>
        <a:lstStyle/>
        <a:p>
          <a:endParaRPr lang="en-US"/>
        </a:p>
      </dgm:t>
    </dgm:pt>
    <dgm:pt modelId="{7A18A30F-490B-D543-A92F-32E11E92F798}" type="sibTrans" cxnId="{E6013BE1-3F18-0545-AB88-0A1F157C1566}">
      <dgm:prSet/>
      <dgm:spPr/>
      <dgm:t>
        <a:bodyPr/>
        <a:lstStyle/>
        <a:p>
          <a:endParaRPr lang="en-US"/>
        </a:p>
      </dgm:t>
    </dgm:pt>
    <dgm:pt modelId="{A0BA4A25-99F1-9249-95F7-E686145861EE}">
      <dgm:prSet phldrT="[Text]"/>
      <dgm:spPr>
        <a:solidFill>
          <a:schemeClr val="accent2">
            <a:lumMod val="20000"/>
            <a:lumOff val="80000"/>
          </a:schemeClr>
        </a:solidFill>
      </dgm:spPr>
      <dgm:t>
        <a:bodyPr/>
        <a:lstStyle/>
        <a:p>
          <a:r>
            <a:rPr lang="en-US" b="1" dirty="0" smtClean="0">
              <a:solidFill>
                <a:schemeClr val="tx1"/>
              </a:solidFill>
            </a:rPr>
            <a:t>Chunking</a:t>
          </a:r>
          <a:endParaRPr lang="en-US" b="1" dirty="0">
            <a:solidFill>
              <a:schemeClr val="tx1"/>
            </a:solidFill>
          </a:endParaRPr>
        </a:p>
      </dgm:t>
    </dgm:pt>
    <dgm:pt modelId="{B83B90D0-B70B-E34B-B9AD-29C16B99F23C}" type="parTrans" cxnId="{541D4EA6-F3DB-5F45-B311-EA4D56808259}">
      <dgm:prSet/>
      <dgm:spPr/>
      <dgm:t>
        <a:bodyPr/>
        <a:lstStyle/>
        <a:p>
          <a:endParaRPr lang="en-US"/>
        </a:p>
      </dgm:t>
    </dgm:pt>
    <dgm:pt modelId="{B2761946-4F0C-884B-A2CF-012B50DA2AA1}" type="sibTrans" cxnId="{541D4EA6-F3DB-5F45-B311-EA4D56808259}">
      <dgm:prSet/>
      <dgm:spPr/>
      <dgm:t>
        <a:bodyPr/>
        <a:lstStyle/>
        <a:p>
          <a:endParaRPr lang="en-US"/>
        </a:p>
      </dgm:t>
    </dgm:pt>
    <dgm:pt modelId="{6DF24262-051F-854E-8454-1D7677BBCEE3}">
      <dgm:prSet phldrT="[Text]"/>
      <dgm:spPr/>
      <dgm:t>
        <a:bodyPr/>
        <a:lstStyle/>
        <a:p>
          <a:r>
            <a:rPr lang="en-US" b="1" dirty="0" smtClean="0">
              <a:solidFill>
                <a:schemeClr val="tx1"/>
              </a:solidFill>
            </a:rPr>
            <a:t>Parsing</a:t>
          </a:r>
          <a:endParaRPr lang="en-US" b="1" dirty="0">
            <a:solidFill>
              <a:schemeClr val="tx1"/>
            </a:solidFill>
          </a:endParaRPr>
        </a:p>
      </dgm:t>
    </dgm:pt>
    <dgm:pt modelId="{270B1F5A-D227-2D43-94ED-145ACBDF0B53}" type="parTrans" cxnId="{6CF821E2-34CB-D046-9D37-6A2711BF8B29}">
      <dgm:prSet/>
      <dgm:spPr/>
      <dgm:t>
        <a:bodyPr/>
        <a:lstStyle/>
        <a:p>
          <a:endParaRPr lang="en-US"/>
        </a:p>
      </dgm:t>
    </dgm:pt>
    <dgm:pt modelId="{D3087705-4257-9543-AD87-10DAA449A47E}" type="sibTrans" cxnId="{6CF821E2-34CB-D046-9D37-6A2711BF8B29}">
      <dgm:prSet/>
      <dgm:spPr/>
      <dgm:t>
        <a:bodyPr/>
        <a:lstStyle/>
        <a:p>
          <a:endParaRPr lang="en-US"/>
        </a:p>
      </dgm:t>
    </dgm:pt>
    <dgm:pt modelId="{ED1A045B-3D5F-4C40-AFC1-8AB6C5D18957}" type="pres">
      <dgm:prSet presAssocID="{96ED521A-E25B-7748-82DB-666C6E0A98D8}" presName="linearFlow" presStyleCnt="0">
        <dgm:presLayoutVars>
          <dgm:resizeHandles val="exact"/>
        </dgm:presLayoutVars>
      </dgm:prSet>
      <dgm:spPr/>
    </dgm:pt>
    <dgm:pt modelId="{CF739A8A-76A0-EB44-B276-A255F38A54BC}" type="pres">
      <dgm:prSet presAssocID="{13267988-4537-7E43-AB34-B61629B880A4}" presName="node" presStyleLbl="node1" presStyleIdx="0" presStyleCnt="3">
        <dgm:presLayoutVars>
          <dgm:bulletEnabled val="1"/>
        </dgm:presLayoutVars>
      </dgm:prSet>
      <dgm:spPr/>
      <dgm:t>
        <a:bodyPr/>
        <a:lstStyle/>
        <a:p>
          <a:endParaRPr lang="en-US"/>
        </a:p>
      </dgm:t>
    </dgm:pt>
    <dgm:pt modelId="{E5AFC116-D7A8-9F4F-ABB5-6BEE0C2B7ACF}" type="pres">
      <dgm:prSet presAssocID="{7A18A30F-490B-D543-A92F-32E11E92F798}" presName="sibTrans" presStyleLbl="sibTrans2D1" presStyleIdx="0" presStyleCnt="2"/>
      <dgm:spPr/>
      <dgm:t>
        <a:bodyPr/>
        <a:lstStyle/>
        <a:p>
          <a:endParaRPr lang="en-US"/>
        </a:p>
      </dgm:t>
    </dgm:pt>
    <dgm:pt modelId="{82333CB7-008E-384F-B51F-60F4DE9A02A1}" type="pres">
      <dgm:prSet presAssocID="{7A18A30F-490B-D543-A92F-32E11E92F798}" presName="connectorText" presStyleLbl="sibTrans2D1" presStyleIdx="0" presStyleCnt="2"/>
      <dgm:spPr/>
      <dgm:t>
        <a:bodyPr/>
        <a:lstStyle/>
        <a:p>
          <a:endParaRPr lang="en-US"/>
        </a:p>
      </dgm:t>
    </dgm:pt>
    <dgm:pt modelId="{582D5F71-FF25-F147-9D3C-D2CC4FE05D9D}" type="pres">
      <dgm:prSet presAssocID="{A0BA4A25-99F1-9249-95F7-E686145861EE}" presName="node" presStyleLbl="node1" presStyleIdx="1" presStyleCnt="3">
        <dgm:presLayoutVars>
          <dgm:bulletEnabled val="1"/>
        </dgm:presLayoutVars>
      </dgm:prSet>
      <dgm:spPr/>
      <dgm:t>
        <a:bodyPr/>
        <a:lstStyle/>
        <a:p>
          <a:endParaRPr lang="en-US"/>
        </a:p>
      </dgm:t>
    </dgm:pt>
    <dgm:pt modelId="{D126E8F0-13ED-764C-B11A-572044FAEB3E}" type="pres">
      <dgm:prSet presAssocID="{B2761946-4F0C-884B-A2CF-012B50DA2AA1}" presName="sibTrans" presStyleLbl="sibTrans2D1" presStyleIdx="1" presStyleCnt="2"/>
      <dgm:spPr/>
      <dgm:t>
        <a:bodyPr/>
        <a:lstStyle/>
        <a:p>
          <a:endParaRPr lang="en-US"/>
        </a:p>
      </dgm:t>
    </dgm:pt>
    <dgm:pt modelId="{AE3A43F0-A072-7C4A-8034-A664D574E286}" type="pres">
      <dgm:prSet presAssocID="{B2761946-4F0C-884B-A2CF-012B50DA2AA1}" presName="connectorText" presStyleLbl="sibTrans2D1" presStyleIdx="1" presStyleCnt="2"/>
      <dgm:spPr/>
      <dgm:t>
        <a:bodyPr/>
        <a:lstStyle/>
        <a:p>
          <a:endParaRPr lang="en-US"/>
        </a:p>
      </dgm:t>
    </dgm:pt>
    <dgm:pt modelId="{63257D77-B6FD-D240-8C3D-19E8C3B74E08}" type="pres">
      <dgm:prSet presAssocID="{6DF24262-051F-854E-8454-1D7677BBCEE3}" presName="node" presStyleLbl="node1" presStyleIdx="2" presStyleCnt="3">
        <dgm:presLayoutVars>
          <dgm:bulletEnabled val="1"/>
        </dgm:presLayoutVars>
      </dgm:prSet>
      <dgm:spPr/>
      <dgm:t>
        <a:bodyPr/>
        <a:lstStyle/>
        <a:p>
          <a:endParaRPr lang="en-US"/>
        </a:p>
      </dgm:t>
    </dgm:pt>
  </dgm:ptLst>
  <dgm:cxnLst>
    <dgm:cxn modelId="{90DDF0EE-DECE-AF49-8453-EF9C8D9391A7}" type="presOf" srcId="{13267988-4537-7E43-AB34-B61629B880A4}" destId="{CF739A8A-76A0-EB44-B276-A255F38A54BC}" srcOrd="0" destOrd="0" presId="urn:microsoft.com/office/officeart/2005/8/layout/process2"/>
    <dgm:cxn modelId="{541D4EA6-F3DB-5F45-B311-EA4D56808259}" srcId="{96ED521A-E25B-7748-82DB-666C6E0A98D8}" destId="{A0BA4A25-99F1-9249-95F7-E686145861EE}" srcOrd="1" destOrd="0" parTransId="{B83B90D0-B70B-E34B-B9AD-29C16B99F23C}" sibTransId="{B2761946-4F0C-884B-A2CF-012B50DA2AA1}"/>
    <dgm:cxn modelId="{98AE9BA0-F5A7-E545-94C4-CA65515F09F9}" type="presOf" srcId="{7A18A30F-490B-D543-A92F-32E11E92F798}" destId="{E5AFC116-D7A8-9F4F-ABB5-6BEE0C2B7ACF}" srcOrd="0" destOrd="0" presId="urn:microsoft.com/office/officeart/2005/8/layout/process2"/>
    <dgm:cxn modelId="{890FA8E9-C815-8144-89E2-D1F173F5DF2C}" type="presOf" srcId="{7A18A30F-490B-D543-A92F-32E11E92F798}" destId="{82333CB7-008E-384F-B51F-60F4DE9A02A1}" srcOrd="1" destOrd="0" presId="urn:microsoft.com/office/officeart/2005/8/layout/process2"/>
    <dgm:cxn modelId="{25C62E07-1BD8-5D4B-8039-EE29DBB0059B}" type="presOf" srcId="{6DF24262-051F-854E-8454-1D7677BBCEE3}" destId="{63257D77-B6FD-D240-8C3D-19E8C3B74E08}" srcOrd="0" destOrd="0" presId="urn:microsoft.com/office/officeart/2005/8/layout/process2"/>
    <dgm:cxn modelId="{97DA3C33-F6C2-C041-AD8C-59F799C1681F}" type="presOf" srcId="{A0BA4A25-99F1-9249-95F7-E686145861EE}" destId="{582D5F71-FF25-F147-9D3C-D2CC4FE05D9D}" srcOrd="0" destOrd="0" presId="urn:microsoft.com/office/officeart/2005/8/layout/process2"/>
    <dgm:cxn modelId="{6CF821E2-34CB-D046-9D37-6A2711BF8B29}" srcId="{96ED521A-E25B-7748-82DB-666C6E0A98D8}" destId="{6DF24262-051F-854E-8454-1D7677BBCEE3}" srcOrd="2" destOrd="0" parTransId="{270B1F5A-D227-2D43-94ED-145ACBDF0B53}" sibTransId="{D3087705-4257-9543-AD87-10DAA449A47E}"/>
    <dgm:cxn modelId="{A518CD20-7C5C-B344-91DC-F150640350FB}" type="presOf" srcId="{B2761946-4F0C-884B-A2CF-012B50DA2AA1}" destId="{D126E8F0-13ED-764C-B11A-572044FAEB3E}" srcOrd="0" destOrd="0" presId="urn:microsoft.com/office/officeart/2005/8/layout/process2"/>
    <dgm:cxn modelId="{E6013BE1-3F18-0545-AB88-0A1F157C1566}" srcId="{96ED521A-E25B-7748-82DB-666C6E0A98D8}" destId="{13267988-4537-7E43-AB34-B61629B880A4}" srcOrd="0" destOrd="0" parTransId="{2ECB08BB-9727-6049-86C8-8F30BE2FF4EA}" sibTransId="{7A18A30F-490B-D543-A92F-32E11E92F798}"/>
    <dgm:cxn modelId="{A1C3B404-503E-F649-82FA-850FC866714B}" type="presOf" srcId="{B2761946-4F0C-884B-A2CF-012B50DA2AA1}" destId="{AE3A43F0-A072-7C4A-8034-A664D574E286}" srcOrd="1" destOrd="0" presId="urn:microsoft.com/office/officeart/2005/8/layout/process2"/>
    <dgm:cxn modelId="{2D2C3AAA-D3F6-A648-BBF9-C5E6422E899B}" type="presOf" srcId="{96ED521A-E25B-7748-82DB-666C6E0A98D8}" destId="{ED1A045B-3D5F-4C40-AFC1-8AB6C5D18957}" srcOrd="0" destOrd="0" presId="urn:microsoft.com/office/officeart/2005/8/layout/process2"/>
    <dgm:cxn modelId="{5DE6F29C-EEAC-8645-9EF3-81D9199A8FC5}" type="presParOf" srcId="{ED1A045B-3D5F-4C40-AFC1-8AB6C5D18957}" destId="{CF739A8A-76A0-EB44-B276-A255F38A54BC}" srcOrd="0" destOrd="0" presId="urn:microsoft.com/office/officeart/2005/8/layout/process2"/>
    <dgm:cxn modelId="{BA5363B1-ED2C-8247-9BCD-B88615B3B2F4}" type="presParOf" srcId="{ED1A045B-3D5F-4C40-AFC1-8AB6C5D18957}" destId="{E5AFC116-D7A8-9F4F-ABB5-6BEE0C2B7ACF}" srcOrd="1" destOrd="0" presId="urn:microsoft.com/office/officeart/2005/8/layout/process2"/>
    <dgm:cxn modelId="{755A4185-8905-AB4D-BFF9-6FF5120727EE}" type="presParOf" srcId="{E5AFC116-D7A8-9F4F-ABB5-6BEE0C2B7ACF}" destId="{82333CB7-008E-384F-B51F-60F4DE9A02A1}" srcOrd="0" destOrd="0" presId="urn:microsoft.com/office/officeart/2005/8/layout/process2"/>
    <dgm:cxn modelId="{FBB84BDE-BF63-CF41-91A3-F95118C58DF1}" type="presParOf" srcId="{ED1A045B-3D5F-4C40-AFC1-8AB6C5D18957}" destId="{582D5F71-FF25-F147-9D3C-D2CC4FE05D9D}" srcOrd="2" destOrd="0" presId="urn:microsoft.com/office/officeart/2005/8/layout/process2"/>
    <dgm:cxn modelId="{8AC70F24-4D61-7C42-8232-6BB6679A4F67}" type="presParOf" srcId="{ED1A045B-3D5F-4C40-AFC1-8AB6C5D18957}" destId="{D126E8F0-13ED-764C-B11A-572044FAEB3E}" srcOrd="3" destOrd="0" presId="urn:microsoft.com/office/officeart/2005/8/layout/process2"/>
    <dgm:cxn modelId="{4A39FE1A-D281-4948-81E9-1B0752B48207}" type="presParOf" srcId="{D126E8F0-13ED-764C-B11A-572044FAEB3E}" destId="{AE3A43F0-A072-7C4A-8034-A664D574E286}" srcOrd="0" destOrd="0" presId="urn:microsoft.com/office/officeart/2005/8/layout/process2"/>
    <dgm:cxn modelId="{30ED3FA1-A17B-6B49-B24C-6BA0948CD61B}" type="presParOf" srcId="{ED1A045B-3D5F-4C40-AFC1-8AB6C5D18957}" destId="{63257D77-B6FD-D240-8C3D-19E8C3B74E08}"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B6E60-2535-0E43-B146-61E9E37CCE49}">
      <dsp:nvSpPr>
        <dsp:cNvPr id="0" name=""/>
        <dsp:cNvSpPr/>
      </dsp:nvSpPr>
      <dsp:spPr>
        <a:xfrm>
          <a:off x="2576205" y="4836"/>
          <a:ext cx="3596301" cy="89907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tx1"/>
              </a:solidFill>
            </a:rPr>
            <a:t>Pre-Processing</a:t>
          </a:r>
          <a:endParaRPr lang="en-US" sz="3200" b="1" kern="1200" dirty="0">
            <a:solidFill>
              <a:schemeClr val="tx1"/>
            </a:solidFill>
          </a:endParaRPr>
        </a:p>
      </dsp:txBody>
      <dsp:txXfrm>
        <a:off x="2602538" y="31169"/>
        <a:ext cx="3543635" cy="846409"/>
      </dsp:txXfrm>
    </dsp:sp>
    <dsp:sp modelId="{1341C0D7-3EF9-074F-9090-99ED2AA8C899}">
      <dsp:nvSpPr>
        <dsp:cNvPr id="0" name=""/>
        <dsp:cNvSpPr/>
      </dsp:nvSpPr>
      <dsp:spPr>
        <a:xfrm rot="5400000">
          <a:off x="4205779" y="926388"/>
          <a:ext cx="337153" cy="40458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4252981" y="960103"/>
        <a:ext cx="242749" cy="236007"/>
      </dsp:txXfrm>
    </dsp:sp>
    <dsp:sp modelId="{AF1B20DA-348A-014C-B32D-8A5771733844}">
      <dsp:nvSpPr>
        <dsp:cNvPr id="0" name=""/>
        <dsp:cNvSpPr/>
      </dsp:nvSpPr>
      <dsp:spPr>
        <a:xfrm>
          <a:off x="2576205" y="1353449"/>
          <a:ext cx="3596301" cy="89907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tx1"/>
              </a:solidFill>
            </a:rPr>
            <a:t>Add Linguistic Features</a:t>
          </a:r>
          <a:endParaRPr lang="en-US" sz="3200" b="1" kern="1200" dirty="0">
            <a:solidFill>
              <a:schemeClr val="tx1"/>
            </a:solidFill>
          </a:endParaRPr>
        </a:p>
      </dsp:txBody>
      <dsp:txXfrm>
        <a:off x="2602538" y="1379782"/>
        <a:ext cx="3543635" cy="846409"/>
      </dsp:txXfrm>
    </dsp:sp>
    <dsp:sp modelId="{987CADF0-9AD5-2143-A43B-FE7DB0CCF1C7}">
      <dsp:nvSpPr>
        <dsp:cNvPr id="0" name=""/>
        <dsp:cNvSpPr/>
      </dsp:nvSpPr>
      <dsp:spPr>
        <a:xfrm rot="5400000">
          <a:off x="4205779" y="2275001"/>
          <a:ext cx="337153" cy="40458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4252981" y="2308716"/>
        <a:ext cx="242749" cy="236007"/>
      </dsp:txXfrm>
    </dsp:sp>
    <dsp:sp modelId="{8EFAED5D-C276-5D49-9874-CF20A03BCC97}">
      <dsp:nvSpPr>
        <dsp:cNvPr id="0" name=""/>
        <dsp:cNvSpPr/>
      </dsp:nvSpPr>
      <dsp:spPr>
        <a:xfrm>
          <a:off x="2576205" y="2702062"/>
          <a:ext cx="3596301" cy="89907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tx1"/>
              </a:solidFill>
            </a:rPr>
            <a:t>Convert to a Matrix</a:t>
          </a:r>
          <a:endParaRPr lang="en-US" sz="3200" b="1" kern="1200" dirty="0">
            <a:solidFill>
              <a:schemeClr val="tx1"/>
            </a:solidFill>
          </a:endParaRPr>
        </a:p>
      </dsp:txBody>
      <dsp:txXfrm>
        <a:off x="2602538" y="2728395"/>
        <a:ext cx="3543635" cy="846409"/>
      </dsp:txXfrm>
    </dsp:sp>
    <dsp:sp modelId="{51EA1AAF-D49F-D143-9980-CD129E2EBB01}">
      <dsp:nvSpPr>
        <dsp:cNvPr id="0" name=""/>
        <dsp:cNvSpPr/>
      </dsp:nvSpPr>
      <dsp:spPr>
        <a:xfrm rot="5400000">
          <a:off x="4205779" y="3623614"/>
          <a:ext cx="337153" cy="40458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4252981" y="3657329"/>
        <a:ext cx="242749" cy="236007"/>
      </dsp:txXfrm>
    </dsp:sp>
    <dsp:sp modelId="{6AB458B8-C271-B940-804C-B5D8930E0131}">
      <dsp:nvSpPr>
        <dsp:cNvPr id="0" name=""/>
        <dsp:cNvSpPr/>
      </dsp:nvSpPr>
      <dsp:spPr>
        <a:xfrm>
          <a:off x="2576205" y="4050675"/>
          <a:ext cx="3596301" cy="89907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tx1"/>
              </a:solidFill>
            </a:rPr>
            <a:t>Analysis</a:t>
          </a:r>
          <a:endParaRPr lang="en-US" sz="3200" b="1" kern="1200" dirty="0">
            <a:solidFill>
              <a:schemeClr val="tx1"/>
            </a:solidFill>
          </a:endParaRPr>
        </a:p>
      </dsp:txBody>
      <dsp:txXfrm>
        <a:off x="2602538" y="4077008"/>
        <a:ext cx="3543635" cy="846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9A8A-76A0-EB44-B276-A255F38A54BC}">
      <dsp:nvSpPr>
        <dsp:cNvPr id="0" name=""/>
        <dsp:cNvSpPr/>
      </dsp:nvSpPr>
      <dsp:spPr>
        <a:xfrm>
          <a:off x="0" y="3023"/>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Clean Text</a:t>
          </a:r>
          <a:endParaRPr lang="en-US" sz="2400" b="1" kern="1200" dirty="0">
            <a:solidFill>
              <a:schemeClr val="tx1"/>
            </a:solidFill>
          </a:endParaRPr>
        </a:p>
      </dsp:txBody>
      <dsp:txXfrm>
        <a:off x="20705" y="23728"/>
        <a:ext cx="1669728" cy="665524"/>
      </dsp:txXfrm>
    </dsp:sp>
    <dsp:sp modelId="{E5AFC116-D7A8-9F4F-ABB5-6BEE0C2B7ACF}">
      <dsp:nvSpPr>
        <dsp:cNvPr id="0" name=""/>
        <dsp:cNvSpPr/>
      </dsp:nvSpPr>
      <dsp:spPr>
        <a:xfrm rot="5400000">
          <a:off x="723018" y="727631"/>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754141"/>
        <a:ext cx="190872" cy="185570"/>
      </dsp:txXfrm>
    </dsp:sp>
    <dsp:sp modelId="{582D5F71-FF25-F147-9D3C-D2CC4FE05D9D}">
      <dsp:nvSpPr>
        <dsp:cNvPr id="0" name=""/>
        <dsp:cNvSpPr/>
      </dsp:nvSpPr>
      <dsp:spPr>
        <a:xfrm>
          <a:off x="0" y="1063424"/>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Tokenize</a:t>
          </a:r>
          <a:endParaRPr lang="en-US" sz="2400" b="1" kern="1200" dirty="0">
            <a:solidFill>
              <a:schemeClr val="tx1"/>
            </a:solidFill>
          </a:endParaRPr>
        </a:p>
      </dsp:txBody>
      <dsp:txXfrm>
        <a:off x="20705" y="1084129"/>
        <a:ext cx="1669728" cy="665524"/>
      </dsp:txXfrm>
    </dsp:sp>
    <dsp:sp modelId="{D126E8F0-13ED-764C-B11A-572044FAEB3E}">
      <dsp:nvSpPr>
        <dsp:cNvPr id="0" name=""/>
        <dsp:cNvSpPr/>
      </dsp:nvSpPr>
      <dsp:spPr>
        <a:xfrm rot="5400000">
          <a:off x="723018" y="1788032"/>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5400000">
        <a:off x="760132" y="1814542"/>
        <a:ext cx="190872" cy="185570"/>
      </dsp:txXfrm>
    </dsp:sp>
    <dsp:sp modelId="{63257D77-B6FD-D240-8C3D-19E8C3B74E08}">
      <dsp:nvSpPr>
        <dsp:cNvPr id="0" name=""/>
        <dsp:cNvSpPr/>
      </dsp:nvSpPr>
      <dsp:spPr>
        <a:xfrm>
          <a:off x="0" y="2123826"/>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Stemming</a:t>
          </a:r>
          <a:endParaRPr lang="en-US" sz="2400" b="1" kern="1200" dirty="0">
            <a:solidFill>
              <a:schemeClr val="tx1"/>
            </a:solidFill>
          </a:endParaRPr>
        </a:p>
      </dsp:txBody>
      <dsp:txXfrm>
        <a:off x="20705" y="2144531"/>
        <a:ext cx="1669728" cy="665524"/>
      </dsp:txXfrm>
    </dsp:sp>
    <dsp:sp modelId="{26DD9293-ACE8-144A-A198-6EF8D74E0FED}">
      <dsp:nvSpPr>
        <dsp:cNvPr id="0" name=""/>
        <dsp:cNvSpPr/>
      </dsp:nvSpPr>
      <dsp:spPr>
        <a:xfrm rot="5400000">
          <a:off x="723018" y="2848434"/>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2874944"/>
        <a:ext cx="190872" cy="185570"/>
      </dsp:txXfrm>
    </dsp:sp>
    <dsp:sp modelId="{9752ABDD-FE0B-6344-BA75-E639A50DC483}">
      <dsp:nvSpPr>
        <dsp:cNvPr id="0" name=""/>
        <dsp:cNvSpPr/>
      </dsp:nvSpPr>
      <dsp:spPr>
        <a:xfrm>
          <a:off x="0" y="3184227"/>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a:t>
          </a:r>
          <a:r>
            <a:rPr lang="en-US" sz="2400" b="1" kern="1200" dirty="0" err="1" smtClean="0">
              <a:solidFill>
                <a:schemeClr val="tx1"/>
              </a:solidFill>
            </a:rPr>
            <a:t>Stopwords</a:t>
          </a:r>
          <a:endParaRPr lang="en-US" sz="2400" b="1" kern="1200" dirty="0">
            <a:solidFill>
              <a:schemeClr val="tx1"/>
            </a:solidFill>
          </a:endParaRPr>
        </a:p>
      </dsp:txBody>
      <dsp:txXfrm>
        <a:off x="20705" y="3204932"/>
        <a:ext cx="1669728" cy="665524"/>
      </dsp:txXfrm>
    </dsp:sp>
    <dsp:sp modelId="{B31FEB85-726E-984C-9B0D-6181C0114334}">
      <dsp:nvSpPr>
        <dsp:cNvPr id="0" name=""/>
        <dsp:cNvSpPr/>
      </dsp:nvSpPr>
      <dsp:spPr>
        <a:xfrm rot="5400000">
          <a:off x="723018" y="3908835"/>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3935345"/>
        <a:ext cx="190872" cy="185570"/>
      </dsp:txXfrm>
    </dsp:sp>
    <dsp:sp modelId="{87C09700-ACBA-6641-90CC-C4DB11ED9685}">
      <dsp:nvSpPr>
        <dsp:cNvPr id="0" name=""/>
        <dsp:cNvSpPr/>
      </dsp:nvSpPr>
      <dsp:spPr>
        <a:xfrm>
          <a:off x="0" y="4244629"/>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rare words</a:t>
          </a:r>
          <a:endParaRPr lang="en-US" sz="2400" b="1" kern="1200" dirty="0">
            <a:solidFill>
              <a:schemeClr val="tx1"/>
            </a:solidFill>
          </a:endParaRPr>
        </a:p>
      </dsp:txBody>
      <dsp:txXfrm>
        <a:off x="20705" y="4265334"/>
        <a:ext cx="1669728" cy="665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9A8A-76A0-EB44-B276-A255F38A54BC}">
      <dsp:nvSpPr>
        <dsp:cNvPr id="0" name=""/>
        <dsp:cNvSpPr/>
      </dsp:nvSpPr>
      <dsp:spPr>
        <a:xfrm>
          <a:off x="0" y="3023"/>
          <a:ext cx="1711138" cy="706934"/>
        </a:xfrm>
        <a:prstGeom prst="roundRect">
          <a:avLst>
            <a:gd name="adj" fmla="val 10000"/>
          </a:avLst>
        </a:prstGeom>
        <a:solidFill>
          <a:schemeClr val="accent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Clean Text</a:t>
          </a:r>
          <a:endParaRPr lang="en-US" sz="2400" b="1" kern="1200" dirty="0">
            <a:solidFill>
              <a:schemeClr val="tx1"/>
            </a:solidFill>
          </a:endParaRPr>
        </a:p>
      </dsp:txBody>
      <dsp:txXfrm>
        <a:off x="20705" y="23728"/>
        <a:ext cx="1669728" cy="665524"/>
      </dsp:txXfrm>
    </dsp:sp>
    <dsp:sp modelId="{E5AFC116-D7A8-9F4F-ABB5-6BEE0C2B7ACF}">
      <dsp:nvSpPr>
        <dsp:cNvPr id="0" name=""/>
        <dsp:cNvSpPr/>
      </dsp:nvSpPr>
      <dsp:spPr>
        <a:xfrm rot="5400000">
          <a:off x="723018" y="727631"/>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754141"/>
        <a:ext cx="190872" cy="185570"/>
      </dsp:txXfrm>
    </dsp:sp>
    <dsp:sp modelId="{582D5F71-FF25-F147-9D3C-D2CC4FE05D9D}">
      <dsp:nvSpPr>
        <dsp:cNvPr id="0" name=""/>
        <dsp:cNvSpPr/>
      </dsp:nvSpPr>
      <dsp:spPr>
        <a:xfrm>
          <a:off x="0" y="1063424"/>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Tokenize</a:t>
          </a:r>
          <a:endParaRPr lang="en-US" sz="2400" b="1" kern="1200" dirty="0">
            <a:solidFill>
              <a:schemeClr val="tx1"/>
            </a:solidFill>
          </a:endParaRPr>
        </a:p>
      </dsp:txBody>
      <dsp:txXfrm>
        <a:off x="20705" y="1084129"/>
        <a:ext cx="1669728" cy="665524"/>
      </dsp:txXfrm>
    </dsp:sp>
    <dsp:sp modelId="{D126E8F0-13ED-764C-B11A-572044FAEB3E}">
      <dsp:nvSpPr>
        <dsp:cNvPr id="0" name=""/>
        <dsp:cNvSpPr/>
      </dsp:nvSpPr>
      <dsp:spPr>
        <a:xfrm rot="5400000">
          <a:off x="723018" y="1788032"/>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5400000">
        <a:off x="760132" y="1814542"/>
        <a:ext cx="190872" cy="185570"/>
      </dsp:txXfrm>
    </dsp:sp>
    <dsp:sp modelId="{63257D77-B6FD-D240-8C3D-19E8C3B74E08}">
      <dsp:nvSpPr>
        <dsp:cNvPr id="0" name=""/>
        <dsp:cNvSpPr/>
      </dsp:nvSpPr>
      <dsp:spPr>
        <a:xfrm>
          <a:off x="0" y="2123826"/>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Stemming</a:t>
          </a:r>
          <a:endParaRPr lang="en-US" sz="2400" b="1" kern="1200" dirty="0">
            <a:solidFill>
              <a:schemeClr val="tx1"/>
            </a:solidFill>
          </a:endParaRPr>
        </a:p>
      </dsp:txBody>
      <dsp:txXfrm>
        <a:off x="20705" y="2144531"/>
        <a:ext cx="1669728" cy="665524"/>
      </dsp:txXfrm>
    </dsp:sp>
    <dsp:sp modelId="{26DD9293-ACE8-144A-A198-6EF8D74E0FED}">
      <dsp:nvSpPr>
        <dsp:cNvPr id="0" name=""/>
        <dsp:cNvSpPr/>
      </dsp:nvSpPr>
      <dsp:spPr>
        <a:xfrm rot="5400000">
          <a:off x="723018" y="2848434"/>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2874944"/>
        <a:ext cx="190872" cy="185570"/>
      </dsp:txXfrm>
    </dsp:sp>
    <dsp:sp modelId="{9752ABDD-FE0B-6344-BA75-E639A50DC483}">
      <dsp:nvSpPr>
        <dsp:cNvPr id="0" name=""/>
        <dsp:cNvSpPr/>
      </dsp:nvSpPr>
      <dsp:spPr>
        <a:xfrm>
          <a:off x="0" y="3184227"/>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a:t>
          </a:r>
          <a:r>
            <a:rPr lang="en-US" sz="2400" b="1" kern="1200" dirty="0" err="1" smtClean="0">
              <a:solidFill>
                <a:schemeClr val="tx1"/>
              </a:solidFill>
            </a:rPr>
            <a:t>Stopwords</a:t>
          </a:r>
          <a:endParaRPr lang="en-US" sz="2400" b="1" kern="1200" dirty="0">
            <a:solidFill>
              <a:schemeClr val="tx1"/>
            </a:solidFill>
          </a:endParaRPr>
        </a:p>
      </dsp:txBody>
      <dsp:txXfrm>
        <a:off x="20705" y="3204932"/>
        <a:ext cx="1669728" cy="665524"/>
      </dsp:txXfrm>
    </dsp:sp>
    <dsp:sp modelId="{B31FEB85-726E-984C-9B0D-6181C0114334}">
      <dsp:nvSpPr>
        <dsp:cNvPr id="0" name=""/>
        <dsp:cNvSpPr/>
      </dsp:nvSpPr>
      <dsp:spPr>
        <a:xfrm rot="5400000">
          <a:off x="723018" y="3908835"/>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3935345"/>
        <a:ext cx="190872" cy="185570"/>
      </dsp:txXfrm>
    </dsp:sp>
    <dsp:sp modelId="{87C09700-ACBA-6641-90CC-C4DB11ED9685}">
      <dsp:nvSpPr>
        <dsp:cNvPr id="0" name=""/>
        <dsp:cNvSpPr/>
      </dsp:nvSpPr>
      <dsp:spPr>
        <a:xfrm>
          <a:off x="0" y="4244629"/>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rare words</a:t>
          </a:r>
          <a:endParaRPr lang="en-US" sz="2400" b="1" kern="1200" dirty="0">
            <a:solidFill>
              <a:schemeClr val="tx1"/>
            </a:solidFill>
          </a:endParaRPr>
        </a:p>
      </dsp:txBody>
      <dsp:txXfrm>
        <a:off x="20705" y="4265334"/>
        <a:ext cx="1669728" cy="6655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9A8A-76A0-EB44-B276-A255F38A54BC}">
      <dsp:nvSpPr>
        <dsp:cNvPr id="0" name=""/>
        <dsp:cNvSpPr/>
      </dsp:nvSpPr>
      <dsp:spPr>
        <a:xfrm>
          <a:off x="0" y="3023"/>
          <a:ext cx="1711138" cy="706934"/>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Clean Text</a:t>
          </a:r>
          <a:endParaRPr lang="en-US" sz="2400" b="1" kern="1200" dirty="0">
            <a:solidFill>
              <a:schemeClr val="tx1"/>
            </a:solidFill>
          </a:endParaRPr>
        </a:p>
      </dsp:txBody>
      <dsp:txXfrm>
        <a:off x="20705" y="23728"/>
        <a:ext cx="1669728" cy="665524"/>
      </dsp:txXfrm>
    </dsp:sp>
    <dsp:sp modelId="{E5AFC116-D7A8-9F4F-ABB5-6BEE0C2B7ACF}">
      <dsp:nvSpPr>
        <dsp:cNvPr id="0" name=""/>
        <dsp:cNvSpPr/>
      </dsp:nvSpPr>
      <dsp:spPr>
        <a:xfrm rot="5400000">
          <a:off x="723018" y="727631"/>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754141"/>
        <a:ext cx="190872" cy="185570"/>
      </dsp:txXfrm>
    </dsp:sp>
    <dsp:sp modelId="{582D5F71-FF25-F147-9D3C-D2CC4FE05D9D}">
      <dsp:nvSpPr>
        <dsp:cNvPr id="0" name=""/>
        <dsp:cNvSpPr/>
      </dsp:nvSpPr>
      <dsp:spPr>
        <a:xfrm>
          <a:off x="0" y="1063424"/>
          <a:ext cx="1711138" cy="706934"/>
        </a:xfrm>
        <a:prstGeom prst="roundRect">
          <a:avLst>
            <a:gd name="adj" fmla="val 10000"/>
          </a:avLst>
        </a:prstGeom>
        <a:solidFill>
          <a:schemeClr val="accent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Tokenize</a:t>
          </a:r>
          <a:endParaRPr lang="en-US" sz="2400" b="1" kern="1200" dirty="0">
            <a:solidFill>
              <a:schemeClr val="tx1"/>
            </a:solidFill>
          </a:endParaRPr>
        </a:p>
      </dsp:txBody>
      <dsp:txXfrm>
        <a:off x="20705" y="1084129"/>
        <a:ext cx="1669728" cy="665524"/>
      </dsp:txXfrm>
    </dsp:sp>
    <dsp:sp modelId="{D126E8F0-13ED-764C-B11A-572044FAEB3E}">
      <dsp:nvSpPr>
        <dsp:cNvPr id="0" name=""/>
        <dsp:cNvSpPr/>
      </dsp:nvSpPr>
      <dsp:spPr>
        <a:xfrm rot="5400000">
          <a:off x="723018" y="1788032"/>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5400000">
        <a:off x="760132" y="1814542"/>
        <a:ext cx="190872" cy="185570"/>
      </dsp:txXfrm>
    </dsp:sp>
    <dsp:sp modelId="{63257D77-B6FD-D240-8C3D-19E8C3B74E08}">
      <dsp:nvSpPr>
        <dsp:cNvPr id="0" name=""/>
        <dsp:cNvSpPr/>
      </dsp:nvSpPr>
      <dsp:spPr>
        <a:xfrm>
          <a:off x="0" y="2123826"/>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Stemming</a:t>
          </a:r>
          <a:endParaRPr lang="en-US" sz="2400" b="1" kern="1200" dirty="0">
            <a:solidFill>
              <a:schemeClr val="tx1"/>
            </a:solidFill>
          </a:endParaRPr>
        </a:p>
      </dsp:txBody>
      <dsp:txXfrm>
        <a:off x="20705" y="2144531"/>
        <a:ext cx="1669728" cy="665524"/>
      </dsp:txXfrm>
    </dsp:sp>
    <dsp:sp modelId="{26DD9293-ACE8-144A-A198-6EF8D74E0FED}">
      <dsp:nvSpPr>
        <dsp:cNvPr id="0" name=""/>
        <dsp:cNvSpPr/>
      </dsp:nvSpPr>
      <dsp:spPr>
        <a:xfrm rot="5400000">
          <a:off x="723018" y="2848434"/>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2874944"/>
        <a:ext cx="190872" cy="185570"/>
      </dsp:txXfrm>
    </dsp:sp>
    <dsp:sp modelId="{9752ABDD-FE0B-6344-BA75-E639A50DC483}">
      <dsp:nvSpPr>
        <dsp:cNvPr id="0" name=""/>
        <dsp:cNvSpPr/>
      </dsp:nvSpPr>
      <dsp:spPr>
        <a:xfrm>
          <a:off x="0" y="3184227"/>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a:t>
          </a:r>
          <a:r>
            <a:rPr lang="en-US" sz="2400" b="1" kern="1200" dirty="0" err="1" smtClean="0">
              <a:solidFill>
                <a:schemeClr val="tx1"/>
              </a:solidFill>
            </a:rPr>
            <a:t>Stopwords</a:t>
          </a:r>
          <a:endParaRPr lang="en-US" sz="2400" b="1" kern="1200" dirty="0">
            <a:solidFill>
              <a:schemeClr val="tx1"/>
            </a:solidFill>
          </a:endParaRPr>
        </a:p>
      </dsp:txBody>
      <dsp:txXfrm>
        <a:off x="20705" y="3204932"/>
        <a:ext cx="1669728" cy="665524"/>
      </dsp:txXfrm>
    </dsp:sp>
    <dsp:sp modelId="{B31FEB85-726E-984C-9B0D-6181C0114334}">
      <dsp:nvSpPr>
        <dsp:cNvPr id="0" name=""/>
        <dsp:cNvSpPr/>
      </dsp:nvSpPr>
      <dsp:spPr>
        <a:xfrm rot="5400000">
          <a:off x="723018" y="3908835"/>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3935345"/>
        <a:ext cx="190872" cy="185570"/>
      </dsp:txXfrm>
    </dsp:sp>
    <dsp:sp modelId="{87C09700-ACBA-6641-90CC-C4DB11ED9685}">
      <dsp:nvSpPr>
        <dsp:cNvPr id="0" name=""/>
        <dsp:cNvSpPr/>
      </dsp:nvSpPr>
      <dsp:spPr>
        <a:xfrm>
          <a:off x="0" y="4244629"/>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rare words</a:t>
          </a:r>
          <a:endParaRPr lang="en-US" sz="2400" b="1" kern="1200" dirty="0">
            <a:solidFill>
              <a:schemeClr val="tx1"/>
            </a:solidFill>
          </a:endParaRPr>
        </a:p>
      </dsp:txBody>
      <dsp:txXfrm>
        <a:off x="20705" y="4265334"/>
        <a:ext cx="1669728" cy="6655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9A8A-76A0-EB44-B276-A255F38A54BC}">
      <dsp:nvSpPr>
        <dsp:cNvPr id="0" name=""/>
        <dsp:cNvSpPr/>
      </dsp:nvSpPr>
      <dsp:spPr>
        <a:xfrm>
          <a:off x="0" y="3023"/>
          <a:ext cx="1711138" cy="706934"/>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Clean Text</a:t>
          </a:r>
          <a:endParaRPr lang="en-US" sz="2400" b="1" kern="1200" dirty="0">
            <a:solidFill>
              <a:schemeClr val="tx1"/>
            </a:solidFill>
          </a:endParaRPr>
        </a:p>
      </dsp:txBody>
      <dsp:txXfrm>
        <a:off x="20705" y="23728"/>
        <a:ext cx="1669728" cy="665524"/>
      </dsp:txXfrm>
    </dsp:sp>
    <dsp:sp modelId="{E5AFC116-D7A8-9F4F-ABB5-6BEE0C2B7ACF}">
      <dsp:nvSpPr>
        <dsp:cNvPr id="0" name=""/>
        <dsp:cNvSpPr/>
      </dsp:nvSpPr>
      <dsp:spPr>
        <a:xfrm rot="5400000">
          <a:off x="723018" y="727631"/>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754141"/>
        <a:ext cx="190872" cy="185570"/>
      </dsp:txXfrm>
    </dsp:sp>
    <dsp:sp modelId="{582D5F71-FF25-F147-9D3C-D2CC4FE05D9D}">
      <dsp:nvSpPr>
        <dsp:cNvPr id="0" name=""/>
        <dsp:cNvSpPr/>
      </dsp:nvSpPr>
      <dsp:spPr>
        <a:xfrm>
          <a:off x="0" y="1063424"/>
          <a:ext cx="1711138" cy="706934"/>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Tokenize</a:t>
          </a:r>
          <a:endParaRPr lang="en-US" sz="2400" b="1" kern="1200" dirty="0">
            <a:solidFill>
              <a:schemeClr val="tx1"/>
            </a:solidFill>
          </a:endParaRPr>
        </a:p>
      </dsp:txBody>
      <dsp:txXfrm>
        <a:off x="20705" y="1084129"/>
        <a:ext cx="1669728" cy="665524"/>
      </dsp:txXfrm>
    </dsp:sp>
    <dsp:sp modelId="{D126E8F0-13ED-764C-B11A-572044FAEB3E}">
      <dsp:nvSpPr>
        <dsp:cNvPr id="0" name=""/>
        <dsp:cNvSpPr/>
      </dsp:nvSpPr>
      <dsp:spPr>
        <a:xfrm rot="5400000">
          <a:off x="723018" y="1788032"/>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5400000">
        <a:off x="760132" y="1814542"/>
        <a:ext cx="190872" cy="185570"/>
      </dsp:txXfrm>
    </dsp:sp>
    <dsp:sp modelId="{63257D77-B6FD-D240-8C3D-19E8C3B74E08}">
      <dsp:nvSpPr>
        <dsp:cNvPr id="0" name=""/>
        <dsp:cNvSpPr/>
      </dsp:nvSpPr>
      <dsp:spPr>
        <a:xfrm>
          <a:off x="0" y="2123826"/>
          <a:ext cx="1711138" cy="706934"/>
        </a:xfrm>
        <a:prstGeom prst="roundRect">
          <a:avLst>
            <a:gd name="adj" fmla="val 10000"/>
          </a:avLst>
        </a:prstGeom>
        <a:solidFill>
          <a:schemeClr val="accent2">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Stemming</a:t>
          </a:r>
          <a:endParaRPr lang="en-US" sz="2400" b="1" kern="1200" dirty="0">
            <a:solidFill>
              <a:schemeClr val="tx1"/>
            </a:solidFill>
          </a:endParaRPr>
        </a:p>
      </dsp:txBody>
      <dsp:txXfrm>
        <a:off x="20705" y="2144531"/>
        <a:ext cx="1669728" cy="665524"/>
      </dsp:txXfrm>
    </dsp:sp>
    <dsp:sp modelId="{26DD9293-ACE8-144A-A198-6EF8D74E0FED}">
      <dsp:nvSpPr>
        <dsp:cNvPr id="0" name=""/>
        <dsp:cNvSpPr/>
      </dsp:nvSpPr>
      <dsp:spPr>
        <a:xfrm rot="5400000">
          <a:off x="723018" y="2848434"/>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2874944"/>
        <a:ext cx="190872" cy="185570"/>
      </dsp:txXfrm>
    </dsp:sp>
    <dsp:sp modelId="{9752ABDD-FE0B-6344-BA75-E639A50DC483}">
      <dsp:nvSpPr>
        <dsp:cNvPr id="0" name=""/>
        <dsp:cNvSpPr/>
      </dsp:nvSpPr>
      <dsp:spPr>
        <a:xfrm>
          <a:off x="0" y="3184227"/>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a:t>
          </a:r>
          <a:r>
            <a:rPr lang="en-US" sz="2400" b="1" kern="1200" dirty="0" err="1" smtClean="0">
              <a:solidFill>
                <a:schemeClr val="tx1"/>
              </a:solidFill>
            </a:rPr>
            <a:t>Stopwords</a:t>
          </a:r>
          <a:endParaRPr lang="en-US" sz="2400" b="1" kern="1200" dirty="0">
            <a:solidFill>
              <a:schemeClr val="tx1"/>
            </a:solidFill>
          </a:endParaRPr>
        </a:p>
      </dsp:txBody>
      <dsp:txXfrm>
        <a:off x="20705" y="3204932"/>
        <a:ext cx="1669728" cy="665524"/>
      </dsp:txXfrm>
    </dsp:sp>
    <dsp:sp modelId="{B31FEB85-726E-984C-9B0D-6181C0114334}">
      <dsp:nvSpPr>
        <dsp:cNvPr id="0" name=""/>
        <dsp:cNvSpPr/>
      </dsp:nvSpPr>
      <dsp:spPr>
        <a:xfrm rot="5400000">
          <a:off x="723018" y="3908835"/>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3935345"/>
        <a:ext cx="190872" cy="185570"/>
      </dsp:txXfrm>
    </dsp:sp>
    <dsp:sp modelId="{87C09700-ACBA-6641-90CC-C4DB11ED9685}">
      <dsp:nvSpPr>
        <dsp:cNvPr id="0" name=""/>
        <dsp:cNvSpPr/>
      </dsp:nvSpPr>
      <dsp:spPr>
        <a:xfrm>
          <a:off x="0" y="4244629"/>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rare words</a:t>
          </a:r>
          <a:endParaRPr lang="en-US" sz="2400" b="1" kern="1200" dirty="0">
            <a:solidFill>
              <a:schemeClr val="tx1"/>
            </a:solidFill>
          </a:endParaRPr>
        </a:p>
      </dsp:txBody>
      <dsp:txXfrm>
        <a:off x="20705" y="4265334"/>
        <a:ext cx="1669728" cy="6655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9A8A-76A0-EB44-B276-A255F38A54BC}">
      <dsp:nvSpPr>
        <dsp:cNvPr id="0" name=""/>
        <dsp:cNvSpPr/>
      </dsp:nvSpPr>
      <dsp:spPr>
        <a:xfrm>
          <a:off x="0" y="3023"/>
          <a:ext cx="1711138" cy="706934"/>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Clean Text</a:t>
          </a:r>
          <a:endParaRPr lang="en-US" sz="2400" b="1" kern="1200" dirty="0">
            <a:solidFill>
              <a:schemeClr val="tx1"/>
            </a:solidFill>
          </a:endParaRPr>
        </a:p>
      </dsp:txBody>
      <dsp:txXfrm>
        <a:off x="20705" y="23728"/>
        <a:ext cx="1669728" cy="665524"/>
      </dsp:txXfrm>
    </dsp:sp>
    <dsp:sp modelId="{E5AFC116-D7A8-9F4F-ABB5-6BEE0C2B7ACF}">
      <dsp:nvSpPr>
        <dsp:cNvPr id="0" name=""/>
        <dsp:cNvSpPr/>
      </dsp:nvSpPr>
      <dsp:spPr>
        <a:xfrm rot="5400000">
          <a:off x="723018" y="727631"/>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754141"/>
        <a:ext cx="190872" cy="185570"/>
      </dsp:txXfrm>
    </dsp:sp>
    <dsp:sp modelId="{582D5F71-FF25-F147-9D3C-D2CC4FE05D9D}">
      <dsp:nvSpPr>
        <dsp:cNvPr id="0" name=""/>
        <dsp:cNvSpPr/>
      </dsp:nvSpPr>
      <dsp:spPr>
        <a:xfrm>
          <a:off x="0" y="1063424"/>
          <a:ext cx="1711138" cy="706934"/>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Tokenize</a:t>
          </a:r>
          <a:endParaRPr lang="en-US" sz="2400" b="1" kern="1200" dirty="0">
            <a:solidFill>
              <a:schemeClr val="tx1"/>
            </a:solidFill>
          </a:endParaRPr>
        </a:p>
      </dsp:txBody>
      <dsp:txXfrm>
        <a:off x="20705" y="1084129"/>
        <a:ext cx="1669728" cy="665524"/>
      </dsp:txXfrm>
    </dsp:sp>
    <dsp:sp modelId="{D126E8F0-13ED-764C-B11A-572044FAEB3E}">
      <dsp:nvSpPr>
        <dsp:cNvPr id="0" name=""/>
        <dsp:cNvSpPr/>
      </dsp:nvSpPr>
      <dsp:spPr>
        <a:xfrm rot="5400000">
          <a:off x="723018" y="1788032"/>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5400000">
        <a:off x="760132" y="1814542"/>
        <a:ext cx="190872" cy="185570"/>
      </dsp:txXfrm>
    </dsp:sp>
    <dsp:sp modelId="{63257D77-B6FD-D240-8C3D-19E8C3B74E08}">
      <dsp:nvSpPr>
        <dsp:cNvPr id="0" name=""/>
        <dsp:cNvSpPr/>
      </dsp:nvSpPr>
      <dsp:spPr>
        <a:xfrm>
          <a:off x="0" y="2123826"/>
          <a:ext cx="1711138" cy="706934"/>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Stemming</a:t>
          </a:r>
          <a:endParaRPr lang="en-US" sz="2400" b="1" kern="1200" dirty="0">
            <a:solidFill>
              <a:schemeClr val="tx1"/>
            </a:solidFill>
          </a:endParaRPr>
        </a:p>
      </dsp:txBody>
      <dsp:txXfrm>
        <a:off x="20705" y="2144531"/>
        <a:ext cx="1669728" cy="665524"/>
      </dsp:txXfrm>
    </dsp:sp>
    <dsp:sp modelId="{26DD9293-ACE8-144A-A198-6EF8D74E0FED}">
      <dsp:nvSpPr>
        <dsp:cNvPr id="0" name=""/>
        <dsp:cNvSpPr/>
      </dsp:nvSpPr>
      <dsp:spPr>
        <a:xfrm rot="5400000">
          <a:off x="723018" y="2848434"/>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2874944"/>
        <a:ext cx="190872" cy="185570"/>
      </dsp:txXfrm>
    </dsp:sp>
    <dsp:sp modelId="{9752ABDD-FE0B-6344-BA75-E639A50DC483}">
      <dsp:nvSpPr>
        <dsp:cNvPr id="0" name=""/>
        <dsp:cNvSpPr/>
      </dsp:nvSpPr>
      <dsp:spPr>
        <a:xfrm>
          <a:off x="0" y="3184227"/>
          <a:ext cx="1711138" cy="706934"/>
        </a:xfrm>
        <a:prstGeom prst="roundRect">
          <a:avLst>
            <a:gd name="adj" fmla="val 10000"/>
          </a:avLst>
        </a:prstGeom>
        <a:solidFill>
          <a:schemeClr val="accent2">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a:t>
          </a:r>
          <a:r>
            <a:rPr lang="en-US" sz="2400" b="1" kern="1200" dirty="0" err="1" smtClean="0">
              <a:solidFill>
                <a:schemeClr val="tx1"/>
              </a:solidFill>
            </a:rPr>
            <a:t>Stopwords</a:t>
          </a:r>
          <a:endParaRPr lang="en-US" sz="2400" b="1" kern="1200" dirty="0">
            <a:solidFill>
              <a:schemeClr val="tx1"/>
            </a:solidFill>
          </a:endParaRPr>
        </a:p>
      </dsp:txBody>
      <dsp:txXfrm>
        <a:off x="20705" y="3204932"/>
        <a:ext cx="1669728" cy="665524"/>
      </dsp:txXfrm>
    </dsp:sp>
    <dsp:sp modelId="{B31FEB85-726E-984C-9B0D-6181C0114334}">
      <dsp:nvSpPr>
        <dsp:cNvPr id="0" name=""/>
        <dsp:cNvSpPr/>
      </dsp:nvSpPr>
      <dsp:spPr>
        <a:xfrm rot="5400000">
          <a:off x="723018" y="3908835"/>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3935345"/>
        <a:ext cx="190872" cy="185570"/>
      </dsp:txXfrm>
    </dsp:sp>
    <dsp:sp modelId="{87C09700-ACBA-6641-90CC-C4DB11ED9685}">
      <dsp:nvSpPr>
        <dsp:cNvPr id="0" name=""/>
        <dsp:cNvSpPr/>
      </dsp:nvSpPr>
      <dsp:spPr>
        <a:xfrm>
          <a:off x="0" y="4244629"/>
          <a:ext cx="1711138" cy="7069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rare words</a:t>
          </a:r>
          <a:endParaRPr lang="en-US" sz="2400" b="1" kern="1200" dirty="0">
            <a:solidFill>
              <a:schemeClr val="tx1"/>
            </a:solidFill>
          </a:endParaRPr>
        </a:p>
      </dsp:txBody>
      <dsp:txXfrm>
        <a:off x="20705" y="4265334"/>
        <a:ext cx="1669728" cy="6655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9A8A-76A0-EB44-B276-A255F38A54BC}">
      <dsp:nvSpPr>
        <dsp:cNvPr id="0" name=""/>
        <dsp:cNvSpPr/>
      </dsp:nvSpPr>
      <dsp:spPr>
        <a:xfrm>
          <a:off x="0" y="3023"/>
          <a:ext cx="1711138" cy="706934"/>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Clean Text</a:t>
          </a:r>
          <a:endParaRPr lang="en-US" sz="2400" b="1" kern="1200" dirty="0">
            <a:solidFill>
              <a:schemeClr val="tx1"/>
            </a:solidFill>
          </a:endParaRPr>
        </a:p>
      </dsp:txBody>
      <dsp:txXfrm>
        <a:off x="20705" y="23728"/>
        <a:ext cx="1669728" cy="665524"/>
      </dsp:txXfrm>
    </dsp:sp>
    <dsp:sp modelId="{E5AFC116-D7A8-9F4F-ABB5-6BEE0C2B7ACF}">
      <dsp:nvSpPr>
        <dsp:cNvPr id="0" name=""/>
        <dsp:cNvSpPr/>
      </dsp:nvSpPr>
      <dsp:spPr>
        <a:xfrm rot="5400000">
          <a:off x="723018" y="727631"/>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754141"/>
        <a:ext cx="190872" cy="185570"/>
      </dsp:txXfrm>
    </dsp:sp>
    <dsp:sp modelId="{582D5F71-FF25-F147-9D3C-D2CC4FE05D9D}">
      <dsp:nvSpPr>
        <dsp:cNvPr id="0" name=""/>
        <dsp:cNvSpPr/>
      </dsp:nvSpPr>
      <dsp:spPr>
        <a:xfrm>
          <a:off x="0" y="1063424"/>
          <a:ext cx="1711138" cy="706934"/>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Tokenize</a:t>
          </a:r>
          <a:endParaRPr lang="en-US" sz="2400" b="1" kern="1200" dirty="0">
            <a:solidFill>
              <a:schemeClr val="tx1"/>
            </a:solidFill>
          </a:endParaRPr>
        </a:p>
      </dsp:txBody>
      <dsp:txXfrm>
        <a:off x="20705" y="1084129"/>
        <a:ext cx="1669728" cy="665524"/>
      </dsp:txXfrm>
    </dsp:sp>
    <dsp:sp modelId="{D126E8F0-13ED-764C-B11A-572044FAEB3E}">
      <dsp:nvSpPr>
        <dsp:cNvPr id="0" name=""/>
        <dsp:cNvSpPr/>
      </dsp:nvSpPr>
      <dsp:spPr>
        <a:xfrm rot="5400000">
          <a:off x="723018" y="1788032"/>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5400000">
        <a:off x="760132" y="1814542"/>
        <a:ext cx="190872" cy="185570"/>
      </dsp:txXfrm>
    </dsp:sp>
    <dsp:sp modelId="{63257D77-B6FD-D240-8C3D-19E8C3B74E08}">
      <dsp:nvSpPr>
        <dsp:cNvPr id="0" name=""/>
        <dsp:cNvSpPr/>
      </dsp:nvSpPr>
      <dsp:spPr>
        <a:xfrm>
          <a:off x="0" y="2123826"/>
          <a:ext cx="1711138" cy="706934"/>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Stemming</a:t>
          </a:r>
          <a:endParaRPr lang="en-US" sz="2400" b="1" kern="1200" dirty="0">
            <a:solidFill>
              <a:schemeClr val="tx1"/>
            </a:solidFill>
          </a:endParaRPr>
        </a:p>
      </dsp:txBody>
      <dsp:txXfrm>
        <a:off x="20705" y="2144531"/>
        <a:ext cx="1669728" cy="665524"/>
      </dsp:txXfrm>
    </dsp:sp>
    <dsp:sp modelId="{26DD9293-ACE8-144A-A198-6EF8D74E0FED}">
      <dsp:nvSpPr>
        <dsp:cNvPr id="0" name=""/>
        <dsp:cNvSpPr/>
      </dsp:nvSpPr>
      <dsp:spPr>
        <a:xfrm rot="5400000">
          <a:off x="723018" y="2848434"/>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2874944"/>
        <a:ext cx="190872" cy="185570"/>
      </dsp:txXfrm>
    </dsp:sp>
    <dsp:sp modelId="{9752ABDD-FE0B-6344-BA75-E639A50DC483}">
      <dsp:nvSpPr>
        <dsp:cNvPr id="0" name=""/>
        <dsp:cNvSpPr/>
      </dsp:nvSpPr>
      <dsp:spPr>
        <a:xfrm>
          <a:off x="0" y="3184227"/>
          <a:ext cx="1711138" cy="706934"/>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a:t>
          </a:r>
          <a:r>
            <a:rPr lang="en-US" sz="2400" b="1" kern="1200" dirty="0" err="1" smtClean="0">
              <a:solidFill>
                <a:schemeClr val="tx1"/>
              </a:solidFill>
            </a:rPr>
            <a:t>Stopwords</a:t>
          </a:r>
          <a:endParaRPr lang="en-US" sz="2400" b="1" kern="1200" dirty="0">
            <a:solidFill>
              <a:schemeClr val="tx1"/>
            </a:solidFill>
          </a:endParaRPr>
        </a:p>
      </dsp:txBody>
      <dsp:txXfrm>
        <a:off x="20705" y="3204932"/>
        <a:ext cx="1669728" cy="665524"/>
      </dsp:txXfrm>
    </dsp:sp>
    <dsp:sp modelId="{B31FEB85-726E-984C-9B0D-6181C0114334}">
      <dsp:nvSpPr>
        <dsp:cNvPr id="0" name=""/>
        <dsp:cNvSpPr/>
      </dsp:nvSpPr>
      <dsp:spPr>
        <a:xfrm rot="5400000">
          <a:off x="723018" y="3908835"/>
          <a:ext cx="265100" cy="31812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760132" y="3935345"/>
        <a:ext cx="190872" cy="185570"/>
      </dsp:txXfrm>
    </dsp:sp>
    <dsp:sp modelId="{87C09700-ACBA-6641-90CC-C4DB11ED9685}">
      <dsp:nvSpPr>
        <dsp:cNvPr id="0" name=""/>
        <dsp:cNvSpPr/>
      </dsp:nvSpPr>
      <dsp:spPr>
        <a:xfrm>
          <a:off x="0" y="4244629"/>
          <a:ext cx="1711138" cy="706934"/>
        </a:xfrm>
        <a:prstGeom prst="roundRect">
          <a:avLst>
            <a:gd name="adj" fmla="val 10000"/>
          </a:avLst>
        </a:prstGeom>
        <a:solidFill>
          <a:schemeClr val="accent2">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solidFill>
            </a:rPr>
            <a:t>Remove rare words</a:t>
          </a:r>
          <a:endParaRPr lang="en-US" sz="2400" b="1" kern="1200" dirty="0">
            <a:solidFill>
              <a:schemeClr val="tx1"/>
            </a:solidFill>
          </a:endParaRPr>
        </a:p>
      </dsp:txBody>
      <dsp:txXfrm>
        <a:off x="20705" y="4265334"/>
        <a:ext cx="1669728" cy="6655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9A8A-76A0-EB44-B276-A255F38A54BC}">
      <dsp:nvSpPr>
        <dsp:cNvPr id="0" name=""/>
        <dsp:cNvSpPr/>
      </dsp:nvSpPr>
      <dsp:spPr>
        <a:xfrm>
          <a:off x="0" y="0"/>
          <a:ext cx="1711138" cy="1238646"/>
        </a:xfrm>
        <a:prstGeom prst="roundRect">
          <a:avLst>
            <a:gd name="adj" fmla="val 10000"/>
          </a:avLst>
        </a:prstGeom>
        <a:solidFill>
          <a:schemeClr val="accent2">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tx1"/>
              </a:solidFill>
            </a:rPr>
            <a:t>Part of Speech Tags</a:t>
          </a:r>
          <a:endParaRPr lang="en-US" sz="2300" b="1" kern="1200" dirty="0">
            <a:solidFill>
              <a:schemeClr val="tx1"/>
            </a:solidFill>
          </a:endParaRPr>
        </a:p>
      </dsp:txBody>
      <dsp:txXfrm>
        <a:off x="36279" y="36279"/>
        <a:ext cx="1638580" cy="1166088"/>
      </dsp:txXfrm>
    </dsp:sp>
    <dsp:sp modelId="{E5AFC116-D7A8-9F4F-ABB5-6BEE0C2B7ACF}">
      <dsp:nvSpPr>
        <dsp:cNvPr id="0" name=""/>
        <dsp:cNvSpPr/>
      </dsp:nvSpPr>
      <dsp:spPr>
        <a:xfrm rot="5400000">
          <a:off x="623322" y="1269612"/>
          <a:ext cx="464492" cy="55739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688351" y="1316061"/>
        <a:ext cx="334435" cy="325144"/>
      </dsp:txXfrm>
    </dsp:sp>
    <dsp:sp modelId="{582D5F71-FF25-F147-9D3C-D2CC4FE05D9D}">
      <dsp:nvSpPr>
        <dsp:cNvPr id="0" name=""/>
        <dsp:cNvSpPr/>
      </dsp:nvSpPr>
      <dsp:spPr>
        <a:xfrm>
          <a:off x="0" y="1857970"/>
          <a:ext cx="1711138" cy="123864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tx1"/>
              </a:solidFill>
            </a:rPr>
            <a:t>Chunking</a:t>
          </a:r>
          <a:endParaRPr lang="en-US" sz="2300" b="1" kern="1200" dirty="0">
            <a:solidFill>
              <a:schemeClr val="tx1"/>
            </a:solidFill>
          </a:endParaRPr>
        </a:p>
      </dsp:txBody>
      <dsp:txXfrm>
        <a:off x="36279" y="1894249"/>
        <a:ext cx="1638580" cy="1166088"/>
      </dsp:txXfrm>
    </dsp:sp>
    <dsp:sp modelId="{D126E8F0-13ED-764C-B11A-572044FAEB3E}">
      <dsp:nvSpPr>
        <dsp:cNvPr id="0" name=""/>
        <dsp:cNvSpPr/>
      </dsp:nvSpPr>
      <dsp:spPr>
        <a:xfrm rot="5400000">
          <a:off x="623322" y="3127583"/>
          <a:ext cx="464492" cy="55739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688351" y="3174032"/>
        <a:ext cx="334435" cy="325144"/>
      </dsp:txXfrm>
    </dsp:sp>
    <dsp:sp modelId="{63257D77-B6FD-D240-8C3D-19E8C3B74E08}">
      <dsp:nvSpPr>
        <dsp:cNvPr id="0" name=""/>
        <dsp:cNvSpPr/>
      </dsp:nvSpPr>
      <dsp:spPr>
        <a:xfrm>
          <a:off x="0" y="3715940"/>
          <a:ext cx="1711138" cy="123864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tx1"/>
              </a:solidFill>
            </a:rPr>
            <a:t>Parsing</a:t>
          </a:r>
          <a:endParaRPr lang="en-US" sz="2300" b="1" kern="1200" dirty="0">
            <a:solidFill>
              <a:schemeClr val="tx1"/>
            </a:solidFill>
          </a:endParaRPr>
        </a:p>
      </dsp:txBody>
      <dsp:txXfrm>
        <a:off x="36279" y="3752219"/>
        <a:ext cx="1638580" cy="11660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9A8A-76A0-EB44-B276-A255F38A54BC}">
      <dsp:nvSpPr>
        <dsp:cNvPr id="0" name=""/>
        <dsp:cNvSpPr/>
      </dsp:nvSpPr>
      <dsp:spPr>
        <a:xfrm>
          <a:off x="0" y="0"/>
          <a:ext cx="1711138" cy="1238646"/>
        </a:xfrm>
        <a:prstGeom prst="roundRect">
          <a:avLst>
            <a:gd name="adj" fmla="val 10000"/>
          </a:avLst>
        </a:prstGeom>
        <a:solidFill>
          <a:schemeClr val="accent3">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tx1"/>
              </a:solidFill>
            </a:rPr>
            <a:t>Part of Speech Tags</a:t>
          </a:r>
          <a:endParaRPr lang="en-US" sz="2300" b="1" kern="1200" dirty="0">
            <a:solidFill>
              <a:schemeClr val="tx1"/>
            </a:solidFill>
          </a:endParaRPr>
        </a:p>
      </dsp:txBody>
      <dsp:txXfrm>
        <a:off x="36279" y="36279"/>
        <a:ext cx="1638580" cy="1166088"/>
      </dsp:txXfrm>
    </dsp:sp>
    <dsp:sp modelId="{E5AFC116-D7A8-9F4F-ABB5-6BEE0C2B7ACF}">
      <dsp:nvSpPr>
        <dsp:cNvPr id="0" name=""/>
        <dsp:cNvSpPr/>
      </dsp:nvSpPr>
      <dsp:spPr>
        <a:xfrm rot="5400000">
          <a:off x="623322" y="1269612"/>
          <a:ext cx="464492" cy="55739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688351" y="1316061"/>
        <a:ext cx="334435" cy="325144"/>
      </dsp:txXfrm>
    </dsp:sp>
    <dsp:sp modelId="{582D5F71-FF25-F147-9D3C-D2CC4FE05D9D}">
      <dsp:nvSpPr>
        <dsp:cNvPr id="0" name=""/>
        <dsp:cNvSpPr/>
      </dsp:nvSpPr>
      <dsp:spPr>
        <a:xfrm>
          <a:off x="0" y="1857970"/>
          <a:ext cx="1711138" cy="1238646"/>
        </a:xfrm>
        <a:prstGeom prst="roundRect">
          <a:avLst>
            <a:gd name="adj" fmla="val 10000"/>
          </a:avLst>
        </a:prstGeom>
        <a:solidFill>
          <a:schemeClr val="accent2">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tx1"/>
              </a:solidFill>
            </a:rPr>
            <a:t>Chunking</a:t>
          </a:r>
          <a:endParaRPr lang="en-US" sz="2300" b="1" kern="1200" dirty="0">
            <a:solidFill>
              <a:schemeClr val="tx1"/>
            </a:solidFill>
          </a:endParaRPr>
        </a:p>
      </dsp:txBody>
      <dsp:txXfrm>
        <a:off x="36279" y="1894249"/>
        <a:ext cx="1638580" cy="1166088"/>
      </dsp:txXfrm>
    </dsp:sp>
    <dsp:sp modelId="{D126E8F0-13ED-764C-B11A-572044FAEB3E}">
      <dsp:nvSpPr>
        <dsp:cNvPr id="0" name=""/>
        <dsp:cNvSpPr/>
      </dsp:nvSpPr>
      <dsp:spPr>
        <a:xfrm rot="5400000">
          <a:off x="623322" y="3127583"/>
          <a:ext cx="464492" cy="55739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688351" y="3174032"/>
        <a:ext cx="334435" cy="325144"/>
      </dsp:txXfrm>
    </dsp:sp>
    <dsp:sp modelId="{63257D77-B6FD-D240-8C3D-19E8C3B74E08}">
      <dsp:nvSpPr>
        <dsp:cNvPr id="0" name=""/>
        <dsp:cNvSpPr/>
      </dsp:nvSpPr>
      <dsp:spPr>
        <a:xfrm>
          <a:off x="0" y="3715940"/>
          <a:ext cx="1711138" cy="123864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tx1"/>
              </a:solidFill>
            </a:rPr>
            <a:t>Parsing</a:t>
          </a:r>
          <a:endParaRPr lang="en-US" sz="2300" b="1" kern="1200" dirty="0">
            <a:solidFill>
              <a:schemeClr val="tx1"/>
            </a:solidFill>
          </a:endParaRPr>
        </a:p>
      </dsp:txBody>
      <dsp:txXfrm>
        <a:off x="36279" y="3752219"/>
        <a:ext cx="1638580" cy="11660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9B9FF-71BF-6149-A0CB-459184DAAD9F}" type="datetimeFigureOut">
              <a:rPr lang="en-US" smtClean="0"/>
              <a:t>5/14/17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16DAE-669F-3546-9A68-DB1260F5EB98}" type="slidenum">
              <a:rPr lang="en-US" smtClean="0"/>
              <a:t>‹#›</a:t>
            </a:fld>
            <a:endParaRPr lang="en-US"/>
          </a:p>
        </p:txBody>
      </p:sp>
    </p:spTree>
    <p:extLst>
      <p:ext uri="{BB962C8B-B14F-4D97-AF65-F5344CB8AC3E}">
        <p14:creationId xmlns:p14="http://schemas.microsoft.com/office/powerpoint/2010/main" val="18908412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16DAE-669F-3546-9A68-DB1260F5EB98}" type="slidenum">
              <a:rPr lang="en-US" smtClean="0"/>
              <a:t>1</a:t>
            </a:fld>
            <a:endParaRPr lang="en-US"/>
          </a:p>
        </p:txBody>
      </p:sp>
    </p:spTree>
    <p:extLst>
      <p:ext uri="{BB962C8B-B14F-4D97-AF65-F5344CB8AC3E}">
        <p14:creationId xmlns:p14="http://schemas.microsoft.com/office/powerpoint/2010/main" val="382596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a:solidFill>
                  <a:schemeClr val="bg1"/>
                </a:solidFill>
                <a:latin typeface="Arial" charset="0"/>
                <a:ea typeface="Gulim" charset="0"/>
                <a:cs typeface="Gulim" charset="0"/>
              </a:defRPr>
            </a:lvl1pPr>
            <a:lvl2pPr marL="742950" indent="-285750">
              <a:defRPr sz="1400">
                <a:solidFill>
                  <a:schemeClr val="bg1"/>
                </a:solidFill>
                <a:latin typeface="Arial" charset="0"/>
                <a:ea typeface="Gulim" charset="0"/>
                <a:cs typeface="Gulim" charset="0"/>
              </a:defRPr>
            </a:lvl2pPr>
            <a:lvl3pPr marL="1143000" indent="-228600">
              <a:defRPr sz="1400">
                <a:solidFill>
                  <a:schemeClr val="bg1"/>
                </a:solidFill>
                <a:latin typeface="Arial" charset="0"/>
                <a:ea typeface="Gulim" charset="0"/>
                <a:cs typeface="Gulim" charset="0"/>
              </a:defRPr>
            </a:lvl3pPr>
            <a:lvl4pPr marL="1600200" indent="-228600">
              <a:defRPr sz="1400">
                <a:solidFill>
                  <a:schemeClr val="bg1"/>
                </a:solidFill>
                <a:latin typeface="Arial" charset="0"/>
                <a:ea typeface="Gulim" charset="0"/>
                <a:cs typeface="Gulim" charset="0"/>
              </a:defRPr>
            </a:lvl4pPr>
            <a:lvl5pPr marL="2057400" indent="-228600">
              <a:defRPr sz="1400">
                <a:solidFill>
                  <a:schemeClr val="bg1"/>
                </a:solidFill>
                <a:latin typeface="Arial" charset="0"/>
                <a:ea typeface="Gulim" charset="0"/>
                <a:cs typeface="Gulim" charset="0"/>
              </a:defRPr>
            </a:lvl5pPr>
            <a:lvl6pPr marL="2514600" indent="-228600" algn="ctr" eaLnBrk="0" fontAlgn="base" hangingPunct="0">
              <a:spcBef>
                <a:spcPct val="0"/>
              </a:spcBef>
              <a:spcAft>
                <a:spcPct val="0"/>
              </a:spcAft>
              <a:defRPr sz="1400">
                <a:solidFill>
                  <a:schemeClr val="bg1"/>
                </a:solidFill>
                <a:latin typeface="Arial" charset="0"/>
                <a:ea typeface="Gulim" charset="0"/>
                <a:cs typeface="Gulim" charset="0"/>
              </a:defRPr>
            </a:lvl6pPr>
            <a:lvl7pPr marL="2971800" indent="-228600" algn="ctr" eaLnBrk="0" fontAlgn="base" hangingPunct="0">
              <a:spcBef>
                <a:spcPct val="0"/>
              </a:spcBef>
              <a:spcAft>
                <a:spcPct val="0"/>
              </a:spcAft>
              <a:defRPr sz="1400">
                <a:solidFill>
                  <a:schemeClr val="bg1"/>
                </a:solidFill>
                <a:latin typeface="Arial" charset="0"/>
                <a:ea typeface="Gulim" charset="0"/>
                <a:cs typeface="Gulim" charset="0"/>
              </a:defRPr>
            </a:lvl7pPr>
            <a:lvl8pPr marL="3429000" indent="-228600" algn="ctr" eaLnBrk="0" fontAlgn="base" hangingPunct="0">
              <a:spcBef>
                <a:spcPct val="0"/>
              </a:spcBef>
              <a:spcAft>
                <a:spcPct val="0"/>
              </a:spcAft>
              <a:defRPr sz="1400">
                <a:solidFill>
                  <a:schemeClr val="bg1"/>
                </a:solidFill>
                <a:latin typeface="Arial" charset="0"/>
                <a:ea typeface="Gulim" charset="0"/>
                <a:cs typeface="Gulim" charset="0"/>
              </a:defRPr>
            </a:lvl8pPr>
            <a:lvl9pPr marL="3886200" indent="-228600" algn="ctr" eaLnBrk="0" fontAlgn="base" hangingPunct="0">
              <a:spcBef>
                <a:spcPct val="0"/>
              </a:spcBef>
              <a:spcAft>
                <a:spcPct val="0"/>
              </a:spcAft>
              <a:defRPr sz="1400">
                <a:solidFill>
                  <a:schemeClr val="bg1"/>
                </a:solidFill>
                <a:latin typeface="Arial" charset="0"/>
                <a:ea typeface="Gulim" charset="0"/>
                <a:cs typeface="Gulim" charset="0"/>
              </a:defRPr>
            </a:lvl9pPr>
          </a:lstStyle>
          <a:p>
            <a:fld id="{8C462281-FB88-5A4F-948E-70562435A23F}" type="slidenum">
              <a:rPr lang="en-US" sz="1200">
                <a:solidFill>
                  <a:schemeClr val="tx1"/>
                </a:solidFill>
                <a:latin typeface="Times New Roman" charset="0"/>
              </a:rPr>
              <a:pPr/>
              <a:t>4</a:t>
            </a:fld>
            <a:endParaRPr lang="en-US" sz="1200">
              <a:solidFill>
                <a:schemeClr val="tx1"/>
              </a:solidFill>
              <a:latin typeface="Times New Roman" charset="0"/>
            </a:endParaRPr>
          </a:p>
        </p:txBody>
      </p:sp>
      <p:sp>
        <p:nvSpPr>
          <p:cNvPr id="55299" name="Rectangle 2"/>
          <p:cNvSpPr>
            <a:spLocks noGrp="1" noRot="1" noChangeAspect="1" noChangeArrowheads="1" noTextEdit="1"/>
          </p:cNvSpPr>
          <p:nvPr>
            <p:ph type="sldImg"/>
          </p:nvPr>
        </p:nvSpPr>
        <p:spPr>
          <a:xfrm>
            <a:off x="1150938" y="692150"/>
            <a:ext cx="4556125" cy="3416300"/>
          </a:xfrm>
          <a:ln/>
        </p:spPr>
      </p:sp>
      <p:sp>
        <p:nvSpPr>
          <p:cNvPr id="55300" name="Rectangle 3"/>
          <p:cNvSpPr>
            <a:spLocks noGrp="1" noChangeArrowheads="1"/>
          </p:cNvSpPr>
          <p:nvPr>
            <p:ph type="body" idx="1"/>
          </p:nvPr>
        </p:nvSpPr>
        <p:spPr>
          <a:xfrm>
            <a:off x="914400" y="4343673"/>
            <a:ext cx="5029200" cy="4114566"/>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5843" name="Notes Placeholder 2"/>
          <p:cNvSpPr>
            <a:spLocks noGrp="1"/>
          </p:cNvSpPr>
          <p:nvPr>
            <p:ph type="body" idx="1"/>
          </p:nvPr>
        </p:nvSpPr>
        <p:spPr bwMode="auto"/>
        <p:txBody>
          <a:bodyPr wrap="square" lIns="89867" tIns="44934" rIns="89867" bIns="44934" numCol="1" anchor="t" anchorCtr="0" compatLnSpc="1">
            <a:prstTxWarp prst="textNoShape">
              <a:avLst/>
            </a:prstTxWarp>
          </a:bodyPr>
          <a:lstStyle/>
          <a:p>
            <a:pPr>
              <a:defRPr/>
            </a:pPr>
            <a:r>
              <a:rPr lang="en-US" dirty="0" smtClean="0"/>
              <a:t>Add entity </a:t>
            </a:r>
            <a:r>
              <a:rPr lang="en-US" dirty="0" err="1" smtClean="0"/>
              <a:t>extraciont</a:t>
            </a:r>
            <a:r>
              <a:rPr lang="en-US" dirty="0" smtClean="0"/>
              <a:t> separate</a:t>
            </a:r>
          </a:p>
        </p:txBody>
      </p:sp>
      <p:sp>
        <p:nvSpPr>
          <p:cNvPr id="4" name="Slide Number Placeholder 3"/>
          <p:cNvSpPr>
            <a:spLocks noGrp="1"/>
          </p:cNvSpPr>
          <p:nvPr>
            <p:ph type="sldNum" sz="quarter" idx="5"/>
          </p:nvPr>
        </p:nvSpPr>
        <p:spPr/>
        <p:txBody>
          <a:bodyPr/>
          <a:lstStyle/>
          <a:p>
            <a:pPr>
              <a:defRPr/>
            </a:pPr>
            <a:fld id="{BF6903A2-30CF-4109-94CA-D653ED3E0C1C}" type="slidenum">
              <a:rPr lang="en-US" smtClean="0"/>
              <a:pPr>
                <a:defRPr/>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5128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341489"/>
            <a:ext cx="6400800" cy="1752600"/>
          </a:xfrm>
        </p:spPr>
        <p:txBody>
          <a:bodyPr/>
          <a:lstStyle>
            <a:lvl1pPr marL="0" indent="0" algn="ctr">
              <a:buNone/>
              <a:defRPr>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Rectangle 6"/>
          <p:cNvSpPr/>
          <p:nvPr userDrawn="1"/>
        </p:nvSpPr>
        <p:spPr>
          <a:xfrm>
            <a:off x="0" y="6434064"/>
            <a:ext cx="9144000" cy="42393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a:p>
            <a:pPr algn="l"/>
            <a:r>
              <a:rPr lang="en-US" sz="1400" dirty="0" err="1" smtClean="0">
                <a:latin typeface="Arial"/>
                <a:cs typeface="Arial"/>
              </a:rPr>
              <a:t>Rayid</a:t>
            </a:r>
            <a:r>
              <a:rPr lang="en-US" sz="1400" baseline="0" dirty="0" smtClean="0">
                <a:latin typeface="Arial"/>
                <a:cs typeface="Arial"/>
              </a:rPr>
              <a:t> </a:t>
            </a:r>
            <a:r>
              <a:rPr lang="en-US" sz="1400" baseline="0" dirty="0" err="1" smtClean="0">
                <a:latin typeface="Arial"/>
                <a:cs typeface="Arial"/>
              </a:rPr>
              <a:t>Ghani</a:t>
            </a:r>
            <a:r>
              <a:rPr lang="en-US" sz="1400" baseline="0" dirty="0" smtClean="0">
                <a:latin typeface="Arial"/>
                <a:cs typeface="Arial"/>
              </a:rPr>
              <a:t>															@</a:t>
            </a:r>
            <a:r>
              <a:rPr lang="en-US" sz="1400" baseline="0" dirty="0" err="1" smtClean="0">
                <a:latin typeface="Arial"/>
                <a:cs typeface="Arial"/>
              </a:rPr>
              <a:t>rayidghani</a:t>
            </a:r>
            <a:r>
              <a:rPr lang="en-US" sz="1400" baseline="0" dirty="0" smtClean="0">
                <a:latin typeface="Arial"/>
                <a:cs typeface="Arial"/>
              </a:rPr>
              <a:t>				</a:t>
            </a:r>
            <a:endParaRPr lang="en-US" sz="1400" dirty="0">
              <a:latin typeface="Arial"/>
              <a:cs typeface="Arial"/>
            </a:endParaRPr>
          </a:p>
        </p:txBody>
      </p:sp>
      <p:pic>
        <p:nvPicPr>
          <p:cNvPr id="8" name="Picture 7" descr="UChicago_RGB_MAROON.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248432" y="5316288"/>
            <a:ext cx="2667201" cy="941365"/>
          </a:xfrm>
          <a:prstGeom prst="rect">
            <a:avLst/>
          </a:prstGeom>
        </p:spPr>
      </p:pic>
    </p:spTree>
    <p:extLst>
      <p:ext uri="{BB962C8B-B14F-4D97-AF65-F5344CB8AC3E}">
        <p14:creationId xmlns:p14="http://schemas.microsoft.com/office/powerpoint/2010/main" val="312061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312F8-2DE2-6B40-83C5-731724CAE2B0}" type="datetimeFigureOut">
              <a:rPr lang="en-US" smtClean="0"/>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254528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312F8-2DE2-6B40-83C5-731724CAE2B0}" type="datetimeFigureOut">
              <a:rPr lang="en-US" smtClean="0"/>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1952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280" y="1353805"/>
            <a:ext cx="8749772" cy="4954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434064"/>
            <a:ext cx="9144000" cy="42393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a:p>
            <a:pPr algn="l"/>
            <a:r>
              <a:rPr lang="en-US" sz="1400" dirty="0" err="1" smtClean="0">
                <a:latin typeface="Arial"/>
                <a:cs typeface="Arial"/>
              </a:rPr>
              <a:t>Rayid</a:t>
            </a:r>
            <a:r>
              <a:rPr lang="en-US" sz="1400" baseline="0" dirty="0" smtClean="0">
                <a:latin typeface="Arial"/>
                <a:cs typeface="Arial"/>
              </a:rPr>
              <a:t> </a:t>
            </a:r>
            <a:r>
              <a:rPr lang="en-US" sz="1400" baseline="0" dirty="0" err="1" smtClean="0">
                <a:latin typeface="Arial"/>
                <a:cs typeface="Arial"/>
              </a:rPr>
              <a:t>Ghani</a:t>
            </a:r>
            <a:r>
              <a:rPr lang="en-US" sz="1400" baseline="0" dirty="0" smtClean="0">
                <a:latin typeface="Arial"/>
                <a:cs typeface="Arial"/>
              </a:rPr>
              <a:t>															@</a:t>
            </a:r>
            <a:r>
              <a:rPr lang="en-US" sz="1400" baseline="0" dirty="0" err="1" smtClean="0">
                <a:latin typeface="Arial"/>
                <a:cs typeface="Arial"/>
              </a:rPr>
              <a:t>rayidghani</a:t>
            </a:r>
            <a:r>
              <a:rPr lang="en-US" sz="1400" baseline="0" dirty="0" smtClean="0">
                <a:latin typeface="Arial"/>
                <a:cs typeface="Arial"/>
              </a:rPr>
              <a:t>				</a:t>
            </a:r>
            <a:endParaRPr lang="en-US" sz="1400" dirty="0">
              <a:latin typeface="Arial"/>
              <a:cs typeface="Arial"/>
            </a:endParaRPr>
          </a:p>
        </p:txBody>
      </p:sp>
      <p:sp>
        <p:nvSpPr>
          <p:cNvPr id="10" name="Rectangle 9"/>
          <p:cNvSpPr/>
          <p:nvPr userDrawn="1"/>
        </p:nvSpPr>
        <p:spPr>
          <a:xfrm>
            <a:off x="0" y="0"/>
            <a:ext cx="9144000" cy="1206638"/>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p:txBody>
      </p:sp>
      <p:sp>
        <p:nvSpPr>
          <p:cNvPr id="2" name="Title 1"/>
          <p:cNvSpPr>
            <a:spLocks noGrp="1"/>
          </p:cNvSpPr>
          <p:nvPr>
            <p:ph type="title"/>
          </p:nvPr>
        </p:nvSpPr>
        <p:spPr>
          <a:xfrm>
            <a:off x="0" y="23412"/>
            <a:ext cx="9144000" cy="1143000"/>
          </a:xfrm>
        </p:spPr>
        <p:txBody>
          <a:bodyPr/>
          <a:lstStyle>
            <a:lvl1pPr>
              <a:defRPr>
                <a:solidFill>
                  <a:schemeClr val="bg1">
                    <a:lumMod val="9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8431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0312F8-2DE2-6B40-83C5-731724CAE2B0}" type="datetimeFigureOut">
              <a:rPr lang="en-US" smtClean="0"/>
              <a:t>5/14/17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413703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0312F8-2DE2-6B40-83C5-731724CAE2B0}" type="datetimeFigureOut">
              <a:rPr lang="en-US" smtClean="0"/>
              <a:t>5/14/17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222455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0312F8-2DE2-6B40-83C5-731724CAE2B0}" type="datetimeFigureOut">
              <a:rPr lang="en-US" smtClean="0"/>
              <a:t>5/14/17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413113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Rectangle 5"/>
          <p:cNvSpPr/>
          <p:nvPr userDrawn="1"/>
        </p:nvSpPr>
        <p:spPr>
          <a:xfrm>
            <a:off x="0" y="6434064"/>
            <a:ext cx="9144000" cy="42393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1400" dirty="0" smtClean="0">
              <a:latin typeface="Arial"/>
              <a:cs typeface="Arial"/>
            </a:endParaRPr>
          </a:p>
          <a:p>
            <a:pPr algn="l"/>
            <a:r>
              <a:rPr lang="en-US" sz="1400" dirty="0" err="1" smtClean="0">
                <a:latin typeface="Arial"/>
                <a:cs typeface="Arial"/>
              </a:rPr>
              <a:t>Rayid</a:t>
            </a:r>
            <a:r>
              <a:rPr lang="en-US" sz="1400" baseline="0" dirty="0" smtClean="0">
                <a:latin typeface="Arial"/>
                <a:cs typeface="Arial"/>
              </a:rPr>
              <a:t> </a:t>
            </a:r>
            <a:r>
              <a:rPr lang="en-US" sz="1400" baseline="0" dirty="0" err="1" smtClean="0">
                <a:latin typeface="Arial"/>
                <a:cs typeface="Arial"/>
              </a:rPr>
              <a:t>Ghani</a:t>
            </a:r>
            <a:r>
              <a:rPr lang="en-US" sz="1400" baseline="0" dirty="0" smtClean="0">
                <a:latin typeface="Arial"/>
                <a:cs typeface="Arial"/>
              </a:rPr>
              <a:t>															@</a:t>
            </a:r>
            <a:r>
              <a:rPr lang="en-US" sz="1400" baseline="0" dirty="0" err="1" smtClean="0">
                <a:latin typeface="Arial"/>
                <a:cs typeface="Arial"/>
              </a:rPr>
              <a:t>rayidghani</a:t>
            </a:r>
            <a:r>
              <a:rPr lang="en-US" sz="1400" baseline="0" dirty="0" smtClean="0">
                <a:latin typeface="Arial"/>
                <a:cs typeface="Arial"/>
              </a:rPr>
              <a:t>				</a:t>
            </a:r>
            <a:endParaRPr lang="en-US" sz="1400" dirty="0">
              <a:latin typeface="Arial"/>
              <a:cs typeface="Arial"/>
            </a:endParaRPr>
          </a:p>
        </p:txBody>
      </p:sp>
    </p:spTree>
    <p:extLst>
      <p:ext uri="{BB962C8B-B14F-4D97-AF65-F5344CB8AC3E}">
        <p14:creationId xmlns:p14="http://schemas.microsoft.com/office/powerpoint/2010/main" val="2636657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312F8-2DE2-6B40-83C5-731724CAE2B0}" type="datetimeFigureOut">
              <a:rPr lang="en-US" smtClean="0"/>
              <a:t>5/14/17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285090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312F8-2DE2-6B40-83C5-731724CAE2B0}" type="datetimeFigureOut">
              <a:rPr lang="en-US" smtClean="0"/>
              <a:t>5/14/17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384483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312F8-2DE2-6B40-83C5-731724CAE2B0}" type="datetimeFigureOut">
              <a:rPr lang="en-US" smtClean="0"/>
              <a:t>5/14/17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A5543-5B78-C749-93A6-E6A0D0050255}" type="slidenum">
              <a:rPr lang="en-US" smtClean="0"/>
              <a:t>‹#›</a:t>
            </a:fld>
            <a:endParaRPr lang="en-US"/>
          </a:p>
        </p:txBody>
      </p:sp>
    </p:spTree>
    <p:extLst>
      <p:ext uri="{BB962C8B-B14F-4D97-AF65-F5344CB8AC3E}">
        <p14:creationId xmlns:p14="http://schemas.microsoft.com/office/powerpoint/2010/main" val="6909345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312F8-2DE2-6B40-83C5-731724CAE2B0}" type="datetimeFigureOut">
              <a:rPr lang="en-US" smtClean="0"/>
              <a:t>5/14/17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A5543-5B78-C749-93A6-E6A0D0050255}" type="slidenum">
              <a:rPr lang="en-US" smtClean="0"/>
              <a:t>‹#›</a:t>
            </a:fld>
            <a:endParaRPr lang="en-US"/>
          </a:p>
        </p:txBody>
      </p:sp>
    </p:spTree>
    <p:extLst>
      <p:ext uri="{BB962C8B-B14F-4D97-AF65-F5344CB8AC3E}">
        <p14:creationId xmlns:p14="http://schemas.microsoft.com/office/powerpoint/2010/main" val="4210446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bmabey/pyLDAvi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ltk.or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cogcomp.cs.illinois.edu/page/demos/" TargetMode="External"/><Relationship Id="rId4" Type="http://schemas.openxmlformats.org/officeDocument/2006/relationships/hyperlink" Target="https://dandelion.eu/semantic-text/text-classification-demo" TargetMode="External"/><Relationship Id="rId1" Type="http://schemas.openxmlformats.org/officeDocument/2006/relationships/slideLayout" Target="../slideLayouts/slideLayout2.xml"/><Relationship Id="rId2" Type="http://schemas.openxmlformats.org/officeDocument/2006/relationships/hyperlink" Target="http://eprints.pascal-network.org/archive/00000017/01/Tutorial_Marko.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ltk.org/"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www.nltk.org/" TargetMode="External"/><Relationship Id="rId4" Type="http://schemas.openxmlformats.org/officeDocument/2006/relationships/hyperlink" Target="http://stanfordnlp.github.io/CoreNLP/" TargetMode="External"/><Relationship Id="rId5" Type="http://schemas.openxmlformats.org/officeDocument/2006/relationships/hyperlink" Target="http://mallet.cs.umass.edu/index.php" TargetMode="External"/><Relationship Id="rId1" Type="http://schemas.openxmlformats.org/officeDocument/2006/relationships/slideLayout" Target="../slideLayouts/slideLayout2.xml"/><Relationship Id="rId2" Type="http://schemas.openxmlformats.org/officeDocument/2006/relationships/hyperlink" Target="https://opennlp.apache.or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prints.pascal-network.org/archive/00000017/01/Tutorial_Marko.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373" y="1386585"/>
            <a:ext cx="8812933" cy="1470025"/>
          </a:xfrm>
        </p:spPr>
        <p:txBody>
          <a:bodyPr>
            <a:noAutofit/>
          </a:bodyPr>
          <a:lstStyle/>
          <a:p>
            <a:r>
              <a:rPr lang="en-US" sz="4800" dirty="0" smtClean="0"/>
              <a:t>Text Analytics 101</a:t>
            </a:r>
            <a:endParaRPr lang="en-US" sz="4800" dirty="0"/>
          </a:p>
        </p:txBody>
      </p:sp>
      <p:sp>
        <p:nvSpPr>
          <p:cNvPr id="3" name="Subtitle 2"/>
          <p:cNvSpPr>
            <a:spLocks noGrp="1"/>
          </p:cNvSpPr>
          <p:nvPr>
            <p:ph type="subTitle" idx="1"/>
          </p:nvPr>
        </p:nvSpPr>
        <p:spPr>
          <a:xfrm>
            <a:off x="557585" y="3341489"/>
            <a:ext cx="8255349" cy="1752600"/>
          </a:xfrm>
        </p:spPr>
        <p:txBody>
          <a:bodyPr>
            <a:normAutofit/>
          </a:bodyPr>
          <a:lstStyle/>
          <a:p>
            <a:r>
              <a:rPr lang="en-US" sz="3900" dirty="0" err="1" smtClean="0"/>
              <a:t>Rayid</a:t>
            </a:r>
            <a:r>
              <a:rPr lang="en-US" sz="3900" dirty="0" smtClean="0"/>
              <a:t> </a:t>
            </a:r>
            <a:r>
              <a:rPr lang="en-US" sz="3900" dirty="0" err="1" smtClean="0"/>
              <a:t>Ghani</a:t>
            </a:r>
            <a:endParaRPr lang="en-US" sz="3900" dirty="0" smtClean="0"/>
          </a:p>
        </p:txBody>
      </p:sp>
    </p:spTree>
    <p:extLst>
      <p:ext uri="{BB962C8B-B14F-4D97-AF65-F5344CB8AC3E}">
        <p14:creationId xmlns:p14="http://schemas.microsoft.com/office/powerpoint/2010/main" val="2693255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Treat each word as a column/variable/feature</a:t>
            </a:r>
          </a:p>
          <a:p>
            <a:r>
              <a:rPr lang="en-US" dirty="0" smtClean="0"/>
              <a:t>Remove, Combine, </a:t>
            </a:r>
            <a:r>
              <a:rPr lang="en-US" dirty="0"/>
              <a:t>T</a:t>
            </a:r>
            <a:r>
              <a:rPr lang="en-US" dirty="0" smtClean="0"/>
              <a:t>ransform, Abstract some words</a:t>
            </a:r>
            <a:endParaRPr lang="en-US" dirty="0"/>
          </a:p>
        </p:txBody>
      </p:sp>
      <p:sp>
        <p:nvSpPr>
          <p:cNvPr id="3" name="Title 2"/>
          <p:cNvSpPr>
            <a:spLocks noGrp="1"/>
          </p:cNvSpPr>
          <p:nvPr>
            <p:ph type="title"/>
          </p:nvPr>
        </p:nvSpPr>
        <p:spPr/>
        <p:txBody>
          <a:bodyPr>
            <a:normAutofit fontScale="90000"/>
          </a:bodyPr>
          <a:lstStyle/>
          <a:p>
            <a:r>
              <a:rPr lang="en-US" dirty="0" smtClean="0"/>
              <a:t>Simple ways of </a:t>
            </a:r>
            <a:r>
              <a:rPr lang="en-US" dirty="0"/>
              <a:t>t</a:t>
            </a:r>
            <a:r>
              <a:rPr lang="en-US" dirty="0" smtClean="0"/>
              <a:t>ext to “data” conversion</a:t>
            </a:r>
            <a:endParaRPr lang="en-US" dirty="0"/>
          </a:p>
        </p:txBody>
      </p:sp>
    </p:spTree>
    <p:extLst>
      <p:ext uri="{BB962C8B-B14F-4D97-AF65-F5344CB8AC3E}">
        <p14:creationId xmlns:p14="http://schemas.microsoft.com/office/powerpoint/2010/main" val="159280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7160543"/>
              </p:ext>
            </p:extLst>
          </p:nvPr>
        </p:nvGraphicFramePr>
        <p:xfrm>
          <a:off x="223838" y="1354138"/>
          <a:ext cx="8748712"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Natural Language Processing Pipeline</a:t>
            </a:r>
            <a:endParaRPr lang="en-US" dirty="0"/>
          </a:p>
        </p:txBody>
      </p:sp>
      <p:sp>
        <p:nvSpPr>
          <p:cNvPr id="5" name="Right Brace 4"/>
          <p:cNvSpPr/>
          <p:nvPr/>
        </p:nvSpPr>
        <p:spPr>
          <a:xfrm>
            <a:off x="6580097" y="2635624"/>
            <a:ext cx="412376" cy="1111623"/>
          </a:xfrm>
          <a:prstGeom prst="rightBrace">
            <a:avLst/>
          </a:prstGeom>
          <a:ln w="762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992473" y="2850340"/>
            <a:ext cx="1856790" cy="646331"/>
          </a:xfrm>
          <a:prstGeom prst="rect">
            <a:avLst/>
          </a:prstGeom>
          <a:noFill/>
        </p:spPr>
        <p:txBody>
          <a:bodyPr wrap="none" rtlCol="0">
            <a:spAutoFit/>
          </a:bodyPr>
          <a:lstStyle/>
          <a:p>
            <a:r>
              <a:rPr lang="en-US" sz="3600" b="1" dirty="0" smtClean="0"/>
              <a:t>Optional</a:t>
            </a:r>
            <a:endParaRPr lang="en-US" sz="3600" b="1" dirty="0"/>
          </a:p>
        </p:txBody>
      </p:sp>
    </p:spTree>
    <p:extLst>
      <p:ext uri="{BB962C8B-B14F-4D97-AF65-F5344CB8AC3E}">
        <p14:creationId xmlns:p14="http://schemas.microsoft.com/office/powerpoint/2010/main" val="176138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&lt;div&gt;&lt;p class=header&gt;Our </a:t>
            </a:r>
            <a:r>
              <a:rPr lang="en-US" dirty="0"/>
              <a:t>mission is to provide </a:t>
            </a:r>
            <a:r>
              <a:rPr lang="en-US" dirty="0" smtClean="0"/>
              <a:t>comprehensive ;</a:t>
            </a:r>
            <a:r>
              <a:rPr lang="en-US" dirty="0" err="1" smtClean="0"/>
              <a:t>nbsp</a:t>
            </a:r>
            <a:r>
              <a:rPr lang="en-US" dirty="0" smtClean="0"/>
              <a:t> </a:t>
            </a:r>
            <a:r>
              <a:rPr lang="en-US" dirty="0"/>
              <a:t>social services to </a:t>
            </a:r>
            <a:r>
              <a:rPr lang="en-US" dirty="0" smtClean="0"/>
              <a:t>refugees to </a:t>
            </a:r>
            <a:r>
              <a:rPr lang="en-US" dirty="0"/>
              <a:t>help them overcome the </a:t>
            </a:r>
            <a:r>
              <a:rPr lang="en-US" dirty="0" smtClean="0"/>
              <a:t>societal and </a:t>
            </a:r>
            <a:r>
              <a:rPr lang="en-US" dirty="0"/>
              <a:t>language barriers and become productive members of the </a:t>
            </a:r>
            <a:r>
              <a:rPr lang="en-US" dirty="0" smtClean="0"/>
              <a:t>US society</a:t>
            </a:r>
            <a:r>
              <a:rPr lang="en-US" dirty="0"/>
              <a:t>. </a:t>
            </a:r>
            <a:r>
              <a:rPr lang="en-US" dirty="0" smtClean="0"/>
              <a:t>&lt;/p&gt;&lt;/div&gt;</a:t>
            </a:r>
            <a:endParaRPr lang="en-US" dirty="0"/>
          </a:p>
        </p:txBody>
      </p:sp>
      <p:sp>
        <p:nvSpPr>
          <p:cNvPr id="3" name="Title 2"/>
          <p:cNvSpPr>
            <a:spLocks noGrp="1"/>
          </p:cNvSpPr>
          <p:nvPr>
            <p:ph type="title"/>
          </p:nvPr>
        </p:nvSpPr>
        <p:spPr/>
        <p:txBody>
          <a:bodyPr/>
          <a:lstStyle/>
          <a:p>
            <a:r>
              <a:rPr lang="en-US" dirty="0" smtClean="0"/>
              <a:t>Raw data from a webpage</a:t>
            </a:r>
            <a:endParaRPr lang="en-US" dirty="0"/>
          </a:p>
        </p:txBody>
      </p:sp>
    </p:spTree>
    <p:extLst>
      <p:ext uri="{BB962C8B-B14F-4D97-AF65-F5344CB8AC3E}">
        <p14:creationId xmlns:p14="http://schemas.microsoft.com/office/powerpoint/2010/main" val="61714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88657456"/>
              </p:ext>
            </p:extLst>
          </p:nvPr>
        </p:nvGraphicFramePr>
        <p:xfrm>
          <a:off x="7261412" y="1354138"/>
          <a:ext cx="1711138"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NLP Pipeline </a:t>
            </a:r>
            <a:r>
              <a:rPr lang="mr-IN" dirty="0" smtClean="0"/>
              <a:t>–</a:t>
            </a:r>
            <a:r>
              <a:rPr lang="en-US" dirty="0" smtClean="0"/>
              <a:t> Pre-Processing</a:t>
            </a:r>
            <a:endParaRPr lang="en-US" dirty="0"/>
          </a:p>
        </p:txBody>
      </p:sp>
      <p:sp>
        <p:nvSpPr>
          <p:cNvPr id="5" name="Rectangle 4"/>
          <p:cNvSpPr/>
          <p:nvPr/>
        </p:nvSpPr>
        <p:spPr>
          <a:xfrm>
            <a:off x="277906" y="1542854"/>
            <a:ext cx="6427694" cy="3539430"/>
          </a:xfrm>
          <a:prstGeom prst="rect">
            <a:avLst/>
          </a:prstGeom>
        </p:spPr>
        <p:txBody>
          <a:bodyPr wrap="square">
            <a:spAutoFit/>
          </a:bodyPr>
          <a:lstStyle/>
          <a:p>
            <a:r>
              <a:rPr lang="en-US" sz="3200" dirty="0"/>
              <a:t>&lt;div&gt;&lt;p class=header&gt;Our mission is to provide comprehensive ;</a:t>
            </a:r>
            <a:r>
              <a:rPr lang="en-US" sz="3200" dirty="0" err="1"/>
              <a:t>nbsp</a:t>
            </a:r>
            <a:r>
              <a:rPr lang="en-US" sz="3200" dirty="0"/>
              <a:t> social services to refugees to help them overcome the </a:t>
            </a:r>
            <a:r>
              <a:rPr lang="en-US" sz="3200" dirty="0" smtClean="0"/>
              <a:t>societal and </a:t>
            </a:r>
            <a:r>
              <a:rPr lang="en-US" sz="3200" dirty="0"/>
              <a:t>language barriers and become productive members of the </a:t>
            </a:r>
            <a:r>
              <a:rPr lang="en-US" sz="3200" dirty="0" smtClean="0"/>
              <a:t>US society</a:t>
            </a:r>
            <a:r>
              <a:rPr lang="en-US" sz="3200" dirty="0"/>
              <a:t>. &lt;/p&gt;&lt;/div&gt;</a:t>
            </a:r>
          </a:p>
        </p:txBody>
      </p:sp>
    </p:spTree>
    <p:extLst>
      <p:ext uri="{BB962C8B-B14F-4D97-AF65-F5344CB8AC3E}">
        <p14:creationId xmlns:p14="http://schemas.microsoft.com/office/powerpoint/2010/main" val="1470691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26011930"/>
              </p:ext>
            </p:extLst>
          </p:nvPr>
        </p:nvGraphicFramePr>
        <p:xfrm>
          <a:off x="7261412" y="1354138"/>
          <a:ext cx="1711138"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NLP Pipeline </a:t>
            </a:r>
            <a:r>
              <a:rPr lang="mr-IN" dirty="0" smtClean="0"/>
              <a:t>–</a:t>
            </a:r>
            <a:r>
              <a:rPr lang="en-US" dirty="0" smtClean="0"/>
              <a:t> Pre-Processing</a:t>
            </a:r>
            <a:endParaRPr lang="en-US" dirty="0"/>
          </a:p>
        </p:txBody>
      </p:sp>
      <p:sp>
        <p:nvSpPr>
          <p:cNvPr id="5" name="Rectangle 4"/>
          <p:cNvSpPr/>
          <p:nvPr/>
        </p:nvSpPr>
        <p:spPr>
          <a:xfrm>
            <a:off x="277906" y="1542854"/>
            <a:ext cx="6427694" cy="3046988"/>
          </a:xfrm>
          <a:prstGeom prst="rect">
            <a:avLst/>
          </a:prstGeom>
        </p:spPr>
        <p:txBody>
          <a:bodyPr wrap="square">
            <a:spAutoFit/>
          </a:bodyPr>
          <a:lstStyle/>
          <a:p>
            <a:r>
              <a:rPr lang="en-US" sz="3200" dirty="0" smtClean="0"/>
              <a:t>Our mission </a:t>
            </a:r>
            <a:r>
              <a:rPr lang="en-US" sz="3200" dirty="0"/>
              <a:t>is to provide </a:t>
            </a:r>
            <a:r>
              <a:rPr lang="en-US" sz="3200" dirty="0" smtClean="0"/>
              <a:t>comprehensive social </a:t>
            </a:r>
            <a:r>
              <a:rPr lang="en-US" sz="3200" dirty="0"/>
              <a:t>services to refugees to help them overcome the </a:t>
            </a:r>
            <a:r>
              <a:rPr lang="en-US" sz="3200" dirty="0" smtClean="0"/>
              <a:t>societal and </a:t>
            </a:r>
            <a:r>
              <a:rPr lang="en-US" sz="3200" dirty="0"/>
              <a:t>language barriers and become productive members of the </a:t>
            </a:r>
            <a:r>
              <a:rPr lang="en-US" sz="3200" dirty="0" smtClean="0"/>
              <a:t>US society.</a:t>
            </a:r>
            <a:endParaRPr lang="en-US" sz="3200" dirty="0"/>
          </a:p>
        </p:txBody>
      </p:sp>
    </p:spTree>
    <p:extLst>
      <p:ext uri="{BB962C8B-B14F-4D97-AF65-F5344CB8AC3E}">
        <p14:creationId xmlns:p14="http://schemas.microsoft.com/office/powerpoint/2010/main" val="1563870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3171" y="4177550"/>
            <a:ext cx="7464227" cy="2108976"/>
          </a:xfrm>
          <a:prstGeom prst="rect">
            <a:avLst/>
          </a:prstGeom>
        </p:spPr>
      </p:pic>
      <p:graphicFrame>
        <p:nvGraphicFramePr>
          <p:cNvPr id="4" name="Content Placeholder 3"/>
          <p:cNvGraphicFramePr>
            <a:graphicFrameLocks noGrp="1"/>
          </p:cNvGraphicFramePr>
          <p:nvPr>
            <p:ph idx="1"/>
            <p:extLst>
              <p:ext uri="{D42A27DB-BD31-4B8C-83A1-F6EECF244321}">
                <p14:modId xmlns:p14="http://schemas.microsoft.com/office/powerpoint/2010/main" val="1605772698"/>
              </p:ext>
            </p:extLst>
          </p:nvPr>
        </p:nvGraphicFramePr>
        <p:xfrm>
          <a:off x="7261412" y="1354138"/>
          <a:ext cx="1711138" cy="4954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NLP Pipeline </a:t>
            </a:r>
            <a:r>
              <a:rPr lang="mr-IN" dirty="0" smtClean="0"/>
              <a:t>–</a:t>
            </a:r>
            <a:r>
              <a:rPr lang="en-US" dirty="0" smtClean="0"/>
              <a:t> Pre-Processing</a:t>
            </a:r>
            <a:endParaRPr lang="en-US" dirty="0"/>
          </a:p>
        </p:txBody>
      </p:sp>
      <p:sp>
        <p:nvSpPr>
          <p:cNvPr id="6" name="Rectangle 5"/>
          <p:cNvSpPr/>
          <p:nvPr/>
        </p:nvSpPr>
        <p:spPr>
          <a:xfrm>
            <a:off x="17929" y="1166412"/>
            <a:ext cx="6427694" cy="3046988"/>
          </a:xfrm>
          <a:prstGeom prst="rect">
            <a:avLst/>
          </a:prstGeom>
        </p:spPr>
        <p:txBody>
          <a:bodyPr wrap="square">
            <a:spAutoFit/>
          </a:bodyPr>
          <a:lstStyle/>
          <a:p>
            <a:r>
              <a:rPr lang="en-US" sz="3200" dirty="0" smtClean="0"/>
              <a:t>Our mission </a:t>
            </a:r>
            <a:r>
              <a:rPr lang="en-US" sz="3200" dirty="0"/>
              <a:t>is to provide </a:t>
            </a:r>
            <a:r>
              <a:rPr lang="en-US" sz="3200" dirty="0" smtClean="0"/>
              <a:t>comprehensive social </a:t>
            </a:r>
            <a:r>
              <a:rPr lang="en-US" sz="3200" dirty="0"/>
              <a:t>services to refugees to help them overcome the </a:t>
            </a:r>
            <a:r>
              <a:rPr lang="en-US" sz="3200" dirty="0" smtClean="0"/>
              <a:t>societal and </a:t>
            </a:r>
            <a:r>
              <a:rPr lang="en-US" sz="3200" dirty="0"/>
              <a:t>language barriers and become productive members of the </a:t>
            </a:r>
            <a:r>
              <a:rPr lang="en-US" sz="3200" dirty="0" smtClean="0"/>
              <a:t>US society.</a:t>
            </a:r>
            <a:endParaRPr lang="en-US" sz="3200" dirty="0"/>
          </a:p>
        </p:txBody>
      </p:sp>
    </p:spTree>
    <p:extLst>
      <p:ext uri="{BB962C8B-B14F-4D97-AF65-F5344CB8AC3E}">
        <p14:creationId xmlns:p14="http://schemas.microsoft.com/office/powerpoint/2010/main" val="1004331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32092977"/>
              </p:ext>
            </p:extLst>
          </p:nvPr>
        </p:nvGraphicFramePr>
        <p:xfrm>
          <a:off x="7261412" y="1354138"/>
          <a:ext cx="1711138"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NLP Pipeline </a:t>
            </a:r>
            <a:r>
              <a:rPr lang="mr-IN" dirty="0" smtClean="0"/>
              <a:t>–</a:t>
            </a:r>
            <a:r>
              <a:rPr lang="en-US" dirty="0" smtClean="0"/>
              <a:t> Pre-Processing</a:t>
            </a:r>
            <a:endParaRPr lang="en-US" dirty="0"/>
          </a:p>
        </p:txBody>
      </p:sp>
      <p:sp>
        <p:nvSpPr>
          <p:cNvPr id="5" name="Rectangle 4"/>
          <p:cNvSpPr/>
          <p:nvPr/>
        </p:nvSpPr>
        <p:spPr>
          <a:xfrm>
            <a:off x="277906" y="1524925"/>
            <a:ext cx="6427694" cy="2554545"/>
          </a:xfrm>
          <a:prstGeom prst="rect">
            <a:avLst/>
          </a:prstGeom>
        </p:spPr>
        <p:txBody>
          <a:bodyPr wrap="square">
            <a:spAutoFit/>
          </a:bodyPr>
          <a:lstStyle/>
          <a:p>
            <a:pPr fontAlgn="base"/>
            <a:r>
              <a:rPr lang="en-US" sz="3200" dirty="0"/>
              <a:t>Our mission is to </a:t>
            </a:r>
            <a:r>
              <a:rPr lang="en-US" sz="3200" dirty="0" err="1"/>
              <a:t>provid</a:t>
            </a:r>
            <a:r>
              <a:rPr lang="en-US" sz="3200" dirty="0"/>
              <a:t> </a:t>
            </a:r>
            <a:r>
              <a:rPr lang="en-US" sz="3200" dirty="0" err="1"/>
              <a:t>comprehens</a:t>
            </a:r>
            <a:r>
              <a:rPr lang="en-US" sz="3200" dirty="0"/>
              <a:t> social </a:t>
            </a:r>
            <a:r>
              <a:rPr lang="en-US" sz="3200" dirty="0" err="1"/>
              <a:t>servic</a:t>
            </a:r>
            <a:r>
              <a:rPr lang="en-US" sz="3200" dirty="0"/>
              <a:t> to refuge to help them </a:t>
            </a:r>
            <a:r>
              <a:rPr lang="en-US" sz="3200" dirty="0" err="1"/>
              <a:t>overcom</a:t>
            </a:r>
            <a:r>
              <a:rPr lang="en-US" sz="3200" dirty="0"/>
              <a:t> the </a:t>
            </a:r>
            <a:r>
              <a:rPr lang="en-US" sz="3200" dirty="0" err="1"/>
              <a:t>societ</a:t>
            </a:r>
            <a:r>
              <a:rPr lang="en-US" sz="3200" dirty="0"/>
              <a:t> and </a:t>
            </a:r>
            <a:r>
              <a:rPr lang="en-US" sz="3200" dirty="0" err="1"/>
              <a:t>languag</a:t>
            </a:r>
            <a:r>
              <a:rPr lang="en-US" sz="3200" dirty="0"/>
              <a:t> barrier and </a:t>
            </a:r>
            <a:r>
              <a:rPr lang="en-US" sz="3200" dirty="0" err="1"/>
              <a:t>becom</a:t>
            </a:r>
            <a:r>
              <a:rPr lang="en-US" sz="3200" dirty="0"/>
              <a:t> product member of the US </a:t>
            </a:r>
            <a:r>
              <a:rPr lang="en-US" sz="3200" dirty="0" err="1"/>
              <a:t>societi</a:t>
            </a:r>
            <a:r>
              <a:rPr lang="en-US" sz="3200" dirty="0"/>
              <a:t> </a:t>
            </a:r>
            <a:r>
              <a:rPr lang="en-US" sz="3200" dirty="0" smtClean="0"/>
              <a:t>.</a:t>
            </a:r>
            <a:endParaRPr lang="en-US" sz="3200" dirty="0"/>
          </a:p>
        </p:txBody>
      </p:sp>
    </p:spTree>
    <p:extLst>
      <p:ext uri="{BB962C8B-B14F-4D97-AF65-F5344CB8AC3E}">
        <p14:creationId xmlns:p14="http://schemas.microsoft.com/office/powerpoint/2010/main" val="491178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58115563"/>
              </p:ext>
            </p:extLst>
          </p:nvPr>
        </p:nvGraphicFramePr>
        <p:xfrm>
          <a:off x="7261412" y="1354138"/>
          <a:ext cx="1711138"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NLP Pipeline </a:t>
            </a:r>
            <a:r>
              <a:rPr lang="mr-IN" dirty="0" smtClean="0"/>
              <a:t>–</a:t>
            </a:r>
            <a:r>
              <a:rPr lang="en-US" dirty="0" smtClean="0"/>
              <a:t> Pre-Processing</a:t>
            </a:r>
            <a:endParaRPr lang="en-US" dirty="0"/>
          </a:p>
        </p:txBody>
      </p:sp>
      <p:sp>
        <p:nvSpPr>
          <p:cNvPr id="5" name="Rectangle 4"/>
          <p:cNvSpPr/>
          <p:nvPr/>
        </p:nvSpPr>
        <p:spPr>
          <a:xfrm>
            <a:off x="277906" y="1524925"/>
            <a:ext cx="6427694" cy="2062103"/>
          </a:xfrm>
          <a:prstGeom prst="rect">
            <a:avLst/>
          </a:prstGeom>
        </p:spPr>
        <p:txBody>
          <a:bodyPr wrap="square">
            <a:spAutoFit/>
          </a:bodyPr>
          <a:lstStyle/>
          <a:p>
            <a:pPr fontAlgn="base"/>
            <a:r>
              <a:rPr lang="en-US" sz="3200" dirty="0" smtClean="0"/>
              <a:t>mission </a:t>
            </a:r>
            <a:r>
              <a:rPr lang="en-US" sz="3200" dirty="0" err="1" smtClean="0"/>
              <a:t>provid</a:t>
            </a:r>
            <a:r>
              <a:rPr lang="en-US" sz="3200" dirty="0" smtClean="0"/>
              <a:t> </a:t>
            </a:r>
            <a:r>
              <a:rPr lang="en-US" sz="3200" dirty="0" err="1"/>
              <a:t>comprehens</a:t>
            </a:r>
            <a:r>
              <a:rPr lang="en-US" sz="3200" dirty="0"/>
              <a:t> social </a:t>
            </a:r>
            <a:r>
              <a:rPr lang="en-US" sz="3200" dirty="0" err="1"/>
              <a:t>servic</a:t>
            </a:r>
            <a:r>
              <a:rPr lang="en-US" sz="3200" dirty="0"/>
              <a:t> </a:t>
            </a:r>
            <a:r>
              <a:rPr lang="en-US" sz="3200" dirty="0" smtClean="0"/>
              <a:t>refuge help </a:t>
            </a:r>
            <a:r>
              <a:rPr lang="en-US" sz="3200" dirty="0" err="1" smtClean="0"/>
              <a:t>overcom</a:t>
            </a:r>
            <a:r>
              <a:rPr lang="en-US" sz="3200" dirty="0" smtClean="0"/>
              <a:t> </a:t>
            </a:r>
            <a:r>
              <a:rPr lang="en-US" sz="3200" dirty="0" err="1" smtClean="0"/>
              <a:t>societ</a:t>
            </a:r>
            <a:r>
              <a:rPr lang="en-US" sz="3200" dirty="0" smtClean="0"/>
              <a:t> </a:t>
            </a:r>
            <a:r>
              <a:rPr lang="en-US" sz="3200" dirty="0" err="1" smtClean="0"/>
              <a:t>languag</a:t>
            </a:r>
            <a:r>
              <a:rPr lang="en-US" sz="3200" dirty="0" smtClean="0"/>
              <a:t> </a:t>
            </a:r>
            <a:r>
              <a:rPr lang="en-US" sz="3200" dirty="0"/>
              <a:t>barrier </a:t>
            </a:r>
            <a:r>
              <a:rPr lang="en-US" sz="3200" dirty="0" err="1" smtClean="0"/>
              <a:t>becom</a:t>
            </a:r>
            <a:r>
              <a:rPr lang="en-US" sz="3200" dirty="0" smtClean="0"/>
              <a:t> </a:t>
            </a:r>
            <a:r>
              <a:rPr lang="en-US" sz="3200" dirty="0"/>
              <a:t>product member </a:t>
            </a:r>
            <a:r>
              <a:rPr lang="en-US" sz="3200" dirty="0" smtClean="0"/>
              <a:t>US </a:t>
            </a:r>
            <a:r>
              <a:rPr lang="en-US" sz="3200" dirty="0" err="1"/>
              <a:t>societi</a:t>
            </a:r>
            <a:r>
              <a:rPr lang="en-US" sz="3200" dirty="0"/>
              <a:t> </a:t>
            </a:r>
            <a:r>
              <a:rPr lang="en-US" sz="3200" dirty="0" smtClean="0"/>
              <a:t>.</a:t>
            </a:r>
            <a:endParaRPr lang="en-US" sz="3200" dirty="0"/>
          </a:p>
        </p:txBody>
      </p:sp>
    </p:spTree>
    <p:extLst>
      <p:ext uri="{BB962C8B-B14F-4D97-AF65-F5344CB8AC3E}">
        <p14:creationId xmlns:p14="http://schemas.microsoft.com/office/powerpoint/2010/main" val="1791175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8167192"/>
              </p:ext>
            </p:extLst>
          </p:nvPr>
        </p:nvGraphicFramePr>
        <p:xfrm>
          <a:off x="7261412" y="1354138"/>
          <a:ext cx="1711138"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NLP Pipeline </a:t>
            </a:r>
            <a:r>
              <a:rPr lang="mr-IN" dirty="0" smtClean="0"/>
              <a:t>–</a:t>
            </a:r>
            <a:r>
              <a:rPr lang="en-US" dirty="0" smtClean="0"/>
              <a:t> Pre-Processing</a:t>
            </a:r>
            <a:endParaRPr lang="en-US" dirty="0"/>
          </a:p>
        </p:txBody>
      </p:sp>
      <p:sp>
        <p:nvSpPr>
          <p:cNvPr id="5" name="Rectangle 4"/>
          <p:cNvSpPr/>
          <p:nvPr/>
        </p:nvSpPr>
        <p:spPr>
          <a:xfrm>
            <a:off x="277906" y="1524925"/>
            <a:ext cx="6427694" cy="2062103"/>
          </a:xfrm>
          <a:prstGeom prst="rect">
            <a:avLst/>
          </a:prstGeom>
        </p:spPr>
        <p:txBody>
          <a:bodyPr wrap="square">
            <a:spAutoFit/>
          </a:bodyPr>
          <a:lstStyle/>
          <a:p>
            <a:pPr fontAlgn="base"/>
            <a:r>
              <a:rPr lang="en-US" sz="3200" dirty="0" smtClean="0"/>
              <a:t>mission </a:t>
            </a:r>
            <a:r>
              <a:rPr lang="en-US" sz="3200" dirty="0" err="1" smtClean="0"/>
              <a:t>provid</a:t>
            </a:r>
            <a:r>
              <a:rPr lang="en-US" sz="3200" dirty="0" smtClean="0"/>
              <a:t> </a:t>
            </a:r>
            <a:r>
              <a:rPr lang="en-US" sz="3200" dirty="0" err="1"/>
              <a:t>comprehens</a:t>
            </a:r>
            <a:r>
              <a:rPr lang="en-US" sz="3200" dirty="0"/>
              <a:t> social </a:t>
            </a:r>
            <a:r>
              <a:rPr lang="en-US" sz="3200" dirty="0" err="1"/>
              <a:t>servic</a:t>
            </a:r>
            <a:r>
              <a:rPr lang="en-US" sz="3200" dirty="0"/>
              <a:t> </a:t>
            </a:r>
            <a:r>
              <a:rPr lang="en-US" sz="3200" dirty="0" smtClean="0"/>
              <a:t>refuge help </a:t>
            </a:r>
            <a:r>
              <a:rPr lang="en-US" sz="3200" dirty="0" err="1" smtClean="0"/>
              <a:t>overcom</a:t>
            </a:r>
            <a:r>
              <a:rPr lang="en-US" sz="3200" dirty="0" smtClean="0"/>
              <a:t> </a:t>
            </a:r>
            <a:r>
              <a:rPr lang="en-US" sz="3200" dirty="0" err="1" smtClean="0"/>
              <a:t>societ</a:t>
            </a:r>
            <a:r>
              <a:rPr lang="en-US" sz="3200" dirty="0" smtClean="0"/>
              <a:t> </a:t>
            </a:r>
            <a:r>
              <a:rPr lang="en-US" sz="3200" dirty="0" err="1" smtClean="0"/>
              <a:t>languag</a:t>
            </a:r>
            <a:r>
              <a:rPr lang="en-US" sz="3200" dirty="0" smtClean="0"/>
              <a:t> </a:t>
            </a:r>
            <a:r>
              <a:rPr lang="en-US" sz="3200" dirty="0"/>
              <a:t>barrier </a:t>
            </a:r>
            <a:r>
              <a:rPr lang="en-US" sz="3200" dirty="0" err="1" smtClean="0"/>
              <a:t>becom</a:t>
            </a:r>
            <a:r>
              <a:rPr lang="en-US" sz="3200" dirty="0" smtClean="0"/>
              <a:t> </a:t>
            </a:r>
            <a:r>
              <a:rPr lang="en-US" sz="3200" dirty="0"/>
              <a:t>product member </a:t>
            </a:r>
            <a:r>
              <a:rPr lang="en-US" sz="3200" dirty="0" smtClean="0"/>
              <a:t>US </a:t>
            </a:r>
            <a:r>
              <a:rPr lang="en-US" sz="3200" dirty="0" err="1"/>
              <a:t>societi</a:t>
            </a:r>
            <a:r>
              <a:rPr lang="en-US" sz="3200" dirty="0"/>
              <a:t> </a:t>
            </a:r>
            <a:r>
              <a:rPr lang="en-US" sz="3200" dirty="0" smtClean="0"/>
              <a:t>.</a:t>
            </a:r>
            <a:endParaRPr lang="en-US" sz="3200" dirty="0"/>
          </a:p>
        </p:txBody>
      </p:sp>
    </p:spTree>
    <p:extLst>
      <p:ext uri="{BB962C8B-B14F-4D97-AF65-F5344CB8AC3E}">
        <p14:creationId xmlns:p14="http://schemas.microsoft.com/office/powerpoint/2010/main" val="778102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15313412"/>
              </p:ext>
            </p:extLst>
          </p:nvPr>
        </p:nvGraphicFramePr>
        <p:xfrm>
          <a:off x="7261412" y="1354138"/>
          <a:ext cx="1711138"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NLP Pipeline </a:t>
            </a:r>
            <a:r>
              <a:rPr lang="mr-IN" dirty="0" smtClean="0"/>
              <a:t>–</a:t>
            </a:r>
            <a:r>
              <a:rPr lang="en-US" dirty="0" smtClean="0"/>
              <a:t> Pre-Processing</a:t>
            </a:r>
            <a:endParaRPr lang="en-US" dirty="0"/>
          </a:p>
        </p:txBody>
      </p:sp>
      <p:sp>
        <p:nvSpPr>
          <p:cNvPr id="2" name="Rectangle 1"/>
          <p:cNvSpPr/>
          <p:nvPr/>
        </p:nvSpPr>
        <p:spPr>
          <a:xfrm>
            <a:off x="143436" y="1354138"/>
            <a:ext cx="6920752" cy="3108543"/>
          </a:xfrm>
          <a:prstGeom prst="rect">
            <a:avLst/>
          </a:prstGeom>
        </p:spPr>
        <p:txBody>
          <a:bodyPr wrap="square">
            <a:spAutoFit/>
          </a:bodyPr>
          <a:lstStyle/>
          <a:p>
            <a:r>
              <a:rPr lang="en-US" sz="2800" b="1" dirty="0"/>
              <a:t>PRP$</a:t>
            </a:r>
            <a:r>
              <a:rPr lang="en-US" sz="2800" dirty="0"/>
              <a:t> Our  </a:t>
            </a:r>
            <a:r>
              <a:rPr lang="en-US" sz="2800" b="1" dirty="0"/>
              <a:t>NN</a:t>
            </a:r>
            <a:r>
              <a:rPr lang="en-US" sz="2800" dirty="0"/>
              <a:t> mission  </a:t>
            </a:r>
            <a:r>
              <a:rPr lang="en-US" sz="2800" b="1" dirty="0"/>
              <a:t>VBZ</a:t>
            </a:r>
            <a:r>
              <a:rPr lang="en-US" sz="2800" dirty="0"/>
              <a:t> is  </a:t>
            </a:r>
            <a:r>
              <a:rPr lang="en-US" sz="2800" b="1" dirty="0"/>
              <a:t>TO</a:t>
            </a:r>
            <a:r>
              <a:rPr lang="en-US" sz="2800" dirty="0"/>
              <a:t> to  </a:t>
            </a:r>
            <a:r>
              <a:rPr lang="en-US" sz="2800" b="1" dirty="0"/>
              <a:t>VB</a:t>
            </a:r>
            <a:r>
              <a:rPr lang="en-US" sz="2800" dirty="0"/>
              <a:t> provide  </a:t>
            </a:r>
            <a:r>
              <a:rPr lang="en-US" sz="2800" b="1" dirty="0"/>
              <a:t>JJ</a:t>
            </a:r>
            <a:r>
              <a:rPr lang="en-US" sz="2800" dirty="0"/>
              <a:t> comprehensive  </a:t>
            </a:r>
            <a:r>
              <a:rPr lang="en-US" sz="2800" b="1" dirty="0"/>
              <a:t>JJ</a:t>
            </a:r>
            <a:r>
              <a:rPr lang="en-US" sz="2800" dirty="0"/>
              <a:t> social  </a:t>
            </a:r>
            <a:r>
              <a:rPr lang="en-US" sz="2800" b="1" dirty="0"/>
              <a:t>NNS</a:t>
            </a:r>
            <a:r>
              <a:rPr lang="en-US" sz="2800" dirty="0"/>
              <a:t> services  </a:t>
            </a:r>
            <a:r>
              <a:rPr lang="en-US" sz="2800" b="1" dirty="0"/>
              <a:t>TO</a:t>
            </a:r>
            <a:r>
              <a:rPr lang="en-US" sz="2800" dirty="0"/>
              <a:t> to  </a:t>
            </a:r>
            <a:r>
              <a:rPr lang="en-US" sz="2800" b="1" dirty="0"/>
              <a:t>NNS</a:t>
            </a:r>
            <a:r>
              <a:rPr lang="en-US" sz="2800" dirty="0"/>
              <a:t> refugees  </a:t>
            </a:r>
            <a:r>
              <a:rPr lang="en-US" sz="2800" b="1" dirty="0"/>
              <a:t>TO</a:t>
            </a:r>
            <a:r>
              <a:rPr lang="en-US" sz="2800" dirty="0"/>
              <a:t> to  </a:t>
            </a:r>
            <a:r>
              <a:rPr lang="en-US" sz="2800" b="1" dirty="0"/>
              <a:t>VB</a:t>
            </a:r>
            <a:r>
              <a:rPr lang="en-US" sz="2800" dirty="0"/>
              <a:t> help  </a:t>
            </a:r>
            <a:r>
              <a:rPr lang="en-US" sz="2800" b="1" dirty="0"/>
              <a:t>PRP</a:t>
            </a:r>
            <a:r>
              <a:rPr lang="en-US" sz="2800" dirty="0"/>
              <a:t> them  </a:t>
            </a:r>
            <a:r>
              <a:rPr lang="en-US" sz="2800" b="1" dirty="0"/>
              <a:t>VB</a:t>
            </a:r>
            <a:r>
              <a:rPr lang="en-US" sz="2800" dirty="0"/>
              <a:t> overcome  </a:t>
            </a:r>
            <a:r>
              <a:rPr lang="en-US" sz="2800" b="1" dirty="0"/>
              <a:t>DT</a:t>
            </a:r>
            <a:r>
              <a:rPr lang="en-US" sz="2800" dirty="0"/>
              <a:t> the  </a:t>
            </a:r>
            <a:r>
              <a:rPr lang="en-US" sz="2800" b="1" dirty="0"/>
              <a:t>NN</a:t>
            </a:r>
            <a:r>
              <a:rPr lang="en-US" sz="2800" dirty="0"/>
              <a:t> societal  </a:t>
            </a:r>
            <a:r>
              <a:rPr lang="en-US" sz="2800" b="1" dirty="0"/>
              <a:t>CC</a:t>
            </a:r>
            <a:r>
              <a:rPr lang="en-US" sz="2800" dirty="0"/>
              <a:t> and  </a:t>
            </a:r>
            <a:r>
              <a:rPr lang="en-US" sz="2800" b="1" dirty="0"/>
              <a:t>NN</a:t>
            </a:r>
            <a:r>
              <a:rPr lang="en-US" sz="2800" dirty="0"/>
              <a:t> language  </a:t>
            </a:r>
            <a:r>
              <a:rPr lang="en-US" sz="2800" b="1" dirty="0"/>
              <a:t>NNS</a:t>
            </a:r>
            <a:r>
              <a:rPr lang="en-US" sz="2800" dirty="0"/>
              <a:t> barriers  </a:t>
            </a:r>
            <a:r>
              <a:rPr lang="en-US" sz="2800" b="1" dirty="0"/>
              <a:t>CC</a:t>
            </a:r>
            <a:r>
              <a:rPr lang="en-US" sz="2800" dirty="0"/>
              <a:t> and  </a:t>
            </a:r>
            <a:r>
              <a:rPr lang="en-US" sz="2800" b="1" dirty="0"/>
              <a:t>VB</a:t>
            </a:r>
            <a:r>
              <a:rPr lang="en-US" sz="2800" dirty="0"/>
              <a:t> become  </a:t>
            </a:r>
            <a:r>
              <a:rPr lang="en-US" sz="2800" b="1" dirty="0"/>
              <a:t>JJ</a:t>
            </a:r>
            <a:r>
              <a:rPr lang="en-US" sz="2800" dirty="0"/>
              <a:t> productive  </a:t>
            </a:r>
            <a:r>
              <a:rPr lang="en-US" sz="2800" b="1" dirty="0"/>
              <a:t>NNS</a:t>
            </a:r>
            <a:r>
              <a:rPr lang="en-US" sz="2800" dirty="0"/>
              <a:t> members  </a:t>
            </a:r>
            <a:r>
              <a:rPr lang="en-US" sz="2800" b="1" dirty="0"/>
              <a:t>IN</a:t>
            </a:r>
            <a:r>
              <a:rPr lang="en-US" sz="2800" dirty="0"/>
              <a:t> of  </a:t>
            </a:r>
            <a:r>
              <a:rPr lang="en-US" sz="2800" b="1" dirty="0"/>
              <a:t>DT</a:t>
            </a:r>
            <a:r>
              <a:rPr lang="en-US" sz="2800" dirty="0"/>
              <a:t> the  </a:t>
            </a:r>
            <a:r>
              <a:rPr lang="en-US" sz="2800" b="1" dirty="0"/>
              <a:t>NNP</a:t>
            </a:r>
            <a:r>
              <a:rPr lang="en-US" sz="2800" dirty="0"/>
              <a:t> US  </a:t>
            </a:r>
            <a:r>
              <a:rPr lang="en-US" sz="2800" b="1" dirty="0"/>
              <a:t>NN</a:t>
            </a:r>
            <a:r>
              <a:rPr lang="en-US" sz="2800" dirty="0"/>
              <a:t> society </a:t>
            </a:r>
            <a:r>
              <a:rPr lang="en-US" sz="2800" b="1" dirty="0"/>
              <a:t>.</a:t>
            </a:r>
            <a:r>
              <a:rPr lang="en-US" sz="2800" dirty="0"/>
              <a:t> . </a:t>
            </a:r>
          </a:p>
        </p:txBody>
      </p:sp>
      <p:sp>
        <p:nvSpPr>
          <p:cNvPr id="5" name="TextBox 4"/>
          <p:cNvSpPr txBox="1"/>
          <p:nvPr/>
        </p:nvSpPr>
        <p:spPr>
          <a:xfrm>
            <a:off x="143435" y="4876800"/>
            <a:ext cx="3038139" cy="1754326"/>
          </a:xfrm>
          <a:prstGeom prst="rect">
            <a:avLst/>
          </a:prstGeom>
          <a:noFill/>
        </p:spPr>
        <p:txBody>
          <a:bodyPr wrap="none" rtlCol="0">
            <a:spAutoFit/>
          </a:bodyPr>
          <a:lstStyle/>
          <a:p>
            <a:r>
              <a:rPr lang="en-US" dirty="0" smtClean="0"/>
              <a:t>PRP Personal Pronoun</a:t>
            </a:r>
          </a:p>
          <a:p>
            <a:r>
              <a:rPr lang="en-US" dirty="0" smtClean="0"/>
              <a:t>IN Preposition</a:t>
            </a:r>
          </a:p>
          <a:p>
            <a:r>
              <a:rPr lang="en-US" dirty="0" smtClean="0"/>
              <a:t>NN Singular Noun</a:t>
            </a:r>
          </a:p>
          <a:p>
            <a:r>
              <a:rPr lang="en-US" dirty="0" smtClean="0"/>
              <a:t>VBZ </a:t>
            </a:r>
            <a:r>
              <a:rPr lang="en-US" dirty="0"/>
              <a:t>Verb, 3rd ps. sing. present</a:t>
            </a:r>
            <a:endParaRPr lang="en-US" dirty="0" smtClean="0"/>
          </a:p>
          <a:p>
            <a:endParaRPr lang="en-US" dirty="0" smtClean="0"/>
          </a:p>
          <a:p>
            <a:endParaRPr lang="en-US" dirty="0"/>
          </a:p>
        </p:txBody>
      </p:sp>
    </p:spTree>
    <p:extLst>
      <p:ext uri="{BB962C8B-B14F-4D97-AF65-F5344CB8AC3E}">
        <p14:creationId xmlns:p14="http://schemas.microsoft.com/office/powerpoint/2010/main" val="74241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kinds of analyses can be done with text data?</a:t>
            </a:r>
          </a:p>
          <a:p>
            <a:endParaRPr lang="en-US" dirty="0"/>
          </a:p>
          <a:p>
            <a:r>
              <a:rPr lang="en-US" dirty="0" smtClean="0"/>
              <a:t>How do to those analyses?</a:t>
            </a:r>
          </a:p>
          <a:p>
            <a:endParaRPr lang="en-US" dirty="0"/>
          </a:p>
          <a:p>
            <a:endParaRPr lang="en-US" dirty="0" smtClean="0"/>
          </a:p>
          <a:p>
            <a:r>
              <a:rPr lang="en-US" dirty="0" smtClean="0"/>
              <a:t>What are those analyses useful for?</a:t>
            </a:r>
            <a:endParaRPr lang="en-US" dirty="0"/>
          </a:p>
        </p:txBody>
      </p:sp>
      <p:sp>
        <p:nvSpPr>
          <p:cNvPr id="3" name="Title 2"/>
          <p:cNvSpPr>
            <a:spLocks noGrp="1"/>
          </p:cNvSpPr>
          <p:nvPr>
            <p:ph type="title"/>
          </p:nvPr>
        </p:nvSpPr>
        <p:spPr/>
        <p:txBody>
          <a:bodyPr/>
          <a:lstStyle/>
          <a:p>
            <a:r>
              <a:rPr lang="en-US" dirty="0" smtClean="0"/>
              <a:t>What we’ll cover today</a:t>
            </a:r>
            <a:endParaRPr lang="en-US" dirty="0"/>
          </a:p>
        </p:txBody>
      </p:sp>
    </p:spTree>
    <p:extLst>
      <p:ext uri="{BB962C8B-B14F-4D97-AF65-F5344CB8AC3E}">
        <p14:creationId xmlns:p14="http://schemas.microsoft.com/office/powerpoint/2010/main" val="1441682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82096085"/>
              </p:ext>
            </p:extLst>
          </p:nvPr>
        </p:nvGraphicFramePr>
        <p:xfrm>
          <a:off x="7261412" y="1354138"/>
          <a:ext cx="1711138"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NLP Pipeline </a:t>
            </a:r>
            <a:r>
              <a:rPr lang="mr-IN" dirty="0" smtClean="0"/>
              <a:t>–</a:t>
            </a:r>
            <a:r>
              <a:rPr lang="en-US" dirty="0" smtClean="0"/>
              <a:t> Pre-Processing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80594060"/>
              </p:ext>
            </p:extLst>
          </p:nvPr>
        </p:nvGraphicFramePr>
        <p:xfrm>
          <a:off x="143436" y="4906645"/>
          <a:ext cx="3890682" cy="1402080"/>
        </p:xfrm>
        <a:graphic>
          <a:graphicData uri="http://schemas.openxmlformats.org/drawingml/2006/table">
            <a:tbl>
              <a:tblPr/>
              <a:tblGrid>
                <a:gridCol w="1945341"/>
                <a:gridCol w="1945341"/>
              </a:tblGrid>
              <a:tr h="0">
                <a:tc>
                  <a:txBody>
                    <a:bodyPr/>
                    <a:lstStyle/>
                    <a:p>
                      <a:pPr algn="r" fontAlgn="t"/>
                      <a:r>
                        <a:rPr lang="en-US">
                          <a:solidFill>
                            <a:srgbClr val="6A5ACD"/>
                          </a:solidFill>
                          <a:effectLst/>
                        </a:rPr>
                        <a:t>NP</a:t>
                      </a:r>
                      <a:endParaRPr lang="en-US">
                        <a:effectLst/>
                      </a:endParaRP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Noun Phrase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0">
                <a:tc>
                  <a:txBody>
                    <a:bodyPr/>
                    <a:lstStyle/>
                    <a:p>
                      <a:pPr algn="r" fontAlgn="t"/>
                      <a:r>
                        <a:rPr lang="en-US">
                          <a:solidFill>
                            <a:srgbClr val="DC143C"/>
                          </a:solidFill>
                          <a:effectLst/>
                        </a:rPr>
                        <a:t>VP</a:t>
                      </a:r>
                      <a:endParaRPr lang="en-US">
                        <a:effectLst/>
                      </a:endParaRP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Verb Phrase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0">
                <a:tc>
                  <a:txBody>
                    <a:bodyPr/>
                    <a:lstStyle/>
                    <a:p>
                      <a:pPr algn="r" fontAlgn="t"/>
                      <a:r>
                        <a:rPr lang="en-US">
                          <a:solidFill>
                            <a:srgbClr val="FFA500"/>
                          </a:solidFill>
                          <a:effectLst/>
                        </a:rPr>
                        <a:t>PP</a:t>
                      </a:r>
                      <a:endParaRPr lang="en-US">
                        <a:effectLst/>
                      </a:endParaRP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effectLst/>
                        </a:rPr>
                        <a:t>Prepositional Phrase</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7" name="Rectangle 6"/>
          <p:cNvSpPr/>
          <p:nvPr/>
        </p:nvSpPr>
        <p:spPr>
          <a:xfrm>
            <a:off x="143435" y="1354138"/>
            <a:ext cx="6651811" cy="3970318"/>
          </a:xfrm>
          <a:prstGeom prst="rect">
            <a:avLst/>
          </a:prstGeom>
        </p:spPr>
        <p:txBody>
          <a:bodyPr wrap="square">
            <a:spAutoFit/>
          </a:bodyPr>
          <a:lstStyle/>
          <a:p>
            <a:r>
              <a:rPr lang="en-US" sz="2800" b="1" dirty="0">
                <a:solidFill>
                  <a:srgbClr val="6A5ACD"/>
                </a:solidFill>
                <a:latin typeface="Helvetica Neue" charset="0"/>
              </a:rPr>
              <a:t>NP</a:t>
            </a:r>
            <a:r>
              <a:rPr lang="en-US" sz="2800" dirty="0">
                <a:solidFill>
                  <a:srgbClr val="333333"/>
                </a:solidFill>
                <a:latin typeface="Helvetica Neue" charset="0"/>
              </a:rPr>
              <a:t> </a:t>
            </a:r>
            <a:r>
              <a:rPr lang="en-US" sz="2800" dirty="0">
                <a:solidFill>
                  <a:srgbClr val="6A5ACD"/>
                </a:solidFill>
                <a:latin typeface="Helvetica Neue" charset="0"/>
              </a:rPr>
              <a:t>Our mission</a:t>
            </a:r>
            <a:r>
              <a:rPr lang="en-US" sz="2800" dirty="0">
                <a:solidFill>
                  <a:srgbClr val="333333"/>
                </a:solidFill>
                <a:latin typeface="Helvetica Neue" charset="0"/>
              </a:rPr>
              <a:t>  </a:t>
            </a:r>
            <a:r>
              <a:rPr lang="en-US" sz="2800" b="1" dirty="0">
                <a:solidFill>
                  <a:srgbClr val="DC143C"/>
                </a:solidFill>
                <a:latin typeface="Helvetica Neue" charset="0"/>
              </a:rPr>
              <a:t>VP</a:t>
            </a:r>
            <a:r>
              <a:rPr lang="en-US" sz="2800" dirty="0">
                <a:solidFill>
                  <a:srgbClr val="333333"/>
                </a:solidFill>
                <a:latin typeface="Helvetica Neue" charset="0"/>
              </a:rPr>
              <a:t> </a:t>
            </a:r>
            <a:r>
              <a:rPr lang="en-US" sz="2800" dirty="0">
                <a:solidFill>
                  <a:srgbClr val="DC143C"/>
                </a:solidFill>
                <a:latin typeface="Helvetica Neue" charset="0"/>
              </a:rPr>
              <a:t>is</a:t>
            </a:r>
            <a:r>
              <a:rPr lang="en-US" sz="2800" dirty="0">
                <a:solidFill>
                  <a:srgbClr val="333333"/>
                </a:solidFill>
                <a:latin typeface="Helvetica Neue" charset="0"/>
              </a:rPr>
              <a:t>  </a:t>
            </a:r>
            <a:r>
              <a:rPr lang="en-US" sz="2800" b="1" dirty="0">
                <a:solidFill>
                  <a:srgbClr val="DC143C"/>
                </a:solidFill>
                <a:latin typeface="Helvetica Neue" charset="0"/>
              </a:rPr>
              <a:t>VP</a:t>
            </a:r>
            <a:r>
              <a:rPr lang="en-US" sz="2800" dirty="0">
                <a:solidFill>
                  <a:srgbClr val="333333"/>
                </a:solidFill>
                <a:latin typeface="Helvetica Neue" charset="0"/>
              </a:rPr>
              <a:t> </a:t>
            </a:r>
            <a:r>
              <a:rPr lang="en-US" sz="2800" dirty="0">
                <a:solidFill>
                  <a:srgbClr val="DC143C"/>
                </a:solidFill>
                <a:latin typeface="Helvetica Neue" charset="0"/>
              </a:rPr>
              <a:t>to provide</a:t>
            </a:r>
            <a:r>
              <a:rPr lang="en-US" sz="2800" dirty="0">
                <a:solidFill>
                  <a:srgbClr val="333333"/>
                </a:solidFill>
                <a:latin typeface="Helvetica Neue" charset="0"/>
              </a:rPr>
              <a:t>  </a:t>
            </a:r>
            <a:r>
              <a:rPr lang="en-US" sz="2800" b="1" dirty="0">
                <a:solidFill>
                  <a:srgbClr val="6A5ACD"/>
                </a:solidFill>
                <a:latin typeface="Helvetica Neue" charset="0"/>
              </a:rPr>
              <a:t>NP</a:t>
            </a:r>
            <a:r>
              <a:rPr lang="en-US" sz="2800" dirty="0">
                <a:solidFill>
                  <a:srgbClr val="333333"/>
                </a:solidFill>
                <a:latin typeface="Helvetica Neue" charset="0"/>
              </a:rPr>
              <a:t> </a:t>
            </a:r>
            <a:r>
              <a:rPr lang="en-US" sz="2800" dirty="0">
                <a:solidFill>
                  <a:srgbClr val="6A5ACD"/>
                </a:solidFill>
                <a:latin typeface="Helvetica Neue" charset="0"/>
              </a:rPr>
              <a:t>comprehensive social services</a:t>
            </a:r>
            <a:r>
              <a:rPr lang="en-US" sz="2800" dirty="0">
                <a:solidFill>
                  <a:srgbClr val="333333"/>
                </a:solidFill>
                <a:latin typeface="Helvetica Neue" charset="0"/>
              </a:rPr>
              <a:t>  </a:t>
            </a:r>
            <a:r>
              <a:rPr lang="en-US" sz="2800" b="1" dirty="0">
                <a:solidFill>
                  <a:srgbClr val="FFA500"/>
                </a:solidFill>
                <a:latin typeface="Helvetica Neue" charset="0"/>
              </a:rPr>
              <a:t>PP</a:t>
            </a:r>
            <a:r>
              <a:rPr lang="en-US" sz="2800" dirty="0">
                <a:solidFill>
                  <a:srgbClr val="333333"/>
                </a:solidFill>
                <a:latin typeface="Helvetica Neue" charset="0"/>
              </a:rPr>
              <a:t> </a:t>
            </a:r>
            <a:r>
              <a:rPr lang="en-US" sz="2800" dirty="0">
                <a:solidFill>
                  <a:srgbClr val="FFA500"/>
                </a:solidFill>
                <a:latin typeface="Helvetica Neue" charset="0"/>
              </a:rPr>
              <a:t>to</a:t>
            </a:r>
            <a:r>
              <a:rPr lang="en-US" sz="2800" dirty="0">
                <a:solidFill>
                  <a:srgbClr val="333333"/>
                </a:solidFill>
                <a:latin typeface="Helvetica Neue" charset="0"/>
              </a:rPr>
              <a:t>  </a:t>
            </a:r>
            <a:r>
              <a:rPr lang="en-US" sz="2800" b="1" dirty="0">
                <a:solidFill>
                  <a:srgbClr val="6A5ACD"/>
                </a:solidFill>
                <a:latin typeface="Helvetica Neue" charset="0"/>
              </a:rPr>
              <a:t>NP</a:t>
            </a:r>
            <a:r>
              <a:rPr lang="en-US" sz="2800" dirty="0">
                <a:solidFill>
                  <a:srgbClr val="333333"/>
                </a:solidFill>
                <a:latin typeface="Helvetica Neue" charset="0"/>
              </a:rPr>
              <a:t> </a:t>
            </a:r>
            <a:r>
              <a:rPr lang="en-US" sz="2800" dirty="0">
                <a:solidFill>
                  <a:srgbClr val="6A5ACD"/>
                </a:solidFill>
                <a:latin typeface="Helvetica Neue" charset="0"/>
              </a:rPr>
              <a:t>refugees</a:t>
            </a:r>
            <a:r>
              <a:rPr lang="en-US" sz="2800" dirty="0">
                <a:solidFill>
                  <a:srgbClr val="333333"/>
                </a:solidFill>
                <a:latin typeface="Helvetica Neue" charset="0"/>
              </a:rPr>
              <a:t>  </a:t>
            </a:r>
            <a:r>
              <a:rPr lang="en-US" sz="2800" b="1" dirty="0">
                <a:solidFill>
                  <a:srgbClr val="DC143C"/>
                </a:solidFill>
                <a:latin typeface="Helvetica Neue" charset="0"/>
              </a:rPr>
              <a:t>VP</a:t>
            </a:r>
            <a:r>
              <a:rPr lang="en-US" sz="2800" dirty="0">
                <a:solidFill>
                  <a:srgbClr val="333333"/>
                </a:solidFill>
                <a:latin typeface="Helvetica Neue" charset="0"/>
              </a:rPr>
              <a:t> </a:t>
            </a:r>
            <a:r>
              <a:rPr lang="en-US" sz="2800" dirty="0">
                <a:solidFill>
                  <a:srgbClr val="DC143C"/>
                </a:solidFill>
                <a:latin typeface="Helvetica Neue" charset="0"/>
              </a:rPr>
              <a:t>to help</a:t>
            </a:r>
            <a:r>
              <a:rPr lang="en-US" sz="2800" dirty="0">
                <a:solidFill>
                  <a:srgbClr val="333333"/>
                </a:solidFill>
                <a:latin typeface="Helvetica Neue" charset="0"/>
              </a:rPr>
              <a:t>  </a:t>
            </a:r>
            <a:r>
              <a:rPr lang="en-US" sz="2800" b="1" dirty="0">
                <a:solidFill>
                  <a:srgbClr val="6A5ACD"/>
                </a:solidFill>
                <a:latin typeface="Helvetica Neue" charset="0"/>
              </a:rPr>
              <a:t>NP</a:t>
            </a:r>
            <a:r>
              <a:rPr lang="en-US" sz="2800" dirty="0">
                <a:solidFill>
                  <a:srgbClr val="333333"/>
                </a:solidFill>
                <a:latin typeface="Helvetica Neue" charset="0"/>
              </a:rPr>
              <a:t> </a:t>
            </a:r>
            <a:r>
              <a:rPr lang="en-US" sz="2800" dirty="0">
                <a:solidFill>
                  <a:srgbClr val="6A5ACD"/>
                </a:solidFill>
                <a:latin typeface="Helvetica Neue" charset="0"/>
              </a:rPr>
              <a:t>them</a:t>
            </a:r>
            <a:r>
              <a:rPr lang="en-US" sz="2800" dirty="0">
                <a:solidFill>
                  <a:srgbClr val="333333"/>
                </a:solidFill>
                <a:latin typeface="Helvetica Neue" charset="0"/>
              </a:rPr>
              <a:t>  </a:t>
            </a:r>
            <a:r>
              <a:rPr lang="en-US" sz="2800" b="1" dirty="0">
                <a:solidFill>
                  <a:srgbClr val="DC143C"/>
                </a:solidFill>
                <a:latin typeface="Helvetica Neue" charset="0"/>
              </a:rPr>
              <a:t>VP</a:t>
            </a:r>
            <a:r>
              <a:rPr lang="en-US" sz="2800" dirty="0">
                <a:solidFill>
                  <a:srgbClr val="333333"/>
                </a:solidFill>
                <a:latin typeface="Helvetica Neue" charset="0"/>
              </a:rPr>
              <a:t> </a:t>
            </a:r>
            <a:r>
              <a:rPr lang="en-US" sz="2800" dirty="0">
                <a:solidFill>
                  <a:srgbClr val="DC143C"/>
                </a:solidFill>
                <a:latin typeface="Helvetica Neue" charset="0"/>
              </a:rPr>
              <a:t>overcome</a:t>
            </a:r>
            <a:r>
              <a:rPr lang="en-US" sz="2800" dirty="0">
                <a:solidFill>
                  <a:srgbClr val="333333"/>
                </a:solidFill>
                <a:latin typeface="Helvetica Neue" charset="0"/>
              </a:rPr>
              <a:t>  </a:t>
            </a:r>
            <a:r>
              <a:rPr lang="en-US" sz="2800" b="1" dirty="0">
                <a:solidFill>
                  <a:srgbClr val="6A5ACD"/>
                </a:solidFill>
                <a:latin typeface="Helvetica Neue" charset="0"/>
              </a:rPr>
              <a:t>NP</a:t>
            </a:r>
            <a:r>
              <a:rPr lang="en-US" sz="2800" dirty="0">
                <a:solidFill>
                  <a:srgbClr val="333333"/>
                </a:solidFill>
                <a:latin typeface="Helvetica Neue" charset="0"/>
              </a:rPr>
              <a:t> </a:t>
            </a:r>
            <a:r>
              <a:rPr lang="en-US" sz="2800" dirty="0">
                <a:solidFill>
                  <a:srgbClr val="6A5ACD"/>
                </a:solidFill>
                <a:latin typeface="Helvetica Neue" charset="0"/>
              </a:rPr>
              <a:t>the societal and language barriers</a:t>
            </a:r>
            <a:r>
              <a:rPr lang="en-US" sz="2800" dirty="0">
                <a:solidFill>
                  <a:srgbClr val="333333"/>
                </a:solidFill>
                <a:latin typeface="Helvetica Neue" charset="0"/>
              </a:rPr>
              <a:t>  and </a:t>
            </a:r>
            <a:r>
              <a:rPr lang="en-US" sz="2800" b="1" dirty="0">
                <a:solidFill>
                  <a:srgbClr val="DC143C"/>
                </a:solidFill>
                <a:latin typeface="Helvetica Neue" charset="0"/>
              </a:rPr>
              <a:t>VP</a:t>
            </a:r>
            <a:r>
              <a:rPr lang="en-US" sz="2800" dirty="0">
                <a:solidFill>
                  <a:srgbClr val="333333"/>
                </a:solidFill>
                <a:latin typeface="Helvetica Neue" charset="0"/>
              </a:rPr>
              <a:t> </a:t>
            </a:r>
            <a:r>
              <a:rPr lang="en-US" sz="2800" dirty="0">
                <a:solidFill>
                  <a:srgbClr val="DC143C"/>
                </a:solidFill>
                <a:latin typeface="Helvetica Neue" charset="0"/>
              </a:rPr>
              <a:t>become</a:t>
            </a:r>
            <a:r>
              <a:rPr lang="en-US" sz="2800" dirty="0">
                <a:solidFill>
                  <a:srgbClr val="333333"/>
                </a:solidFill>
                <a:latin typeface="Helvetica Neue" charset="0"/>
              </a:rPr>
              <a:t>  </a:t>
            </a:r>
            <a:r>
              <a:rPr lang="en-US" sz="2800" b="1" dirty="0">
                <a:solidFill>
                  <a:srgbClr val="6A5ACD"/>
                </a:solidFill>
                <a:latin typeface="Helvetica Neue" charset="0"/>
              </a:rPr>
              <a:t>NP</a:t>
            </a:r>
            <a:r>
              <a:rPr lang="en-US" sz="2800" dirty="0">
                <a:solidFill>
                  <a:srgbClr val="333333"/>
                </a:solidFill>
                <a:latin typeface="Helvetica Neue" charset="0"/>
              </a:rPr>
              <a:t> </a:t>
            </a:r>
            <a:r>
              <a:rPr lang="en-US" sz="2800" dirty="0">
                <a:solidFill>
                  <a:srgbClr val="6A5ACD"/>
                </a:solidFill>
                <a:latin typeface="Helvetica Neue" charset="0"/>
              </a:rPr>
              <a:t>productive members</a:t>
            </a:r>
            <a:r>
              <a:rPr lang="en-US" sz="2800" dirty="0">
                <a:solidFill>
                  <a:srgbClr val="333333"/>
                </a:solidFill>
                <a:latin typeface="Helvetica Neue" charset="0"/>
              </a:rPr>
              <a:t>  </a:t>
            </a:r>
            <a:r>
              <a:rPr lang="en-US" sz="2800" b="1" dirty="0">
                <a:solidFill>
                  <a:srgbClr val="FFA500"/>
                </a:solidFill>
                <a:latin typeface="Helvetica Neue" charset="0"/>
              </a:rPr>
              <a:t>PP</a:t>
            </a:r>
            <a:r>
              <a:rPr lang="en-US" sz="2800" dirty="0">
                <a:solidFill>
                  <a:srgbClr val="333333"/>
                </a:solidFill>
                <a:latin typeface="Helvetica Neue" charset="0"/>
              </a:rPr>
              <a:t> </a:t>
            </a:r>
            <a:r>
              <a:rPr lang="en-US" sz="2800" dirty="0">
                <a:solidFill>
                  <a:srgbClr val="FFA500"/>
                </a:solidFill>
                <a:latin typeface="Helvetica Neue" charset="0"/>
              </a:rPr>
              <a:t>of</a:t>
            </a:r>
            <a:r>
              <a:rPr lang="en-US" sz="2800" dirty="0">
                <a:solidFill>
                  <a:srgbClr val="333333"/>
                </a:solidFill>
                <a:latin typeface="Helvetica Neue" charset="0"/>
              </a:rPr>
              <a:t>  </a:t>
            </a:r>
            <a:r>
              <a:rPr lang="en-US" sz="2800" b="1" dirty="0">
                <a:solidFill>
                  <a:srgbClr val="6A5ACD"/>
                </a:solidFill>
                <a:latin typeface="Helvetica Neue" charset="0"/>
              </a:rPr>
              <a:t>NP</a:t>
            </a:r>
            <a:r>
              <a:rPr lang="en-US" sz="2800" dirty="0">
                <a:solidFill>
                  <a:srgbClr val="333333"/>
                </a:solidFill>
                <a:latin typeface="Helvetica Neue" charset="0"/>
              </a:rPr>
              <a:t> </a:t>
            </a:r>
            <a:r>
              <a:rPr lang="en-US" sz="2800" dirty="0">
                <a:solidFill>
                  <a:srgbClr val="6A5ACD"/>
                </a:solidFill>
                <a:latin typeface="Helvetica Neue" charset="0"/>
              </a:rPr>
              <a:t>the US society</a:t>
            </a:r>
            <a:r>
              <a:rPr lang="en-US" sz="2800" dirty="0">
                <a:solidFill>
                  <a:srgbClr val="333333"/>
                </a:solidFill>
                <a:latin typeface="Helvetica Neue" charset="0"/>
              </a:rPr>
              <a:t> .</a:t>
            </a:r>
          </a:p>
          <a:p>
            <a:r>
              <a:rPr lang="en-US" sz="2800" dirty="0">
                <a:solidFill>
                  <a:srgbClr val="333333"/>
                </a:solidFill>
                <a:latin typeface="Helvetica Neue" charset="0"/>
              </a:rPr>
              <a:t/>
            </a:r>
            <a:br>
              <a:rPr lang="en-US" sz="2800" dirty="0">
                <a:solidFill>
                  <a:srgbClr val="333333"/>
                </a:solidFill>
                <a:latin typeface="Helvetica Neue" charset="0"/>
              </a:rPr>
            </a:br>
            <a:endParaRPr lang="en-US" sz="2800" b="0" i="0" dirty="0">
              <a:solidFill>
                <a:srgbClr val="333333"/>
              </a:solidFill>
              <a:effectLst/>
              <a:latin typeface="Helvetica Neue" charset="0"/>
            </a:endParaRPr>
          </a:p>
        </p:txBody>
      </p:sp>
    </p:spTree>
    <p:extLst>
      <p:ext uri="{BB962C8B-B14F-4D97-AF65-F5344CB8AC3E}">
        <p14:creationId xmlns:p14="http://schemas.microsoft.com/office/powerpoint/2010/main" val="2026847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do you want the columns to be?</a:t>
            </a:r>
          </a:p>
          <a:p>
            <a:pPr lvl="1"/>
            <a:r>
              <a:rPr lang="en-US" dirty="0" smtClean="0"/>
              <a:t>Words, phrases, POS tags, </a:t>
            </a:r>
            <a:r>
              <a:rPr lang="mr-IN" dirty="0" smtClean="0"/>
              <a:t>…</a:t>
            </a:r>
            <a:endParaRPr lang="en-US" dirty="0" smtClean="0"/>
          </a:p>
          <a:p>
            <a:r>
              <a:rPr lang="en-US" dirty="0" smtClean="0"/>
              <a:t>What value do you put in a cell?</a:t>
            </a:r>
          </a:p>
          <a:p>
            <a:pPr lvl="1"/>
            <a:r>
              <a:rPr lang="en-US" dirty="0" smtClean="0"/>
              <a:t>If a word appears in a document </a:t>
            </a:r>
            <a:r>
              <a:rPr lang="mr-IN" dirty="0" smtClean="0"/>
              <a:t>–</a:t>
            </a:r>
            <a:r>
              <a:rPr lang="en-US" dirty="0" smtClean="0"/>
              <a:t> binary variable</a:t>
            </a:r>
          </a:p>
          <a:p>
            <a:pPr lvl="1"/>
            <a:r>
              <a:rPr lang="en-US" dirty="0" smtClean="0"/>
              <a:t># of times a word in a document </a:t>
            </a:r>
            <a:r>
              <a:rPr lang="mr-IN" dirty="0" smtClean="0"/>
              <a:t>–</a:t>
            </a:r>
            <a:r>
              <a:rPr lang="en-US" dirty="0" smtClean="0"/>
              <a:t> word frequency</a:t>
            </a:r>
          </a:p>
          <a:p>
            <a:pPr lvl="1"/>
            <a:r>
              <a:rPr lang="en-US" dirty="0" smtClean="0"/>
              <a:t>Words that uniquely characterize this document - </a:t>
            </a:r>
            <a:r>
              <a:rPr lang="en-US" dirty="0" err="1" smtClean="0"/>
              <a:t>tfidf</a:t>
            </a:r>
            <a:endParaRPr lang="en-US" dirty="0" smtClean="0"/>
          </a:p>
          <a:p>
            <a:pPr lvl="1"/>
            <a:endParaRPr lang="en-US" dirty="0"/>
          </a:p>
        </p:txBody>
      </p:sp>
      <p:sp>
        <p:nvSpPr>
          <p:cNvPr id="3" name="Title 2"/>
          <p:cNvSpPr>
            <a:spLocks noGrp="1"/>
          </p:cNvSpPr>
          <p:nvPr>
            <p:ph type="title"/>
          </p:nvPr>
        </p:nvSpPr>
        <p:spPr/>
        <p:txBody>
          <a:bodyPr/>
          <a:lstStyle/>
          <a:p>
            <a:r>
              <a:rPr lang="en-US" dirty="0" smtClean="0"/>
              <a:t>NLP Pipeline </a:t>
            </a:r>
            <a:r>
              <a:rPr lang="mr-IN" dirty="0" smtClean="0"/>
              <a:t>–</a:t>
            </a:r>
            <a:r>
              <a:rPr lang="en-US" dirty="0" smtClean="0"/>
              <a:t> Turning in to a Matrix</a:t>
            </a:r>
            <a:endParaRPr lang="en-US" dirty="0"/>
          </a:p>
        </p:txBody>
      </p:sp>
    </p:spTree>
    <p:extLst>
      <p:ext uri="{BB962C8B-B14F-4D97-AF65-F5344CB8AC3E}">
        <p14:creationId xmlns:p14="http://schemas.microsoft.com/office/powerpoint/2010/main" val="71494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TF = Term Frequency (word count/ # words in the document)</a:t>
            </a:r>
          </a:p>
          <a:p>
            <a:r>
              <a:rPr lang="en-US" dirty="0" smtClean="0"/>
              <a:t>IDF = Inverse Document Frequency (how many documents does this word occur in?) </a:t>
            </a:r>
            <a:br>
              <a:rPr lang="en-US" dirty="0" smtClean="0"/>
            </a:br>
            <a:r>
              <a:rPr lang="en-US" dirty="0" smtClean="0"/>
              <a:t/>
            </a:r>
            <a:br>
              <a:rPr lang="en-US" dirty="0" smtClean="0"/>
            </a:br>
            <a:r>
              <a:rPr lang="en-US" dirty="0" smtClean="0"/>
              <a:t>log (# total documents / # documents this word appears in)</a:t>
            </a:r>
          </a:p>
          <a:p>
            <a:endParaRPr lang="en-US" dirty="0"/>
          </a:p>
          <a:p>
            <a:r>
              <a:rPr lang="en-US" dirty="0" smtClean="0"/>
              <a:t>TFIDF = TF X IDF</a:t>
            </a:r>
            <a:endParaRPr lang="en-US" dirty="0"/>
          </a:p>
        </p:txBody>
      </p:sp>
      <p:sp>
        <p:nvSpPr>
          <p:cNvPr id="3" name="Title 2"/>
          <p:cNvSpPr>
            <a:spLocks noGrp="1"/>
          </p:cNvSpPr>
          <p:nvPr>
            <p:ph type="title"/>
          </p:nvPr>
        </p:nvSpPr>
        <p:spPr/>
        <p:txBody>
          <a:bodyPr>
            <a:normAutofit fontScale="90000"/>
          </a:bodyPr>
          <a:lstStyle/>
          <a:p>
            <a:r>
              <a:rPr lang="en-US" dirty="0" smtClean="0"/>
              <a:t>TFIDF </a:t>
            </a:r>
            <a:r>
              <a:rPr lang="mr-IN" dirty="0" smtClean="0"/>
              <a:t>–</a:t>
            </a:r>
            <a:r>
              <a:rPr lang="en-US" dirty="0" smtClean="0"/>
              <a:t> Term Frequency Inverse Document Frequency</a:t>
            </a:r>
            <a:endParaRPr lang="en-US" dirty="0"/>
          </a:p>
        </p:txBody>
      </p:sp>
    </p:spTree>
    <p:extLst>
      <p:ext uri="{BB962C8B-B14F-4D97-AF65-F5344CB8AC3E}">
        <p14:creationId xmlns:p14="http://schemas.microsoft.com/office/powerpoint/2010/main" val="2023936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defTabSz="914400" eaLnBrk="0" fontAlgn="base" hangingPunct="0">
              <a:spcBef>
                <a:spcPct val="0"/>
              </a:spcBef>
              <a:spcAft>
                <a:spcPct val="0"/>
              </a:spcAft>
            </a:pPr>
            <a:r>
              <a:rPr lang="x-none" altLang="x-none" sz="2400" dirty="0">
                <a:solidFill>
                  <a:srgbClr val="000000"/>
                </a:solidFill>
                <a:latin typeface="Arial" charset="0"/>
                <a:ea typeface="Times" charset="0"/>
              </a:rPr>
              <a:t>highest when </a:t>
            </a:r>
            <a:r>
              <a:rPr lang="en-US" altLang="x-none" sz="2400" dirty="0" smtClean="0">
                <a:solidFill>
                  <a:srgbClr val="000000"/>
                </a:solidFill>
                <a:latin typeface="Arial" charset="0"/>
                <a:ea typeface="Times" charset="0"/>
              </a:rPr>
              <a:t>the word </a:t>
            </a:r>
            <a:r>
              <a:rPr lang="x-none" altLang="x-none" sz="2400" dirty="0" smtClean="0">
                <a:solidFill>
                  <a:srgbClr val="000000"/>
                </a:solidFill>
                <a:latin typeface="Arial" charset="0"/>
                <a:ea typeface="Times" charset="0"/>
              </a:rPr>
              <a:t>occurs </a:t>
            </a:r>
            <a:r>
              <a:rPr lang="x-none" altLang="x-none" sz="2400" dirty="0">
                <a:solidFill>
                  <a:srgbClr val="000000"/>
                </a:solidFill>
                <a:latin typeface="Arial" charset="0"/>
                <a:ea typeface="Times" charset="0"/>
              </a:rPr>
              <a:t>many times within a small number of documents (thus lending high discriminating power to those documents</a:t>
            </a:r>
            <a:r>
              <a:rPr lang="x-none" altLang="x-none" sz="2400" dirty="0" smtClean="0">
                <a:solidFill>
                  <a:srgbClr val="000000"/>
                </a:solidFill>
                <a:latin typeface="Arial" charset="0"/>
                <a:ea typeface="Times" charset="0"/>
              </a:rPr>
              <a:t>)</a:t>
            </a:r>
            <a:endParaRPr lang="en-US" altLang="x-none" sz="2400" dirty="0" smtClean="0">
              <a:solidFill>
                <a:srgbClr val="000000"/>
              </a:solidFill>
              <a:latin typeface="Arial" charset="0"/>
              <a:ea typeface="Times" charset="0"/>
            </a:endParaRPr>
          </a:p>
          <a:p>
            <a:pPr defTabSz="914400" eaLnBrk="0" fontAlgn="base" hangingPunct="0">
              <a:spcBef>
                <a:spcPct val="0"/>
              </a:spcBef>
              <a:spcAft>
                <a:spcPct val="0"/>
              </a:spcAft>
            </a:pPr>
            <a:endParaRPr lang="x-none" altLang="x-none" sz="2400" dirty="0">
              <a:solidFill>
                <a:srgbClr val="000000"/>
              </a:solidFill>
              <a:latin typeface="Arial" charset="0"/>
              <a:ea typeface="Times" charset="0"/>
            </a:endParaRPr>
          </a:p>
          <a:p>
            <a:pPr defTabSz="914400" eaLnBrk="0" fontAlgn="base" hangingPunct="0">
              <a:spcBef>
                <a:spcPct val="0"/>
              </a:spcBef>
              <a:spcAft>
                <a:spcPct val="0"/>
              </a:spcAft>
            </a:pPr>
            <a:r>
              <a:rPr lang="x-none" altLang="x-none" sz="2400" dirty="0">
                <a:solidFill>
                  <a:srgbClr val="000000"/>
                </a:solidFill>
                <a:latin typeface="Arial" charset="0"/>
                <a:ea typeface="Times" charset="0"/>
              </a:rPr>
              <a:t>lower when the </a:t>
            </a:r>
            <a:r>
              <a:rPr lang="en-US" altLang="x-none" sz="2400" dirty="0" smtClean="0">
                <a:solidFill>
                  <a:srgbClr val="000000"/>
                </a:solidFill>
                <a:latin typeface="Arial" charset="0"/>
                <a:ea typeface="Times" charset="0"/>
              </a:rPr>
              <a:t>word </a:t>
            </a:r>
            <a:r>
              <a:rPr lang="x-none" altLang="x-none" sz="2400" dirty="0" smtClean="0">
                <a:solidFill>
                  <a:srgbClr val="000000"/>
                </a:solidFill>
                <a:latin typeface="Arial" charset="0"/>
                <a:ea typeface="Times" charset="0"/>
              </a:rPr>
              <a:t>occurs </a:t>
            </a:r>
            <a:r>
              <a:rPr lang="x-none" altLang="x-none" sz="2400" dirty="0">
                <a:solidFill>
                  <a:srgbClr val="000000"/>
                </a:solidFill>
                <a:latin typeface="Arial" charset="0"/>
                <a:ea typeface="Times" charset="0"/>
              </a:rPr>
              <a:t>fewer times in a document, or occurs in many </a:t>
            </a:r>
            <a:r>
              <a:rPr lang="x-none" altLang="x-none" sz="2400" dirty="0" smtClean="0">
                <a:solidFill>
                  <a:srgbClr val="000000"/>
                </a:solidFill>
                <a:latin typeface="Arial" charset="0"/>
                <a:ea typeface="Times" charset="0"/>
              </a:rPr>
              <a:t>documents</a:t>
            </a:r>
            <a:endParaRPr lang="en-US" altLang="x-none" sz="2400" dirty="0" smtClean="0">
              <a:solidFill>
                <a:srgbClr val="000000"/>
              </a:solidFill>
              <a:latin typeface="Arial" charset="0"/>
              <a:ea typeface="Times" charset="0"/>
            </a:endParaRPr>
          </a:p>
          <a:p>
            <a:pPr defTabSz="914400" eaLnBrk="0" fontAlgn="base" hangingPunct="0">
              <a:spcBef>
                <a:spcPct val="0"/>
              </a:spcBef>
              <a:spcAft>
                <a:spcPct val="0"/>
              </a:spcAft>
            </a:pPr>
            <a:endParaRPr lang="x-none" altLang="x-none" sz="2400" dirty="0">
              <a:solidFill>
                <a:srgbClr val="000000"/>
              </a:solidFill>
              <a:latin typeface="Arial" charset="0"/>
              <a:ea typeface="Times" charset="0"/>
            </a:endParaRPr>
          </a:p>
          <a:p>
            <a:pPr defTabSz="914400" eaLnBrk="0" fontAlgn="base" hangingPunct="0">
              <a:spcBef>
                <a:spcPct val="0"/>
              </a:spcBef>
              <a:spcAft>
                <a:spcPct val="0"/>
              </a:spcAft>
            </a:pPr>
            <a:r>
              <a:rPr lang="x-none" altLang="x-none" sz="2400" dirty="0">
                <a:solidFill>
                  <a:srgbClr val="000000"/>
                </a:solidFill>
                <a:latin typeface="Arial" charset="0"/>
                <a:ea typeface="Times" charset="0"/>
              </a:rPr>
              <a:t>lowest when the </a:t>
            </a:r>
            <a:r>
              <a:rPr lang="en-US" altLang="x-none" sz="2400" dirty="0" smtClean="0">
                <a:solidFill>
                  <a:srgbClr val="000000"/>
                </a:solidFill>
                <a:latin typeface="Arial" charset="0"/>
                <a:ea typeface="Times" charset="0"/>
              </a:rPr>
              <a:t>word </a:t>
            </a:r>
            <a:r>
              <a:rPr lang="x-none" altLang="x-none" sz="2400" dirty="0" smtClean="0">
                <a:solidFill>
                  <a:srgbClr val="000000"/>
                </a:solidFill>
                <a:latin typeface="Arial" charset="0"/>
                <a:ea typeface="Times" charset="0"/>
              </a:rPr>
              <a:t>occurs </a:t>
            </a:r>
            <a:r>
              <a:rPr lang="x-none" altLang="x-none" sz="2400" dirty="0">
                <a:solidFill>
                  <a:srgbClr val="000000"/>
                </a:solidFill>
                <a:latin typeface="Arial" charset="0"/>
                <a:ea typeface="Times" charset="0"/>
              </a:rPr>
              <a:t>in virtually all documents.</a:t>
            </a:r>
          </a:p>
          <a:p>
            <a:pPr marL="0" lvl="0" indent="0" defTabSz="914400" eaLnBrk="0" fontAlgn="base" hangingPunct="0">
              <a:spcBef>
                <a:spcPct val="0"/>
              </a:spcBef>
              <a:spcAft>
                <a:spcPct val="0"/>
              </a:spcAft>
              <a:buNone/>
            </a:pPr>
            <a:endParaRPr lang="x-none" altLang="x-none" dirty="0">
              <a:solidFill>
                <a:srgbClr val="000000"/>
              </a:solidFill>
              <a:latin typeface="Arial" charset="0"/>
              <a:ea typeface="Times" charset="0"/>
            </a:endParaRPr>
          </a:p>
          <a:p>
            <a:endParaRPr lang="en-US" dirty="0"/>
          </a:p>
        </p:txBody>
      </p:sp>
      <p:sp>
        <p:nvSpPr>
          <p:cNvPr id="3" name="Title 2"/>
          <p:cNvSpPr>
            <a:spLocks noGrp="1"/>
          </p:cNvSpPr>
          <p:nvPr>
            <p:ph type="title"/>
          </p:nvPr>
        </p:nvSpPr>
        <p:spPr/>
        <p:txBody>
          <a:bodyPr/>
          <a:lstStyle/>
          <a:p>
            <a:endParaRPr lang="en-US"/>
          </a:p>
        </p:txBody>
      </p:sp>
      <p:pic>
        <p:nvPicPr>
          <p:cNvPr id="3076" name="Picture 4" desc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96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“Soft” clustering for analyzing text corpora</a:t>
            </a:r>
            <a:endParaRPr lang="en-US" dirty="0"/>
          </a:p>
          <a:p>
            <a:r>
              <a:rPr lang="en-US" dirty="0" smtClean="0"/>
              <a:t>Topic: probability distribution over words</a:t>
            </a:r>
          </a:p>
          <a:p>
            <a:r>
              <a:rPr lang="en-US" dirty="0" smtClean="0"/>
              <a:t>Document: </a:t>
            </a:r>
            <a:r>
              <a:rPr lang="en-US" dirty="0"/>
              <a:t>probability distribution over </a:t>
            </a:r>
            <a:r>
              <a:rPr lang="en-US" dirty="0" smtClean="0"/>
              <a:t>topics</a:t>
            </a:r>
            <a:endParaRPr lang="en-US" dirty="0"/>
          </a:p>
          <a:p>
            <a:r>
              <a:rPr lang="en-US" dirty="0" smtClean="0"/>
              <a:t>Generative Model -  To generate a document:</a:t>
            </a:r>
          </a:p>
          <a:p>
            <a:pPr lvl="1"/>
            <a:r>
              <a:rPr lang="en-US" dirty="0" smtClean="0"/>
              <a:t>First select a topic</a:t>
            </a:r>
          </a:p>
          <a:p>
            <a:pPr lvl="1"/>
            <a:r>
              <a:rPr lang="en-US" dirty="0" smtClean="0"/>
              <a:t>Then generate words from that topic’s distribution</a:t>
            </a:r>
          </a:p>
          <a:p>
            <a:pPr lvl="1"/>
            <a:r>
              <a:rPr lang="en-US" dirty="0" smtClean="0"/>
              <a:t>Repeat</a:t>
            </a:r>
          </a:p>
          <a:p>
            <a:r>
              <a:rPr lang="en-US" dirty="0" smtClean="0"/>
              <a:t>Latent </a:t>
            </a:r>
            <a:r>
              <a:rPr lang="en-US" dirty="0" err="1" smtClean="0"/>
              <a:t>Dirichlet</a:t>
            </a:r>
            <a:r>
              <a:rPr lang="en-US" dirty="0" smtClean="0"/>
              <a:t> Allocation (LDA) is the most common method</a:t>
            </a:r>
          </a:p>
        </p:txBody>
      </p:sp>
      <p:sp>
        <p:nvSpPr>
          <p:cNvPr id="3" name="Title 2"/>
          <p:cNvSpPr>
            <a:spLocks noGrp="1"/>
          </p:cNvSpPr>
          <p:nvPr>
            <p:ph type="title"/>
          </p:nvPr>
        </p:nvSpPr>
        <p:spPr/>
        <p:txBody>
          <a:bodyPr/>
          <a:lstStyle/>
          <a:p>
            <a:r>
              <a:rPr lang="en-US" dirty="0" smtClean="0"/>
              <a:t>Analysis: Topic Models</a:t>
            </a:r>
            <a:endParaRPr lang="en-US" dirty="0"/>
          </a:p>
        </p:txBody>
      </p:sp>
    </p:spTree>
    <p:extLst>
      <p:ext uri="{BB962C8B-B14F-4D97-AF65-F5344CB8AC3E}">
        <p14:creationId xmlns:p14="http://schemas.microsoft.com/office/powerpoint/2010/main" val="44318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Python libraries</a:t>
            </a:r>
          </a:p>
          <a:p>
            <a:pPr lvl="1"/>
            <a:r>
              <a:rPr lang="en-US" dirty="0" err="1" smtClean="0"/>
              <a:t>Gensim</a:t>
            </a:r>
            <a:endParaRPr lang="en-US" dirty="0" smtClean="0"/>
          </a:p>
          <a:p>
            <a:pPr lvl="1"/>
            <a:r>
              <a:rPr lang="en-US" dirty="0" err="1" smtClean="0"/>
              <a:t>Lda</a:t>
            </a:r>
            <a:endParaRPr lang="en-US" dirty="0" smtClean="0"/>
          </a:p>
          <a:p>
            <a:r>
              <a:rPr lang="en-US" u="sng" dirty="0">
                <a:hlinkClick r:id="rId2"/>
              </a:rPr>
              <a:t>pyLDAvis</a:t>
            </a:r>
            <a:r>
              <a:rPr lang="en-US" dirty="0"/>
              <a:t> is a python </a:t>
            </a:r>
            <a:r>
              <a:rPr lang="en-US" dirty="0" err="1"/>
              <a:t>libarary</a:t>
            </a:r>
            <a:r>
              <a:rPr lang="en-US" dirty="0"/>
              <a:t> for interactive topic model </a:t>
            </a:r>
            <a:r>
              <a:rPr lang="en-US" dirty="0" smtClean="0"/>
              <a:t>visualization</a:t>
            </a:r>
            <a:endParaRPr lang="en-US" dirty="0"/>
          </a:p>
        </p:txBody>
      </p:sp>
      <p:sp>
        <p:nvSpPr>
          <p:cNvPr id="3" name="Title 2"/>
          <p:cNvSpPr>
            <a:spLocks noGrp="1"/>
          </p:cNvSpPr>
          <p:nvPr>
            <p:ph type="title"/>
          </p:nvPr>
        </p:nvSpPr>
        <p:spPr/>
        <p:txBody>
          <a:bodyPr/>
          <a:lstStyle/>
          <a:p>
            <a:r>
              <a:rPr lang="en-US" dirty="0" smtClean="0"/>
              <a:t>Topic Models</a:t>
            </a:r>
            <a:endParaRPr lang="en-US" dirty="0"/>
          </a:p>
        </p:txBody>
      </p:sp>
    </p:spTree>
    <p:extLst>
      <p:ext uri="{BB962C8B-B14F-4D97-AF65-F5344CB8AC3E}">
        <p14:creationId xmlns:p14="http://schemas.microsoft.com/office/powerpoint/2010/main" val="1833166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Named Entity Recognition (NER)</a:t>
            </a:r>
          </a:p>
          <a:p>
            <a:r>
              <a:rPr lang="en-US" dirty="0" smtClean="0"/>
              <a:t>Part of Speech Tagger</a:t>
            </a:r>
          </a:p>
          <a:p>
            <a:r>
              <a:rPr lang="en-US" dirty="0" smtClean="0"/>
              <a:t>Parser</a:t>
            </a:r>
            <a:endParaRPr lang="en-US" dirty="0"/>
          </a:p>
        </p:txBody>
      </p:sp>
      <p:sp>
        <p:nvSpPr>
          <p:cNvPr id="3" name="Title 2"/>
          <p:cNvSpPr>
            <a:spLocks noGrp="1"/>
          </p:cNvSpPr>
          <p:nvPr>
            <p:ph type="title"/>
          </p:nvPr>
        </p:nvSpPr>
        <p:spPr/>
        <p:txBody>
          <a:bodyPr/>
          <a:lstStyle/>
          <a:p>
            <a:r>
              <a:rPr lang="en-US" dirty="0" smtClean="0"/>
              <a:t>Other NLP Components</a:t>
            </a:r>
            <a:endParaRPr lang="en-US" dirty="0"/>
          </a:p>
        </p:txBody>
      </p:sp>
    </p:spTree>
    <p:extLst>
      <p:ext uri="{BB962C8B-B14F-4D97-AF65-F5344CB8AC3E}">
        <p14:creationId xmlns:p14="http://schemas.microsoft.com/office/powerpoint/2010/main" val="1373237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2800" dirty="0" smtClean="0"/>
              <a:t>Statistical Machine Learning based approaches compensate for the shortcomings of rule-based systems</a:t>
            </a:r>
            <a:endParaRPr lang="en-US" sz="28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a:ext>
            </a:extLst>
          </a:blip>
          <a:srcRect l="8000" r="8000"/>
          <a:stretch>
            <a:fillRect/>
          </a:stretch>
        </p:blipFill>
        <p:spPr bwMode="auto">
          <a:xfrm>
            <a:off x="3886200" y="2743200"/>
            <a:ext cx="1600200" cy="1524000"/>
          </a:xfrm>
          <a:prstGeom prst="rect">
            <a:avLst/>
          </a:prstGeom>
          <a:noFill/>
          <a:ln w="9525">
            <a:noFill/>
            <a:miter lim="800000"/>
            <a:headEnd/>
            <a:tailEnd/>
          </a:ln>
        </p:spPr>
      </p:pic>
      <p:sp>
        <p:nvSpPr>
          <p:cNvPr id="6" name="TextBox 5"/>
          <p:cNvSpPr txBox="1"/>
          <p:nvPr/>
        </p:nvSpPr>
        <p:spPr>
          <a:xfrm>
            <a:off x="3733800" y="2357735"/>
            <a:ext cx="2438400" cy="276999"/>
          </a:xfrm>
          <a:prstGeom prst="rect">
            <a:avLst/>
          </a:prstGeom>
          <a:noFill/>
        </p:spPr>
        <p:txBody>
          <a:bodyPr wrap="square" rtlCol="0">
            <a:spAutoFit/>
          </a:bodyPr>
          <a:lstStyle/>
          <a:p>
            <a:pPr algn="ctr"/>
            <a:r>
              <a:rPr lang="en-US" sz="1200" dirty="0" smtClean="0"/>
              <a:t>Machine Learning Model</a:t>
            </a:r>
            <a:endParaRPr lang="en-US" sz="1200" i="1" dirty="0"/>
          </a:p>
        </p:txBody>
      </p:sp>
      <p:grpSp>
        <p:nvGrpSpPr>
          <p:cNvPr id="3" name="Group 11"/>
          <p:cNvGrpSpPr/>
          <p:nvPr/>
        </p:nvGrpSpPr>
        <p:grpSpPr>
          <a:xfrm>
            <a:off x="1371600" y="1981200"/>
            <a:ext cx="457200" cy="609600"/>
            <a:chOff x="2057400" y="2057400"/>
            <a:chExt cx="457200" cy="609600"/>
          </a:xfrm>
        </p:grpSpPr>
        <p:sp>
          <p:nvSpPr>
            <p:cNvPr id="7" name="Folded Corner 6"/>
            <p:cNvSpPr/>
            <p:nvPr/>
          </p:nvSpPr>
          <p:spPr bwMode="auto">
            <a:xfrm>
              <a:off x="2057400" y="2057400"/>
              <a:ext cx="457200" cy="609600"/>
            </a:xfrm>
            <a:prstGeom prst="foldedCorner">
              <a:avLst>
                <a:gd name="adj" fmla="val 2860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9" name="Straight Connector 8"/>
            <p:cNvCxnSpPr/>
            <p:nvPr/>
          </p:nvCxnSpPr>
          <p:spPr bwMode="auto">
            <a:xfrm>
              <a:off x="2174544" y="21881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174544" y="23405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174544" y="24929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pic>
        <p:nvPicPr>
          <p:cNvPr id="1028" name="Picture 4"/>
          <p:cNvPicPr>
            <a:picLocks noChangeAspect="1" noChangeArrowheads="1"/>
          </p:cNvPicPr>
          <p:nvPr/>
        </p:nvPicPr>
        <p:blipFill>
          <a:blip r:embed="rId3" cstate="print"/>
          <a:srcRect/>
          <a:stretch>
            <a:fillRect/>
          </a:stretch>
        </p:blipFill>
        <p:spPr bwMode="auto">
          <a:xfrm>
            <a:off x="228600" y="3048000"/>
            <a:ext cx="587747" cy="585788"/>
          </a:xfrm>
          <a:prstGeom prst="rect">
            <a:avLst/>
          </a:prstGeom>
          <a:noFill/>
          <a:ln w="9525">
            <a:noFill/>
            <a:miter lim="800000"/>
            <a:headEnd/>
            <a:tailEnd/>
          </a:ln>
        </p:spPr>
      </p:pic>
      <p:sp>
        <p:nvSpPr>
          <p:cNvPr id="14" name="Left Brace 13"/>
          <p:cNvSpPr/>
          <p:nvPr/>
        </p:nvSpPr>
        <p:spPr bwMode="auto">
          <a:xfrm rot="5400000">
            <a:off x="2286000" y="-609600"/>
            <a:ext cx="228600" cy="3733800"/>
          </a:xfrm>
          <a:prstGeom prst="leftBrace">
            <a:avLst>
              <a:gd name="adj1" fmla="val 24005"/>
              <a:gd name="adj2" fmla="val 50000"/>
            </a:avLst>
          </a:prstGeom>
          <a:no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68104" y="866001"/>
            <a:ext cx="2285999" cy="307777"/>
          </a:xfrm>
          <a:prstGeom prst="rect">
            <a:avLst/>
          </a:prstGeom>
          <a:noFill/>
        </p:spPr>
        <p:txBody>
          <a:bodyPr wrap="square" rtlCol="0">
            <a:spAutoFit/>
          </a:bodyPr>
          <a:lstStyle/>
          <a:p>
            <a:pPr algn="ctr"/>
            <a:r>
              <a:rPr lang="en-US" sz="1400" dirty="0" smtClean="0"/>
              <a:t>Model Training</a:t>
            </a:r>
            <a:endParaRPr lang="en-US" sz="1400" dirty="0"/>
          </a:p>
        </p:txBody>
      </p:sp>
      <p:sp>
        <p:nvSpPr>
          <p:cNvPr id="16" name="TextBox 15"/>
          <p:cNvSpPr txBox="1"/>
          <p:nvPr/>
        </p:nvSpPr>
        <p:spPr>
          <a:xfrm>
            <a:off x="0" y="1447800"/>
            <a:ext cx="1219200" cy="461665"/>
          </a:xfrm>
          <a:prstGeom prst="wedgeRectCallout">
            <a:avLst>
              <a:gd name="adj1" fmla="val -15908"/>
              <a:gd name="adj2" fmla="val 90718"/>
            </a:avLst>
          </a:prstGeom>
          <a:solidFill>
            <a:srgbClr val="FFFFCC"/>
          </a:solidFill>
          <a:ln>
            <a:solidFill>
              <a:schemeClr val="bg1">
                <a:lumMod val="85000"/>
              </a:schemeClr>
            </a:solidFill>
          </a:ln>
        </p:spPr>
        <p:txBody>
          <a:bodyPr wrap="square" rtlCol="0">
            <a:spAutoFit/>
          </a:bodyPr>
          <a:lstStyle/>
          <a:p>
            <a:pPr algn="ctr"/>
            <a:r>
              <a:rPr lang="en-US" sz="1200" i="1" dirty="0" smtClean="0"/>
              <a:t>“Is this narrative about crime?”</a:t>
            </a:r>
            <a:endParaRPr lang="en-US" sz="1200" i="1" dirty="0"/>
          </a:p>
        </p:txBody>
      </p:sp>
      <p:sp>
        <p:nvSpPr>
          <p:cNvPr id="17" name="TextBox 16"/>
          <p:cNvSpPr txBox="1"/>
          <p:nvPr/>
        </p:nvSpPr>
        <p:spPr>
          <a:xfrm>
            <a:off x="914400" y="2057400"/>
            <a:ext cx="381000" cy="523220"/>
          </a:xfrm>
          <a:prstGeom prst="rect">
            <a:avLst/>
          </a:prstGeom>
          <a:noFill/>
        </p:spPr>
        <p:txBody>
          <a:bodyPr wrap="square" rtlCol="0">
            <a:spAutoFit/>
          </a:bodyPr>
          <a:lstStyle/>
          <a:p>
            <a:pPr algn="ctr"/>
            <a:r>
              <a:rPr lang="en-US" sz="2800" b="1" dirty="0" smtClean="0">
                <a:solidFill>
                  <a:srgbClr val="00B050"/>
                </a:solidFill>
                <a:sym typeface="Wingdings"/>
              </a:rPr>
              <a:t></a:t>
            </a:r>
            <a:endParaRPr lang="en-US" sz="2800" b="1" dirty="0">
              <a:solidFill>
                <a:srgbClr val="00B050"/>
              </a:solidFill>
            </a:endParaRPr>
          </a:p>
        </p:txBody>
      </p:sp>
      <p:sp>
        <p:nvSpPr>
          <p:cNvPr id="18" name="TextBox 17"/>
          <p:cNvSpPr txBox="1"/>
          <p:nvPr/>
        </p:nvSpPr>
        <p:spPr>
          <a:xfrm>
            <a:off x="914400" y="2743200"/>
            <a:ext cx="381000" cy="646331"/>
          </a:xfrm>
          <a:prstGeom prst="rect">
            <a:avLst/>
          </a:prstGeom>
          <a:noFill/>
        </p:spPr>
        <p:txBody>
          <a:bodyPr wrap="square" rtlCol="0">
            <a:spAutoFit/>
          </a:bodyPr>
          <a:lstStyle/>
          <a:p>
            <a:pPr algn="ctr"/>
            <a:r>
              <a:rPr lang="en-US" sz="3600" b="1" dirty="0" smtClean="0">
                <a:solidFill>
                  <a:srgbClr val="FF0000"/>
                </a:solidFill>
                <a:sym typeface="Wingdings"/>
              </a:rPr>
              <a:t></a:t>
            </a:r>
            <a:endParaRPr lang="en-US" sz="3600" b="1" dirty="0">
              <a:solidFill>
                <a:srgbClr val="FF0000"/>
              </a:solidFill>
            </a:endParaRPr>
          </a:p>
        </p:txBody>
      </p:sp>
      <p:grpSp>
        <p:nvGrpSpPr>
          <p:cNvPr id="4" name="Group 18"/>
          <p:cNvGrpSpPr/>
          <p:nvPr/>
        </p:nvGrpSpPr>
        <p:grpSpPr>
          <a:xfrm>
            <a:off x="1371600" y="2743200"/>
            <a:ext cx="457200" cy="609600"/>
            <a:chOff x="2057400" y="2057400"/>
            <a:chExt cx="457200" cy="609600"/>
          </a:xfrm>
        </p:grpSpPr>
        <p:sp>
          <p:nvSpPr>
            <p:cNvPr id="20" name="Folded Corner 19"/>
            <p:cNvSpPr/>
            <p:nvPr/>
          </p:nvSpPr>
          <p:spPr bwMode="auto">
            <a:xfrm>
              <a:off x="2057400" y="2057400"/>
              <a:ext cx="457200" cy="609600"/>
            </a:xfrm>
            <a:prstGeom prst="foldedCorner">
              <a:avLst>
                <a:gd name="adj" fmla="val 2860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21" name="Straight Connector 20"/>
            <p:cNvCxnSpPr/>
            <p:nvPr/>
          </p:nvCxnSpPr>
          <p:spPr bwMode="auto">
            <a:xfrm>
              <a:off x="2174544" y="21881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2174544" y="23405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174544" y="24929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5" name="Group 23"/>
          <p:cNvGrpSpPr/>
          <p:nvPr/>
        </p:nvGrpSpPr>
        <p:grpSpPr>
          <a:xfrm>
            <a:off x="1371600" y="3465731"/>
            <a:ext cx="457200" cy="609600"/>
            <a:chOff x="2057400" y="2057400"/>
            <a:chExt cx="457200" cy="609600"/>
          </a:xfrm>
        </p:grpSpPr>
        <p:sp>
          <p:nvSpPr>
            <p:cNvPr id="25" name="Folded Corner 24"/>
            <p:cNvSpPr/>
            <p:nvPr/>
          </p:nvSpPr>
          <p:spPr bwMode="auto">
            <a:xfrm>
              <a:off x="2057400" y="2057400"/>
              <a:ext cx="457200" cy="609600"/>
            </a:xfrm>
            <a:prstGeom prst="foldedCorner">
              <a:avLst>
                <a:gd name="adj" fmla="val 2860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26" name="Straight Connector 25"/>
            <p:cNvCxnSpPr/>
            <p:nvPr/>
          </p:nvCxnSpPr>
          <p:spPr bwMode="auto">
            <a:xfrm>
              <a:off x="2174544" y="21881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174544" y="23405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2174544" y="24929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28"/>
          <p:cNvGrpSpPr/>
          <p:nvPr/>
        </p:nvGrpSpPr>
        <p:grpSpPr>
          <a:xfrm>
            <a:off x="1371600" y="4191000"/>
            <a:ext cx="457200" cy="609600"/>
            <a:chOff x="2057400" y="2057400"/>
            <a:chExt cx="457200" cy="609600"/>
          </a:xfrm>
        </p:grpSpPr>
        <p:sp>
          <p:nvSpPr>
            <p:cNvPr id="30" name="Folded Corner 29"/>
            <p:cNvSpPr/>
            <p:nvPr/>
          </p:nvSpPr>
          <p:spPr bwMode="auto">
            <a:xfrm>
              <a:off x="2057400" y="2057400"/>
              <a:ext cx="457200" cy="609600"/>
            </a:xfrm>
            <a:prstGeom prst="foldedCorner">
              <a:avLst>
                <a:gd name="adj" fmla="val 2860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31" name="Straight Connector 30"/>
            <p:cNvCxnSpPr/>
            <p:nvPr/>
          </p:nvCxnSpPr>
          <p:spPr bwMode="auto">
            <a:xfrm>
              <a:off x="2174544" y="21881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2174544" y="23405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2174544" y="2492992"/>
              <a:ext cx="228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4" name="TextBox 33"/>
          <p:cNvSpPr txBox="1"/>
          <p:nvPr/>
        </p:nvSpPr>
        <p:spPr>
          <a:xfrm>
            <a:off x="914400" y="3429000"/>
            <a:ext cx="381000" cy="646331"/>
          </a:xfrm>
          <a:prstGeom prst="rect">
            <a:avLst/>
          </a:prstGeom>
          <a:noFill/>
        </p:spPr>
        <p:txBody>
          <a:bodyPr wrap="square" rtlCol="0">
            <a:spAutoFit/>
          </a:bodyPr>
          <a:lstStyle/>
          <a:p>
            <a:pPr algn="ctr"/>
            <a:r>
              <a:rPr lang="en-US" sz="3600" b="1" dirty="0" smtClean="0">
                <a:solidFill>
                  <a:srgbClr val="FF0000"/>
                </a:solidFill>
                <a:sym typeface="Wingdings"/>
              </a:rPr>
              <a:t></a:t>
            </a:r>
            <a:endParaRPr lang="en-US" sz="3600" b="1" dirty="0">
              <a:solidFill>
                <a:srgbClr val="FF0000"/>
              </a:solidFill>
            </a:endParaRPr>
          </a:p>
        </p:txBody>
      </p:sp>
      <p:sp>
        <p:nvSpPr>
          <p:cNvPr id="35" name="TextBox 34"/>
          <p:cNvSpPr txBox="1"/>
          <p:nvPr/>
        </p:nvSpPr>
        <p:spPr>
          <a:xfrm>
            <a:off x="914400" y="4191000"/>
            <a:ext cx="381000" cy="523220"/>
          </a:xfrm>
          <a:prstGeom prst="rect">
            <a:avLst/>
          </a:prstGeom>
          <a:noFill/>
        </p:spPr>
        <p:txBody>
          <a:bodyPr wrap="square" rtlCol="0">
            <a:spAutoFit/>
          </a:bodyPr>
          <a:lstStyle/>
          <a:p>
            <a:pPr algn="ctr"/>
            <a:r>
              <a:rPr lang="en-US" sz="2800" b="1" dirty="0" smtClean="0">
                <a:solidFill>
                  <a:srgbClr val="00B050"/>
                </a:solidFill>
                <a:sym typeface="Wingdings"/>
              </a:rPr>
              <a:t></a:t>
            </a:r>
            <a:endParaRPr lang="en-US" sz="2800" b="1" dirty="0">
              <a:solidFill>
                <a:srgbClr val="00B050"/>
              </a:solidFill>
            </a:endParaRPr>
          </a:p>
        </p:txBody>
      </p:sp>
      <p:sp>
        <p:nvSpPr>
          <p:cNvPr id="36" name="TextBox 35"/>
          <p:cNvSpPr txBox="1"/>
          <p:nvPr/>
        </p:nvSpPr>
        <p:spPr>
          <a:xfrm>
            <a:off x="0" y="3657600"/>
            <a:ext cx="990599" cy="261610"/>
          </a:xfrm>
          <a:prstGeom prst="rect">
            <a:avLst/>
          </a:prstGeom>
          <a:noFill/>
        </p:spPr>
        <p:txBody>
          <a:bodyPr wrap="square" rtlCol="0">
            <a:spAutoFit/>
          </a:bodyPr>
          <a:lstStyle/>
          <a:p>
            <a:pPr algn="ctr"/>
            <a:r>
              <a:rPr lang="en-US" sz="1100" dirty="0" smtClean="0"/>
              <a:t>Model Trainer</a:t>
            </a:r>
            <a:endParaRPr lang="en-US" sz="1100" dirty="0"/>
          </a:p>
        </p:txBody>
      </p:sp>
      <p:cxnSp>
        <p:nvCxnSpPr>
          <p:cNvPr id="39" name="Straight Arrow Connector 38"/>
          <p:cNvCxnSpPr/>
          <p:nvPr/>
        </p:nvCxnSpPr>
        <p:spPr bwMode="auto">
          <a:xfrm>
            <a:off x="1828800" y="2286000"/>
            <a:ext cx="457200" cy="10668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bwMode="auto">
          <a:xfrm>
            <a:off x="1828800" y="3048000"/>
            <a:ext cx="457200" cy="3048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bwMode="auto">
          <a:xfrm flipV="1">
            <a:off x="1828800" y="3352800"/>
            <a:ext cx="457200" cy="41773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bwMode="auto">
          <a:xfrm flipV="1">
            <a:off x="1828800" y="3352800"/>
            <a:ext cx="457200" cy="11430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57" name="Left Brace 56"/>
          <p:cNvSpPr/>
          <p:nvPr/>
        </p:nvSpPr>
        <p:spPr bwMode="auto">
          <a:xfrm rot="5400000">
            <a:off x="6400800" y="-609600"/>
            <a:ext cx="228600" cy="3733800"/>
          </a:xfrm>
          <a:prstGeom prst="leftBrace">
            <a:avLst>
              <a:gd name="adj1" fmla="val 24005"/>
              <a:gd name="adj2" fmla="val 50000"/>
            </a:avLst>
          </a:prstGeom>
          <a:no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sp>
        <p:nvSpPr>
          <p:cNvPr id="58" name="TextBox 57"/>
          <p:cNvSpPr txBox="1"/>
          <p:nvPr/>
        </p:nvSpPr>
        <p:spPr>
          <a:xfrm>
            <a:off x="5410201" y="838200"/>
            <a:ext cx="2285999" cy="307777"/>
          </a:xfrm>
          <a:prstGeom prst="rect">
            <a:avLst/>
          </a:prstGeom>
          <a:noFill/>
        </p:spPr>
        <p:txBody>
          <a:bodyPr wrap="square" rtlCol="0">
            <a:spAutoFit/>
          </a:bodyPr>
          <a:lstStyle/>
          <a:p>
            <a:pPr algn="ctr"/>
            <a:r>
              <a:rPr lang="en-US" sz="1400" dirty="0" smtClean="0"/>
              <a:t>Operational Use</a:t>
            </a:r>
            <a:endParaRPr lang="en-US" sz="1400" dirty="0"/>
          </a:p>
        </p:txBody>
      </p:sp>
      <p:grpSp>
        <p:nvGrpSpPr>
          <p:cNvPr id="12" name="Group 58"/>
          <p:cNvGrpSpPr/>
          <p:nvPr/>
        </p:nvGrpSpPr>
        <p:grpSpPr>
          <a:xfrm>
            <a:off x="7279944" y="2209800"/>
            <a:ext cx="457200" cy="609600"/>
            <a:chOff x="2057400" y="2057400"/>
            <a:chExt cx="457200" cy="609600"/>
          </a:xfrm>
          <a:solidFill>
            <a:srgbClr val="FFFF99"/>
          </a:solidFill>
        </p:grpSpPr>
        <p:sp>
          <p:nvSpPr>
            <p:cNvPr id="60" name="Folded Corner 59"/>
            <p:cNvSpPr/>
            <p:nvPr/>
          </p:nvSpPr>
          <p:spPr bwMode="auto">
            <a:xfrm>
              <a:off x="2057400" y="2057400"/>
              <a:ext cx="457200" cy="609600"/>
            </a:xfrm>
            <a:prstGeom prst="foldedCorner">
              <a:avLst>
                <a:gd name="adj" fmla="val 28607"/>
              </a:avLst>
            </a:prstGeom>
            <a:grp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61" name="Straight Connector 60"/>
            <p:cNvCxnSpPr/>
            <p:nvPr/>
          </p:nvCxnSpPr>
          <p:spPr bwMode="auto">
            <a:xfrm>
              <a:off x="2174544" y="21881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2174544" y="23405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2174544" y="2492992"/>
              <a:ext cx="228600" cy="0"/>
            </a:xfrm>
            <a:prstGeom prst="line">
              <a:avLst/>
            </a:prstGeom>
            <a:grpFill/>
            <a:ln w="9525" cap="flat" cmpd="sng" algn="ctr">
              <a:solidFill>
                <a:schemeClr val="tx1"/>
              </a:solidFill>
              <a:prstDash val="solid"/>
              <a:round/>
              <a:headEnd type="none" w="med" len="med"/>
              <a:tailEnd type="none" w="med" len="med"/>
            </a:ln>
            <a:effectLst/>
          </p:spPr>
        </p:cxnSp>
      </p:grpSp>
      <p:grpSp>
        <p:nvGrpSpPr>
          <p:cNvPr id="13" name="Group 63"/>
          <p:cNvGrpSpPr/>
          <p:nvPr/>
        </p:nvGrpSpPr>
        <p:grpSpPr>
          <a:xfrm>
            <a:off x="7279944" y="3124200"/>
            <a:ext cx="457200" cy="609600"/>
            <a:chOff x="2057400" y="2057400"/>
            <a:chExt cx="457200" cy="609600"/>
          </a:xfrm>
          <a:solidFill>
            <a:srgbClr val="FFFF99"/>
          </a:solidFill>
        </p:grpSpPr>
        <p:sp>
          <p:nvSpPr>
            <p:cNvPr id="65" name="Folded Corner 64"/>
            <p:cNvSpPr/>
            <p:nvPr/>
          </p:nvSpPr>
          <p:spPr bwMode="auto">
            <a:xfrm>
              <a:off x="2057400" y="2057400"/>
              <a:ext cx="457200" cy="609600"/>
            </a:xfrm>
            <a:prstGeom prst="foldedCorner">
              <a:avLst>
                <a:gd name="adj" fmla="val 28607"/>
              </a:avLst>
            </a:prstGeom>
            <a:grp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66" name="Straight Connector 65"/>
            <p:cNvCxnSpPr/>
            <p:nvPr/>
          </p:nvCxnSpPr>
          <p:spPr bwMode="auto">
            <a:xfrm>
              <a:off x="2174544" y="21881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2174544" y="23405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68" name="Straight Connector 67"/>
            <p:cNvCxnSpPr/>
            <p:nvPr/>
          </p:nvCxnSpPr>
          <p:spPr bwMode="auto">
            <a:xfrm>
              <a:off x="2174544" y="2492992"/>
              <a:ext cx="228600" cy="0"/>
            </a:xfrm>
            <a:prstGeom prst="line">
              <a:avLst/>
            </a:prstGeom>
            <a:grpFill/>
            <a:ln w="9525" cap="flat" cmpd="sng" algn="ctr">
              <a:solidFill>
                <a:schemeClr val="tx1"/>
              </a:solidFill>
              <a:prstDash val="solid"/>
              <a:round/>
              <a:headEnd type="none" w="med" len="med"/>
              <a:tailEnd type="none" w="med" len="med"/>
            </a:ln>
            <a:effectLst/>
          </p:spPr>
        </p:cxnSp>
      </p:grpSp>
      <p:grpSp>
        <p:nvGrpSpPr>
          <p:cNvPr id="19" name="Group 68"/>
          <p:cNvGrpSpPr/>
          <p:nvPr/>
        </p:nvGrpSpPr>
        <p:grpSpPr>
          <a:xfrm>
            <a:off x="7279944" y="4038600"/>
            <a:ext cx="457200" cy="609600"/>
            <a:chOff x="2057400" y="2057400"/>
            <a:chExt cx="457200" cy="609600"/>
          </a:xfrm>
          <a:solidFill>
            <a:srgbClr val="FFFF99"/>
          </a:solidFill>
        </p:grpSpPr>
        <p:sp>
          <p:nvSpPr>
            <p:cNvPr id="70" name="Folded Corner 69"/>
            <p:cNvSpPr/>
            <p:nvPr/>
          </p:nvSpPr>
          <p:spPr bwMode="auto">
            <a:xfrm>
              <a:off x="2057400" y="2057400"/>
              <a:ext cx="457200" cy="609600"/>
            </a:xfrm>
            <a:prstGeom prst="foldedCorner">
              <a:avLst>
                <a:gd name="adj" fmla="val 28607"/>
              </a:avLst>
            </a:prstGeom>
            <a:grpFill/>
            <a:ln w="9525" cap="flat" cmpd="sng" algn="ctr">
              <a:solidFill>
                <a:schemeClr val="tx1"/>
              </a:solidFill>
              <a:prstDash val="solid"/>
              <a:round/>
              <a:headEnd type="none" w="med" len="med"/>
              <a:tailEnd type="none" w="med" len="med"/>
            </a:ln>
            <a:effectLst/>
          </p:spPr>
          <p:txBody>
            <a:bodyPr vert="horz" wrap="square" lIns="0" tIns="45720" rIns="0" bIns="0" numCol="1" rtlCol="0" anchor="t" anchorCtr="1" compatLnSpc="1">
              <a:prstTxWarp prst="textNoShape">
                <a:avLst/>
              </a:prstTxWarp>
            </a:bodyPr>
            <a:lstStyle/>
            <a:p>
              <a:pPr marL="0" marR="0" indent="0" algn="r" defTabSz="914400" rtl="0" eaLnBrk="0" fontAlgn="base" latinLnBrk="0" hangingPunct="0">
                <a:lnSpc>
                  <a:spcPct val="100000"/>
                </a:lnSpc>
                <a:spcBef>
                  <a:spcPct val="50000"/>
                </a:spcBef>
                <a:spcAft>
                  <a:spcPct val="0"/>
                </a:spcAft>
                <a:buClr>
                  <a:srgbClr val="000000"/>
                </a:buClr>
                <a:buSzPct val="80000"/>
                <a:buFont typeface="Arial Black" pitchFamily="34" charset="0"/>
                <a:buNone/>
                <a:tabLst/>
              </a:pPr>
              <a:endParaRPr kumimoji="1" lang="en-US" sz="1000" b="0" i="0" u="none" strike="noStrike" cap="none" normalizeH="0" baseline="0" smtClean="0">
                <a:ln>
                  <a:noFill/>
                </a:ln>
                <a:solidFill>
                  <a:schemeClr val="tx1"/>
                </a:solidFill>
                <a:effectLst/>
                <a:latin typeface="Arial" charset="0"/>
              </a:endParaRPr>
            </a:p>
          </p:txBody>
        </p:sp>
        <p:cxnSp>
          <p:nvCxnSpPr>
            <p:cNvPr id="71" name="Straight Connector 70"/>
            <p:cNvCxnSpPr/>
            <p:nvPr/>
          </p:nvCxnSpPr>
          <p:spPr bwMode="auto">
            <a:xfrm>
              <a:off x="2174544" y="21881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a:off x="2174544" y="2340592"/>
              <a:ext cx="228600" cy="0"/>
            </a:xfrm>
            <a:prstGeom prst="line">
              <a:avLst/>
            </a:prstGeom>
            <a:grpFill/>
            <a:ln w="9525"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2174544" y="2492992"/>
              <a:ext cx="228600" cy="0"/>
            </a:xfrm>
            <a:prstGeom prst="line">
              <a:avLst/>
            </a:prstGeom>
            <a:grpFill/>
            <a:ln w="9525" cap="flat" cmpd="sng" algn="ctr">
              <a:solidFill>
                <a:schemeClr val="tx1"/>
              </a:solidFill>
              <a:prstDash val="solid"/>
              <a:round/>
              <a:headEnd type="none" w="med" len="med"/>
              <a:tailEnd type="none" w="med" len="med"/>
            </a:ln>
            <a:effectLst/>
          </p:spPr>
        </p:cxnSp>
      </p:grpSp>
      <p:cxnSp>
        <p:nvCxnSpPr>
          <p:cNvPr id="79" name="Straight Arrow Connector 78"/>
          <p:cNvCxnSpPr>
            <a:stCxn id="60" idx="1"/>
          </p:cNvCxnSpPr>
          <p:nvPr/>
        </p:nvCxnSpPr>
        <p:spPr bwMode="auto">
          <a:xfrm rot="10800000" flipV="1">
            <a:off x="5638800" y="2514600"/>
            <a:ext cx="1641144" cy="609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2" name="TextBox 81"/>
          <p:cNvSpPr txBox="1"/>
          <p:nvPr/>
        </p:nvSpPr>
        <p:spPr>
          <a:xfrm flipH="1">
            <a:off x="6858000" y="2190690"/>
            <a:ext cx="381000" cy="400110"/>
          </a:xfrm>
          <a:prstGeom prst="rect">
            <a:avLst/>
          </a:prstGeom>
          <a:noFill/>
        </p:spPr>
        <p:txBody>
          <a:bodyPr wrap="square" rtlCol="0">
            <a:spAutoFit/>
          </a:bodyPr>
          <a:lstStyle/>
          <a:p>
            <a:pPr algn="ctr"/>
            <a:r>
              <a:rPr lang="en-US" sz="2000" b="1" dirty="0" smtClean="0">
                <a:sym typeface="Wingdings"/>
              </a:rPr>
              <a:t>?</a:t>
            </a:r>
            <a:endParaRPr lang="en-US" sz="2000" b="1" dirty="0"/>
          </a:p>
        </p:txBody>
      </p:sp>
      <p:cxnSp>
        <p:nvCxnSpPr>
          <p:cNvPr id="83" name="Straight Arrow Connector 82"/>
          <p:cNvCxnSpPr>
            <a:stCxn id="65" idx="1"/>
          </p:cNvCxnSpPr>
          <p:nvPr/>
        </p:nvCxnSpPr>
        <p:spPr bwMode="auto">
          <a:xfrm rot="10800000">
            <a:off x="5715000" y="3429000"/>
            <a:ext cx="1564944"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a:stCxn id="70" idx="1"/>
          </p:cNvCxnSpPr>
          <p:nvPr/>
        </p:nvCxnSpPr>
        <p:spPr bwMode="auto">
          <a:xfrm rot="10800000">
            <a:off x="5715000" y="3733800"/>
            <a:ext cx="1564944" cy="609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2" name="TextBox 91"/>
          <p:cNvSpPr txBox="1"/>
          <p:nvPr/>
        </p:nvSpPr>
        <p:spPr>
          <a:xfrm>
            <a:off x="6858000" y="3028890"/>
            <a:ext cx="381000" cy="400110"/>
          </a:xfrm>
          <a:prstGeom prst="rect">
            <a:avLst/>
          </a:prstGeom>
          <a:noFill/>
        </p:spPr>
        <p:txBody>
          <a:bodyPr wrap="square" rtlCol="0">
            <a:spAutoFit/>
          </a:bodyPr>
          <a:lstStyle/>
          <a:p>
            <a:pPr algn="ctr"/>
            <a:r>
              <a:rPr lang="en-US" sz="2000" b="1" dirty="0" smtClean="0">
                <a:sym typeface="Wingdings"/>
              </a:rPr>
              <a:t>?</a:t>
            </a:r>
            <a:endParaRPr lang="en-US" sz="2000" b="1" dirty="0"/>
          </a:p>
        </p:txBody>
      </p:sp>
      <p:sp>
        <p:nvSpPr>
          <p:cNvPr id="93" name="TextBox 92"/>
          <p:cNvSpPr txBox="1"/>
          <p:nvPr/>
        </p:nvSpPr>
        <p:spPr>
          <a:xfrm>
            <a:off x="6934200" y="3886200"/>
            <a:ext cx="381000" cy="400110"/>
          </a:xfrm>
          <a:prstGeom prst="rect">
            <a:avLst/>
          </a:prstGeom>
          <a:noFill/>
        </p:spPr>
        <p:txBody>
          <a:bodyPr wrap="square" rtlCol="0">
            <a:spAutoFit/>
          </a:bodyPr>
          <a:lstStyle/>
          <a:p>
            <a:pPr algn="ctr"/>
            <a:r>
              <a:rPr lang="en-US" sz="2000" b="1" dirty="0" smtClean="0">
                <a:sym typeface="Wingdings"/>
              </a:rPr>
              <a:t>?</a:t>
            </a:r>
            <a:endParaRPr lang="en-US" sz="2000" b="1" dirty="0"/>
          </a:p>
        </p:txBody>
      </p:sp>
      <p:sp>
        <p:nvSpPr>
          <p:cNvPr id="94" name="TextBox 93"/>
          <p:cNvSpPr txBox="1"/>
          <p:nvPr/>
        </p:nvSpPr>
        <p:spPr>
          <a:xfrm>
            <a:off x="7848600" y="3145808"/>
            <a:ext cx="381000" cy="523220"/>
          </a:xfrm>
          <a:prstGeom prst="rect">
            <a:avLst/>
          </a:prstGeom>
          <a:noFill/>
        </p:spPr>
        <p:txBody>
          <a:bodyPr wrap="square" rtlCol="0">
            <a:spAutoFit/>
          </a:bodyPr>
          <a:lstStyle/>
          <a:p>
            <a:pPr algn="ctr"/>
            <a:r>
              <a:rPr lang="en-US" sz="2800" b="1" dirty="0" smtClean="0">
                <a:solidFill>
                  <a:srgbClr val="00B050"/>
                </a:solidFill>
                <a:sym typeface="Wingdings"/>
              </a:rPr>
              <a:t></a:t>
            </a:r>
            <a:endParaRPr lang="en-US" sz="2800" b="1" dirty="0">
              <a:solidFill>
                <a:srgbClr val="00B050"/>
              </a:solidFill>
            </a:endParaRPr>
          </a:p>
        </p:txBody>
      </p:sp>
      <p:sp>
        <p:nvSpPr>
          <p:cNvPr id="95" name="TextBox 94"/>
          <p:cNvSpPr txBox="1"/>
          <p:nvPr/>
        </p:nvSpPr>
        <p:spPr>
          <a:xfrm>
            <a:off x="7813344" y="2133600"/>
            <a:ext cx="381000" cy="646331"/>
          </a:xfrm>
          <a:prstGeom prst="rect">
            <a:avLst/>
          </a:prstGeom>
          <a:noFill/>
        </p:spPr>
        <p:txBody>
          <a:bodyPr wrap="square" rtlCol="0">
            <a:spAutoFit/>
          </a:bodyPr>
          <a:lstStyle/>
          <a:p>
            <a:pPr algn="ctr"/>
            <a:r>
              <a:rPr lang="en-US" sz="3600" b="1" dirty="0" smtClean="0">
                <a:solidFill>
                  <a:srgbClr val="FF0000"/>
                </a:solidFill>
                <a:sym typeface="Wingdings"/>
              </a:rPr>
              <a:t></a:t>
            </a:r>
            <a:endParaRPr lang="en-US" sz="3600" b="1" dirty="0">
              <a:solidFill>
                <a:srgbClr val="FF0000"/>
              </a:solidFill>
            </a:endParaRPr>
          </a:p>
        </p:txBody>
      </p:sp>
      <p:sp>
        <p:nvSpPr>
          <p:cNvPr id="96" name="TextBox 95"/>
          <p:cNvSpPr txBox="1"/>
          <p:nvPr/>
        </p:nvSpPr>
        <p:spPr>
          <a:xfrm>
            <a:off x="1017896" y="1600200"/>
            <a:ext cx="1142999" cy="276999"/>
          </a:xfrm>
          <a:prstGeom prst="rect">
            <a:avLst/>
          </a:prstGeom>
          <a:noFill/>
        </p:spPr>
        <p:txBody>
          <a:bodyPr wrap="square" rtlCol="0">
            <a:spAutoFit/>
          </a:bodyPr>
          <a:lstStyle/>
          <a:p>
            <a:pPr algn="ctr"/>
            <a:r>
              <a:rPr lang="en-US" sz="1200" b="1" u="sng" dirty="0" smtClean="0"/>
              <a:t>Training Set</a:t>
            </a:r>
            <a:endParaRPr lang="en-US" sz="1200" b="1" u="sng" dirty="0"/>
          </a:p>
        </p:txBody>
      </p:sp>
      <p:sp>
        <p:nvSpPr>
          <p:cNvPr id="97" name="TextBox 96"/>
          <p:cNvSpPr txBox="1"/>
          <p:nvPr/>
        </p:nvSpPr>
        <p:spPr>
          <a:xfrm>
            <a:off x="6822744" y="1752600"/>
            <a:ext cx="1371600" cy="276999"/>
          </a:xfrm>
          <a:prstGeom prst="rect">
            <a:avLst/>
          </a:prstGeom>
          <a:noFill/>
        </p:spPr>
        <p:txBody>
          <a:bodyPr wrap="square" rtlCol="0">
            <a:spAutoFit/>
          </a:bodyPr>
          <a:lstStyle/>
          <a:p>
            <a:pPr algn="ctr"/>
            <a:r>
              <a:rPr lang="en-US" sz="1200" b="1" u="sng" dirty="0" smtClean="0"/>
              <a:t>New Messages</a:t>
            </a:r>
            <a:endParaRPr lang="en-US" sz="1200" b="1" u="sng" dirty="0"/>
          </a:p>
        </p:txBody>
      </p:sp>
      <p:sp>
        <p:nvSpPr>
          <p:cNvPr id="98" name="TextBox 97"/>
          <p:cNvSpPr txBox="1"/>
          <p:nvPr/>
        </p:nvSpPr>
        <p:spPr>
          <a:xfrm>
            <a:off x="7813344" y="4078069"/>
            <a:ext cx="381000" cy="646331"/>
          </a:xfrm>
          <a:prstGeom prst="rect">
            <a:avLst/>
          </a:prstGeom>
          <a:noFill/>
        </p:spPr>
        <p:txBody>
          <a:bodyPr wrap="square" rtlCol="0">
            <a:spAutoFit/>
          </a:bodyPr>
          <a:lstStyle/>
          <a:p>
            <a:pPr algn="ctr"/>
            <a:r>
              <a:rPr lang="en-US" sz="3600" b="1" dirty="0" smtClean="0">
                <a:solidFill>
                  <a:srgbClr val="FF0000"/>
                </a:solidFill>
                <a:sym typeface="Wingdings"/>
              </a:rPr>
              <a:t></a:t>
            </a:r>
            <a:endParaRPr lang="en-US" sz="3600" b="1" dirty="0">
              <a:solidFill>
                <a:srgbClr val="FF0000"/>
              </a:solidFill>
            </a:endParaRPr>
          </a:p>
        </p:txBody>
      </p:sp>
      <p:sp>
        <p:nvSpPr>
          <p:cNvPr id="101" name="TextBox 100"/>
          <p:cNvSpPr txBox="1"/>
          <p:nvPr/>
        </p:nvSpPr>
        <p:spPr>
          <a:xfrm>
            <a:off x="0" y="5134313"/>
            <a:ext cx="9144000" cy="1354217"/>
          </a:xfrm>
          <a:prstGeom prst="rect">
            <a:avLst/>
          </a:prstGeom>
          <a:noFill/>
        </p:spPr>
        <p:txBody>
          <a:bodyPr wrap="square" rtlCol="0">
            <a:spAutoFit/>
          </a:bodyPr>
          <a:lstStyle/>
          <a:p>
            <a:r>
              <a:rPr lang="en-US" b="1" u="sng" dirty="0" smtClean="0"/>
              <a:t>Benefits of Machine Learning</a:t>
            </a:r>
          </a:p>
          <a:p>
            <a:pPr marL="231775" indent="-231775">
              <a:buFont typeface="Wingdings" pitchFamily="2" charset="2"/>
              <a:buChar char="ü"/>
            </a:pPr>
            <a:r>
              <a:rPr lang="en-US" sz="1600" b="1" dirty="0" smtClean="0">
                <a:solidFill>
                  <a:srgbClr val="00B050"/>
                </a:solidFill>
              </a:rPr>
              <a:t>Significantly cheaper approach to achieve a given level of accuracy compared to manual rule or lexicon creation</a:t>
            </a:r>
          </a:p>
          <a:p>
            <a:pPr marL="231775" indent="-231775">
              <a:buFont typeface="Wingdings" pitchFamily="2" charset="2"/>
              <a:buChar char="ü"/>
            </a:pPr>
            <a:r>
              <a:rPr lang="en-US" sz="1600" b="1" dirty="0" smtClean="0">
                <a:solidFill>
                  <a:srgbClr val="00B050"/>
                </a:solidFill>
              </a:rPr>
              <a:t>No advanced  linguistic or technical skills to train and maintain the system (business users or analysts  are the maintainers)</a:t>
            </a:r>
          </a:p>
        </p:txBody>
      </p:sp>
      <p:pic>
        <p:nvPicPr>
          <p:cNvPr id="75" name="Picture 4"/>
          <p:cNvPicPr>
            <a:picLocks noChangeAspect="1" noChangeArrowheads="1"/>
          </p:cNvPicPr>
          <p:nvPr/>
        </p:nvPicPr>
        <p:blipFill>
          <a:blip r:embed="rId3" cstate="print"/>
          <a:srcRect/>
          <a:stretch>
            <a:fillRect/>
          </a:stretch>
        </p:blipFill>
        <p:spPr bwMode="auto">
          <a:xfrm>
            <a:off x="8229601" y="2743200"/>
            <a:ext cx="587747" cy="585788"/>
          </a:xfrm>
          <a:prstGeom prst="rect">
            <a:avLst/>
          </a:prstGeom>
          <a:noFill/>
          <a:ln w="9525">
            <a:noFill/>
            <a:miter lim="800000"/>
            <a:headEnd/>
            <a:tailEnd/>
          </a:ln>
        </p:spPr>
      </p:pic>
      <p:sp>
        <p:nvSpPr>
          <p:cNvPr id="76" name="TextBox 75"/>
          <p:cNvSpPr txBox="1"/>
          <p:nvPr/>
        </p:nvSpPr>
        <p:spPr>
          <a:xfrm>
            <a:off x="8001001" y="3352800"/>
            <a:ext cx="990599" cy="430887"/>
          </a:xfrm>
          <a:prstGeom prst="rect">
            <a:avLst/>
          </a:prstGeom>
          <a:noFill/>
        </p:spPr>
        <p:txBody>
          <a:bodyPr wrap="square" rtlCol="0">
            <a:spAutoFit/>
          </a:bodyPr>
          <a:lstStyle/>
          <a:p>
            <a:pPr algn="ctr"/>
            <a:r>
              <a:rPr lang="en-US" sz="1100" dirty="0" smtClean="0"/>
              <a:t>Model Trainer / Reviewer</a:t>
            </a:r>
            <a:endParaRPr lang="en-US" sz="1100" dirty="0"/>
          </a:p>
        </p:txBody>
      </p:sp>
      <p:cxnSp>
        <p:nvCxnSpPr>
          <p:cNvPr id="78" name="Curved Connector 77"/>
          <p:cNvCxnSpPr>
            <a:stCxn id="76" idx="2"/>
            <a:endCxn id="1027" idx="2"/>
          </p:cNvCxnSpPr>
          <p:nvPr/>
        </p:nvCxnSpPr>
        <p:spPr bwMode="auto">
          <a:xfrm rot="5400000">
            <a:off x="6349545" y="2120443"/>
            <a:ext cx="483513" cy="3810001"/>
          </a:xfrm>
          <a:prstGeom prst="curvedConnector3">
            <a:avLst>
              <a:gd name="adj1" fmla="val 336396"/>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84" name="TextBox 83"/>
          <p:cNvSpPr txBox="1"/>
          <p:nvPr/>
        </p:nvSpPr>
        <p:spPr>
          <a:xfrm>
            <a:off x="8077200" y="1009471"/>
            <a:ext cx="990600" cy="830997"/>
          </a:xfrm>
          <a:prstGeom prst="wedgeRectCallout">
            <a:avLst>
              <a:gd name="adj1" fmla="val -16067"/>
              <a:gd name="adj2" fmla="val 105736"/>
            </a:avLst>
          </a:prstGeom>
          <a:solidFill>
            <a:srgbClr val="FFFFCC"/>
          </a:solidFill>
          <a:ln>
            <a:solidFill>
              <a:schemeClr val="bg1">
                <a:lumMod val="85000"/>
              </a:schemeClr>
            </a:solidFill>
          </a:ln>
        </p:spPr>
        <p:txBody>
          <a:bodyPr wrap="square" rtlCol="0">
            <a:spAutoFit/>
          </a:bodyPr>
          <a:lstStyle/>
          <a:p>
            <a:pPr algn="ctr"/>
            <a:r>
              <a:rPr lang="en-US" sz="1200" i="1" dirty="0"/>
              <a:t>“Is this </a:t>
            </a:r>
            <a:r>
              <a:rPr lang="en-US" sz="1200" i="1" dirty="0" smtClean="0"/>
              <a:t>narrative about </a:t>
            </a:r>
            <a:r>
              <a:rPr lang="en-US" sz="1200" i="1" dirty="0"/>
              <a:t>crime?”</a:t>
            </a:r>
          </a:p>
        </p:txBody>
      </p:sp>
      <p:sp>
        <p:nvSpPr>
          <p:cNvPr id="74" name="Rectangle 73"/>
          <p:cNvSpPr/>
          <p:nvPr/>
        </p:nvSpPr>
        <p:spPr>
          <a:xfrm>
            <a:off x="2819400" y="4876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Lexicons</a:t>
            </a:r>
            <a:endParaRPr lang="en-US" b="1" dirty="0"/>
          </a:p>
        </p:txBody>
      </p:sp>
      <p:cxnSp>
        <p:nvCxnSpPr>
          <p:cNvPr id="80" name="Straight Arrow Connector 79"/>
          <p:cNvCxnSpPr>
            <a:stCxn id="74" idx="0"/>
            <a:endCxn id="111" idx="2"/>
          </p:cNvCxnSpPr>
          <p:nvPr/>
        </p:nvCxnSpPr>
        <p:spPr bwMode="auto">
          <a:xfrm rot="5400000" flipH="1" flipV="1">
            <a:off x="3009900" y="4648200"/>
            <a:ext cx="4572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4231569" y="5102423"/>
            <a:ext cx="1254831" cy="307777"/>
          </a:xfrm>
          <a:prstGeom prst="rect">
            <a:avLst/>
          </a:prstGeom>
          <a:noFill/>
        </p:spPr>
        <p:txBody>
          <a:bodyPr wrap="none" rtlCol="0">
            <a:spAutoFit/>
          </a:bodyPr>
          <a:lstStyle/>
          <a:p>
            <a:r>
              <a:rPr lang="en-US" sz="1400" b="1" dirty="0" smtClean="0"/>
              <a:t>Update Model</a:t>
            </a:r>
            <a:endParaRPr lang="en-US" sz="1400" b="1" dirty="0"/>
          </a:p>
        </p:txBody>
      </p:sp>
      <p:sp>
        <p:nvSpPr>
          <p:cNvPr id="111" name="Rectangle 110"/>
          <p:cNvSpPr/>
          <p:nvPr/>
        </p:nvSpPr>
        <p:spPr>
          <a:xfrm>
            <a:off x="2971800" y="2286000"/>
            <a:ext cx="5334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dirty="0" smtClean="0"/>
              <a:t>Statistical Learning Algorithm </a:t>
            </a:r>
            <a:endParaRPr lang="en-US" sz="1600" b="1" dirty="0"/>
          </a:p>
        </p:txBody>
      </p:sp>
      <p:cxnSp>
        <p:nvCxnSpPr>
          <p:cNvPr id="115" name="Straight Arrow Connector 114"/>
          <p:cNvCxnSpPr>
            <a:endCxn id="111" idx="1"/>
          </p:cNvCxnSpPr>
          <p:nvPr/>
        </p:nvCxnSpPr>
        <p:spPr>
          <a:xfrm>
            <a:off x="2362200" y="33528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6" name="Straight Arrow Connector 115"/>
          <p:cNvCxnSpPr>
            <a:stCxn id="111" idx="3"/>
          </p:cNvCxnSpPr>
          <p:nvPr/>
        </p:nvCxnSpPr>
        <p:spPr>
          <a:xfrm>
            <a:off x="3505200" y="33528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7814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0-#ppt_w/2"/>
                                          </p:val>
                                        </p:tav>
                                        <p:tav tm="100000">
                                          <p:val>
                                            <p:strVal val="#ppt_x"/>
                                          </p:val>
                                        </p:tav>
                                      </p:tavLst>
                                    </p:anim>
                                    <p:anim calcmode="lin" valueType="num">
                                      <p:cBhvr additive="base">
                                        <p:cTn id="12" dur="500" fill="hold"/>
                                        <p:tgtEl>
                                          <p:spTgt spid="102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0-#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0-#ppt_w/2"/>
                                          </p:val>
                                        </p:tav>
                                        <p:tav tm="100000">
                                          <p:val>
                                            <p:strVal val="#ppt_x"/>
                                          </p:val>
                                        </p:tav>
                                      </p:tavLst>
                                    </p:anim>
                                    <p:anim calcmode="lin" valueType="num">
                                      <p:cBhvr additive="base">
                                        <p:cTn id="44" dur="500" fill="hold"/>
                                        <p:tgtEl>
                                          <p:spTgt spid="3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0-#ppt_w/2"/>
                                          </p:val>
                                        </p:tav>
                                        <p:tav tm="100000">
                                          <p:val>
                                            <p:strVal val="#ppt_x"/>
                                          </p:val>
                                        </p:tav>
                                      </p:tavLst>
                                    </p:anim>
                                    <p:anim calcmode="lin" valueType="num">
                                      <p:cBhvr additive="base">
                                        <p:cTn id="48" dur="500" fill="hold"/>
                                        <p:tgtEl>
                                          <p:spTgt spid="36"/>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0-#ppt_w/2"/>
                                          </p:val>
                                        </p:tav>
                                        <p:tav tm="100000">
                                          <p:val>
                                            <p:strVal val="#ppt_x"/>
                                          </p:val>
                                        </p:tav>
                                      </p:tavLst>
                                    </p:anim>
                                    <p:anim calcmode="lin" valueType="num">
                                      <p:cBhvr additive="base">
                                        <p:cTn id="52" dur="500" fill="hold"/>
                                        <p:tgtEl>
                                          <p:spTgt spid="39"/>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0-#ppt_w/2"/>
                                          </p:val>
                                        </p:tav>
                                        <p:tav tm="100000">
                                          <p:val>
                                            <p:strVal val="#ppt_x"/>
                                          </p:val>
                                        </p:tav>
                                      </p:tavLst>
                                    </p:anim>
                                    <p:anim calcmode="lin" valueType="num">
                                      <p:cBhvr additive="base">
                                        <p:cTn id="56" dur="500" fill="hold"/>
                                        <p:tgtEl>
                                          <p:spTgt spid="40"/>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0-#ppt_w/2"/>
                                          </p:val>
                                        </p:tav>
                                        <p:tav tm="100000">
                                          <p:val>
                                            <p:strVal val="#ppt_x"/>
                                          </p:val>
                                        </p:tav>
                                      </p:tavLst>
                                    </p:anim>
                                    <p:anim calcmode="lin" valueType="num">
                                      <p:cBhvr additive="base">
                                        <p:cTn id="60" dur="500" fill="hold"/>
                                        <p:tgtEl>
                                          <p:spTgt spid="43"/>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0-#ppt_w/2"/>
                                          </p:val>
                                        </p:tav>
                                        <p:tav tm="100000">
                                          <p:val>
                                            <p:strVal val="#ppt_x"/>
                                          </p:val>
                                        </p:tav>
                                      </p:tavLst>
                                    </p:anim>
                                    <p:anim calcmode="lin" valueType="num">
                                      <p:cBhvr additive="base">
                                        <p:cTn id="64" dur="500" fill="hold"/>
                                        <p:tgtEl>
                                          <p:spTgt spid="4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anim calcmode="lin" valueType="num">
                                      <p:cBhvr additive="base">
                                        <p:cTn id="67" dur="500" fill="hold"/>
                                        <p:tgtEl>
                                          <p:spTgt spid="96"/>
                                        </p:tgtEl>
                                        <p:attrNameLst>
                                          <p:attrName>ppt_x</p:attrName>
                                        </p:attrNameLst>
                                      </p:cBhvr>
                                      <p:tavLst>
                                        <p:tav tm="0">
                                          <p:val>
                                            <p:strVal val="0-#ppt_w/2"/>
                                          </p:val>
                                        </p:tav>
                                        <p:tav tm="100000">
                                          <p:val>
                                            <p:strVal val="#ppt_x"/>
                                          </p:val>
                                        </p:tav>
                                      </p:tavLst>
                                    </p:anim>
                                    <p:anim calcmode="lin" valueType="num">
                                      <p:cBhvr additive="base">
                                        <p:cTn id="68"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2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animBg="1"/>
      <p:bldP spid="17" grpId="0"/>
      <p:bldP spid="18" grpId="0"/>
      <p:bldP spid="34" grpId="0"/>
      <p:bldP spid="35" grpId="0"/>
      <p:bldP spid="36" grpId="0"/>
      <p:bldP spid="57" grpId="0" animBg="1"/>
      <p:bldP spid="58" grpId="0"/>
      <p:bldP spid="82" grpId="0"/>
      <p:bldP spid="92" grpId="0"/>
      <p:bldP spid="93" grpId="0"/>
      <p:bldP spid="94" grpId="0"/>
      <p:bldP spid="95" grpId="0"/>
      <p:bldP spid="96" grpId="0"/>
      <p:bldP spid="97" grpId="0"/>
      <p:bldP spid="98" grpId="0"/>
      <p:bldP spid="101" grpId="0"/>
      <p:bldP spid="76" grpId="0"/>
      <p:bldP spid="84" grpId="0" animBg="1"/>
      <p:bldP spid="74" grpId="0" animBg="1"/>
      <p:bldP spid="89" grpId="0"/>
      <p:bldP spid="1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3200" dirty="0" err="1" smtClean="0"/>
              <a:t>OntoGen</a:t>
            </a:r>
            <a:r>
              <a:rPr lang="en-US" sz="3200" dirty="0" smtClean="0"/>
              <a:t>: Interactively discovering topics and themes in large amounts of text data</a:t>
            </a:r>
            <a:endParaRPr lang="en-US" sz="3200"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219200" y="895057"/>
            <a:ext cx="6781800" cy="5581943"/>
          </a:xfrm>
          <a:prstGeom prst="rect">
            <a:avLst/>
          </a:prstGeom>
          <a:noFill/>
          <a:ln w="9525">
            <a:noFill/>
            <a:miter lim="800000"/>
            <a:headEnd/>
            <a:tailEnd/>
          </a:ln>
        </p:spPr>
      </p:pic>
    </p:spTree>
    <p:extLst>
      <p:ext uri="{BB962C8B-B14F-4D97-AF65-F5344CB8AC3E}">
        <p14:creationId xmlns:p14="http://schemas.microsoft.com/office/powerpoint/2010/main" val="651406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3200" dirty="0" err="1" smtClean="0"/>
              <a:t>OntoGen</a:t>
            </a:r>
            <a:r>
              <a:rPr lang="en-US" sz="3200" dirty="0" smtClean="0"/>
              <a:t>: Interactively discovering topics and themes in large amounts of text data</a:t>
            </a:r>
            <a:endParaRPr lang="en-US" sz="32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219200" y="838200"/>
            <a:ext cx="6705600" cy="5477093"/>
          </a:xfrm>
          <a:prstGeom prst="rect">
            <a:avLst/>
          </a:prstGeom>
          <a:noFill/>
          <a:ln w="9525">
            <a:noFill/>
            <a:miter lim="800000"/>
            <a:headEnd/>
            <a:tailEnd/>
          </a:ln>
        </p:spPr>
      </p:pic>
    </p:spTree>
    <p:extLst>
      <p:ext uri="{BB962C8B-B14F-4D97-AF65-F5344CB8AC3E}">
        <p14:creationId xmlns:p14="http://schemas.microsoft.com/office/powerpoint/2010/main" val="3562269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does text data come from?</a:t>
            </a:r>
            <a:endParaRPr lang="en-US" dirty="0"/>
          </a:p>
        </p:txBody>
      </p:sp>
      <p:pic>
        <p:nvPicPr>
          <p:cNvPr id="6" name="Picture 8" descr="call-center-rexa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33400" y="1485901"/>
            <a:ext cx="2209800" cy="148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0" descr="Ground-forms"/>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 y="3602119"/>
            <a:ext cx="18288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2" descr="22762731"/>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26560" y="1385888"/>
            <a:ext cx="2381250" cy="158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540608" y="1368247"/>
            <a:ext cx="2124234" cy="1710008"/>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326560" y="3602119"/>
            <a:ext cx="1939440" cy="193944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540608" y="3166460"/>
            <a:ext cx="1992342" cy="2588839"/>
          </a:xfrm>
          <a:prstGeom prst="rect">
            <a:avLst/>
          </a:prstGeom>
        </p:spPr>
      </p:pic>
    </p:spTree>
    <p:extLst>
      <p:ext uri="{BB962C8B-B14F-4D97-AF65-F5344CB8AC3E}">
        <p14:creationId xmlns:p14="http://schemas.microsoft.com/office/powerpoint/2010/main" val="3111511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143000" y="774895"/>
            <a:ext cx="7086600" cy="5778305"/>
          </a:xfrm>
          <a:prstGeom prst="rect">
            <a:avLst/>
          </a:prstGeom>
          <a:noFill/>
          <a:ln w="9525">
            <a:noFill/>
            <a:miter lim="800000"/>
            <a:headEnd/>
            <a:tailEnd/>
          </a:ln>
        </p:spPr>
      </p:pic>
    </p:spTree>
    <p:extLst>
      <p:ext uri="{BB962C8B-B14F-4D97-AF65-F5344CB8AC3E}">
        <p14:creationId xmlns:p14="http://schemas.microsoft.com/office/powerpoint/2010/main" val="37999348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143000" y="762000"/>
            <a:ext cx="6858000" cy="5715000"/>
          </a:xfrm>
          <a:prstGeom prst="rect">
            <a:avLst/>
          </a:prstGeom>
          <a:noFill/>
          <a:ln w="9525">
            <a:noFill/>
            <a:miter lim="800000"/>
            <a:headEnd/>
            <a:tailEnd/>
          </a:ln>
        </p:spPr>
      </p:pic>
    </p:spTree>
    <p:extLst>
      <p:ext uri="{BB962C8B-B14F-4D97-AF65-F5344CB8AC3E}">
        <p14:creationId xmlns:p14="http://schemas.microsoft.com/office/powerpoint/2010/main" val="3043114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143000" y="838199"/>
            <a:ext cx="7187474" cy="5760953"/>
          </a:xfrm>
          <a:prstGeom prst="rect">
            <a:avLst/>
          </a:prstGeom>
          <a:noFill/>
          <a:ln w="9525">
            <a:noFill/>
            <a:miter lim="800000"/>
            <a:headEnd/>
            <a:tailEnd/>
          </a:ln>
        </p:spPr>
      </p:pic>
    </p:spTree>
    <p:extLst>
      <p:ext uri="{BB962C8B-B14F-4D97-AF65-F5344CB8AC3E}">
        <p14:creationId xmlns:p14="http://schemas.microsoft.com/office/powerpoint/2010/main" val="528677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152400"/>
            <a:ext cx="7391400" cy="6234485"/>
          </a:xfrm>
          <a:prstGeom prst="rect">
            <a:avLst/>
          </a:prstGeom>
          <a:noFill/>
          <a:ln w="9525">
            <a:noFill/>
            <a:miter lim="800000"/>
            <a:headEnd/>
            <a:tailEnd/>
          </a:ln>
        </p:spPr>
      </p:pic>
    </p:spTree>
    <p:extLst>
      <p:ext uri="{BB962C8B-B14F-4D97-AF65-F5344CB8AC3E}">
        <p14:creationId xmlns:p14="http://schemas.microsoft.com/office/powerpoint/2010/main" val="17461963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288878"/>
            <a:ext cx="8229600" cy="6264322"/>
          </a:xfrm>
          <a:prstGeom prst="rect">
            <a:avLst/>
          </a:prstGeom>
          <a:noFill/>
          <a:ln w="9525">
            <a:noFill/>
            <a:miter lim="800000"/>
            <a:headEnd/>
            <a:tailEnd/>
          </a:ln>
        </p:spPr>
      </p:pic>
    </p:spTree>
    <p:extLst>
      <p:ext uri="{BB962C8B-B14F-4D97-AF65-F5344CB8AC3E}">
        <p14:creationId xmlns:p14="http://schemas.microsoft.com/office/powerpoint/2010/main" val="35227573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Book at </a:t>
            </a:r>
            <a:r>
              <a:rPr lang="en-US" dirty="0">
                <a:hlinkClick r:id="rId2"/>
              </a:rPr>
              <a:t>http://www.nltk.org</a:t>
            </a:r>
            <a:r>
              <a:rPr lang="en-US" dirty="0" smtClean="0">
                <a:hlinkClick r:id="rId2"/>
              </a:rPr>
              <a:t>/</a:t>
            </a:r>
            <a:endParaRPr lang="en-US" dirty="0" smtClean="0"/>
          </a:p>
          <a:p>
            <a:endParaRPr lang="en-US" dirty="0"/>
          </a:p>
          <a:p>
            <a:r>
              <a:rPr lang="en-US" dirty="0" smtClean="0"/>
              <a:t>Useful scripts in </a:t>
            </a:r>
            <a:r>
              <a:rPr lang="en-US" dirty="0" err="1" smtClean="0"/>
              <a:t>nltk</a:t>
            </a:r>
            <a:r>
              <a:rPr lang="en-US" dirty="0" smtClean="0"/>
              <a:t>-trainer</a:t>
            </a:r>
          </a:p>
          <a:p>
            <a:endParaRPr lang="en-US" dirty="0"/>
          </a:p>
          <a:p>
            <a:r>
              <a:rPr lang="en-US" dirty="0" smtClean="0"/>
              <a:t>You can also combine </a:t>
            </a:r>
            <a:r>
              <a:rPr lang="en-US" dirty="0" err="1" smtClean="0"/>
              <a:t>nltk</a:t>
            </a:r>
            <a:r>
              <a:rPr lang="en-US" dirty="0" smtClean="0"/>
              <a:t> and </a:t>
            </a:r>
            <a:r>
              <a:rPr lang="en-US" dirty="0" err="1" smtClean="0"/>
              <a:t>sklearn</a:t>
            </a:r>
            <a:r>
              <a:rPr lang="en-US" dirty="0" smtClean="0"/>
              <a:t> to do pre-processing in </a:t>
            </a:r>
            <a:r>
              <a:rPr lang="en-US" dirty="0" err="1" smtClean="0"/>
              <a:t>nltk</a:t>
            </a:r>
            <a:r>
              <a:rPr lang="en-US" dirty="0" smtClean="0"/>
              <a:t> and classification in </a:t>
            </a:r>
            <a:r>
              <a:rPr lang="en-US" dirty="0" err="1" smtClean="0"/>
              <a:t>sklearn</a:t>
            </a:r>
            <a:endParaRPr lang="en-US" dirty="0" smtClean="0"/>
          </a:p>
          <a:p>
            <a:r>
              <a:rPr lang="en-US" dirty="0"/>
              <a:t>http://</a:t>
            </a:r>
            <a:r>
              <a:rPr lang="en-US" dirty="0" err="1"/>
              <a:t>streamhacker.com</a:t>
            </a:r>
            <a:r>
              <a:rPr lang="en-US" dirty="0"/>
              <a:t>/tag/classification/</a:t>
            </a:r>
            <a:endParaRPr lang="en-US" dirty="0" smtClean="0"/>
          </a:p>
          <a:p>
            <a:pPr marL="0" indent="0">
              <a:buNone/>
            </a:pPr>
            <a:endParaRPr lang="en-US" dirty="0"/>
          </a:p>
          <a:p>
            <a:endParaRPr lang="en-US" dirty="0"/>
          </a:p>
        </p:txBody>
      </p:sp>
      <p:sp>
        <p:nvSpPr>
          <p:cNvPr id="3" name="Title 2"/>
          <p:cNvSpPr>
            <a:spLocks noGrp="1"/>
          </p:cNvSpPr>
          <p:nvPr>
            <p:ph type="title"/>
          </p:nvPr>
        </p:nvSpPr>
        <p:spPr/>
        <p:txBody>
          <a:bodyPr/>
          <a:lstStyle/>
          <a:p>
            <a:r>
              <a:rPr lang="en-US" dirty="0" smtClean="0"/>
              <a:t>Python Toolkit - NLTK</a:t>
            </a:r>
            <a:endParaRPr lang="en-US" dirty="0"/>
          </a:p>
        </p:txBody>
      </p:sp>
    </p:spTree>
    <p:extLst>
      <p:ext uri="{BB962C8B-B14F-4D97-AF65-F5344CB8AC3E}">
        <p14:creationId xmlns:p14="http://schemas.microsoft.com/office/powerpoint/2010/main" val="840702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Interactive clustering tool </a:t>
            </a:r>
            <a:r>
              <a:rPr lang="en-US" dirty="0" err="1" smtClean="0"/>
              <a:t>Ontogen</a:t>
            </a:r>
            <a:r>
              <a:rPr lang="en-US" dirty="0" smtClean="0"/>
              <a:t>: </a:t>
            </a:r>
            <a:r>
              <a:rPr lang="en-US" dirty="0" err="1" smtClean="0"/>
              <a:t>ontogen.ijs.si</a:t>
            </a:r>
            <a:endParaRPr lang="en-US" dirty="0" smtClean="0"/>
          </a:p>
          <a:p>
            <a:endParaRPr lang="en-US" dirty="0"/>
          </a:p>
          <a:p>
            <a:r>
              <a:rPr lang="en-US" dirty="0"/>
              <a:t>Tutorial at </a:t>
            </a:r>
            <a:r>
              <a:rPr lang="en-US" dirty="0">
                <a:hlinkClick r:id="rId2"/>
              </a:rPr>
              <a:t>http://eprints.pascal-network.org/archive/00000017/01/</a:t>
            </a:r>
            <a:r>
              <a:rPr lang="en-US" dirty="0" smtClean="0">
                <a:hlinkClick r:id="rId2"/>
              </a:rPr>
              <a:t>Tutorial_Marko.pdf</a:t>
            </a:r>
            <a:endParaRPr lang="en-US" dirty="0" smtClean="0"/>
          </a:p>
          <a:p>
            <a:endParaRPr lang="en-US" dirty="0"/>
          </a:p>
          <a:p>
            <a:r>
              <a:rPr lang="en-US" dirty="0" smtClean="0"/>
              <a:t>Demos</a:t>
            </a:r>
          </a:p>
          <a:p>
            <a:pPr lvl="1"/>
            <a:r>
              <a:rPr lang="en-US" dirty="0">
                <a:hlinkClick r:id="rId3"/>
              </a:rPr>
              <a:t>http://cogcomp.cs.illinois.edu/page/demos</a:t>
            </a:r>
            <a:r>
              <a:rPr lang="en-US" dirty="0" smtClean="0">
                <a:hlinkClick r:id="rId3"/>
              </a:rPr>
              <a:t>/</a:t>
            </a:r>
            <a:endParaRPr lang="en-US" dirty="0" smtClean="0"/>
          </a:p>
          <a:p>
            <a:pPr lvl="1"/>
            <a:r>
              <a:rPr lang="en-US" dirty="0">
                <a:hlinkClick r:id="rId4"/>
              </a:rPr>
              <a:t>https://</a:t>
            </a:r>
            <a:r>
              <a:rPr lang="en-US" dirty="0" smtClean="0">
                <a:hlinkClick r:id="rId4"/>
              </a:rPr>
              <a:t>dandelion.eu/semantic-text/text-classification-demo</a:t>
            </a:r>
            <a:endParaRPr lang="en-US" dirty="0"/>
          </a:p>
          <a:p>
            <a:pPr lvl="1"/>
            <a:endParaRPr lang="en-US" dirty="0"/>
          </a:p>
          <a:p>
            <a:r>
              <a:rPr lang="en-US" dirty="0" smtClean="0"/>
              <a:t>List of </a:t>
            </a:r>
            <a:r>
              <a:rPr lang="en-US" dirty="0"/>
              <a:t>commercial software http://</a:t>
            </a:r>
            <a:r>
              <a:rPr lang="en-US" dirty="0" err="1"/>
              <a:t>www.kdnuggets.com</a:t>
            </a:r>
            <a:r>
              <a:rPr lang="en-US" dirty="0"/>
              <a:t>/software/</a:t>
            </a:r>
            <a:r>
              <a:rPr lang="en-US" dirty="0" err="1"/>
              <a:t>text.html</a:t>
            </a:r>
            <a:endParaRPr lang="en-US" dirty="0"/>
          </a:p>
        </p:txBody>
      </p:sp>
      <p:sp>
        <p:nvSpPr>
          <p:cNvPr id="3" name="Title 2"/>
          <p:cNvSpPr>
            <a:spLocks noGrp="1"/>
          </p:cNvSpPr>
          <p:nvPr>
            <p:ph type="title"/>
          </p:nvPr>
        </p:nvSpPr>
        <p:spPr/>
        <p:txBody>
          <a:bodyPr/>
          <a:lstStyle/>
          <a:p>
            <a:r>
              <a:rPr lang="en-US" dirty="0" smtClean="0"/>
              <a:t>Online Resources</a:t>
            </a:r>
            <a:endParaRPr lang="en-US" dirty="0"/>
          </a:p>
        </p:txBody>
      </p:sp>
    </p:spTree>
    <p:extLst>
      <p:ext uri="{BB962C8B-B14F-4D97-AF65-F5344CB8AC3E}">
        <p14:creationId xmlns:p14="http://schemas.microsoft.com/office/powerpoint/2010/main" val="500065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Book at </a:t>
            </a:r>
            <a:r>
              <a:rPr lang="en-US" dirty="0">
                <a:hlinkClick r:id="rId2"/>
              </a:rPr>
              <a:t>http://www.nltk.org</a:t>
            </a:r>
            <a:r>
              <a:rPr lang="en-US" dirty="0" smtClean="0">
                <a:hlinkClick r:id="rId2"/>
              </a:rPr>
              <a:t>/</a:t>
            </a:r>
            <a:endParaRPr lang="en-US" dirty="0" smtClean="0"/>
          </a:p>
          <a:p>
            <a:endParaRPr lang="en-US" dirty="0"/>
          </a:p>
          <a:p>
            <a:r>
              <a:rPr lang="en-US" dirty="0" smtClean="0"/>
              <a:t>Useful scripts in </a:t>
            </a:r>
            <a:r>
              <a:rPr lang="en-US" dirty="0" err="1" smtClean="0"/>
              <a:t>nltk</a:t>
            </a:r>
            <a:r>
              <a:rPr lang="en-US" dirty="0" smtClean="0"/>
              <a:t>-trainer</a:t>
            </a:r>
          </a:p>
          <a:p>
            <a:pPr marL="0" indent="0">
              <a:buNone/>
            </a:pPr>
            <a:r>
              <a:rPr lang="en-US" dirty="0"/>
              <a:t>http://</a:t>
            </a:r>
            <a:r>
              <a:rPr lang="en-US" dirty="0" err="1"/>
              <a:t>brandonrose.org</a:t>
            </a:r>
            <a:r>
              <a:rPr lang="en-US" dirty="0"/>
              <a:t>/clustering</a:t>
            </a:r>
          </a:p>
          <a:p>
            <a:endParaRPr lang="en-US" dirty="0"/>
          </a:p>
        </p:txBody>
      </p:sp>
      <p:sp>
        <p:nvSpPr>
          <p:cNvPr id="3" name="Title 2"/>
          <p:cNvSpPr>
            <a:spLocks noGrp="1"/>
          </p:cNvSpPr>
          <p:nvPr>
            <p:ph type="title"/>
          </p:nvPr>
        </p:nvSpPr>
        <p:spPr/>
        <p:txBody>
          <a:bodyPr/>
          <a:lstStyle/>
          <a:p>
            <a:r>
              <a:rPr lang="en-US" dirty="0" smtClean="0"/>
              <a:t>Python Toolkit - NLTK</a:t>
            </a:r>
            <a:endParaRPr lang="en-US" dirty="0"/>
          </a:p>
        </p:txBody>
      </p:sp>
    </p:spTree>
    <p:extLst>
      <p:ext uri="{BB962C8B-B14F-4D97-AF65-F5344CB8AC3E}">
        <p14:creationId xmlns:p14="http://schemas.microsoft.com/office/powerpoint/2010/main" val="42018250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hlinkClick r:id="rId2"/>
              </a:rPr>
              <a:t>Apache </a:t>
            </a:r>
            <a:r>
              <a:rPr lang="en-US" dirty="0" smtClean="0">
                <a:hlinkClick r:id="rId2"/>
              </a:rPr>
              <a:t>OpenNLP</a:t>
            </a:r>
            <a:endParaRPr lang="en-US" dirty="0"/>
          </a:p>
          <a:p>
            <a:r>
              <a:rPr lang="en-US" dirty="0">
                <a:hlinkClick r:id="rId3"/>
              </a:rPr>
              <a:t>Natural Language Toolkit (</a:t>
            </a:r>
            <a:r>
              <a:rPr lang="en-US" dirty="0" smtClean="0">
                <a:hlinkClick r:id="rId3"/>
              </a:rPr>
              <a:t>NLTK</a:t>
            </a:r>
            <a:r>
              <a:rPr lang="en-US" dirty="0" smtClean="0"/>
              <a:t>)</a:t>
            </a:r>
          </a:p>
          <a:p>
            <a:r>
              <a:rPr lang="en-US" dirty="0" smtClean="0">
                <a:hlinkClick r:id="rId4"/>
              </a:rPr>
              <a:t>Standford NLP</a:t>
            </a:r>
            <a:endParaRPr lang="en-US" dirty="0" smtClean="0"/>
          </a:p>
          <a:p>
            <a:r>
              <a:rPr lang="en-US" dirty="0" smtClean="0">
                <a:hlinkClick r:id="rId5"/>
              </a:rPr>
              <a:t>MALLET</a:t>
            </a:r>
            <a:endParaRPr lang="en-US" dirty="0"/>
          </a:p>
        </p:txBody>
      </p:sp>
      <p:sp>
        <p:nvSpPr>
          <p:cNvPr id="3" name="Title 2"/>
          <p:cNvSpPr>
            <a:spLocks noGrp="1"/>
          </p:cNvSpPr>
          <p:nvPr>
            <p:ph type="title"/>
          </p:nvPr>
        </p:nvSpPr>
        <p:spPr/>
        <p:txBody>
          <a:bodyPr/>
          <a:lstStyle/>
          <a:p>
            <a:r>
              <a:rPr lang="en-US" dirty="0" smtClean="0"/>
              <a:t>Open Source NLP Toolkits</a:t>
            </a:r>
            <a:endParaRPr lang="en-US" dirty="0"/>
          </a:p>
        </p:txBody>
      </p:sp>
    </p:spTree>
    <p:extLst>
      <p:ext uri="{BB962C8B-B14F-4D97-AF65-F5344CB8AC3E}">
        <p14:creationId xmlns:p14="http://schemas.microsoft.com/office/powerpoint/2010/main" val="1796708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Interactive clustering tool </a:t>
            </a:r>
            <a:r>
              <a:rPr lang="en-US" dirty="0" err="1" smtClean="0"/>
              <a:t>Ontogen</a:t>
            </a:r>
            <a:r>
              <a:rPr lang="en-US" dirty="0" smtClean="0"/>
              <a:t>: </a:t>
            </a:r>
            <a:r>
              <a:rPr lang="en-US" dirty="0" err="1" smtClean="0"/>
              <a:t>ontogen.ijs.si</a:t>
            </a:r>
            <a:endParaRPr lang="en-US" dirty="0" smtClean="0"/>
          </a:p>
          <a:p>
            <a:endParaRPr lang="en-US" dirty="0"/>
          </a:p>
          <a:p>
            <a:r>
              <a:rPr lang="en-US" dirty="0"/>
              <a:t>Tutorial at </a:t>
            </a:r>
            <a:r>
              <a:rPr lang="en-US" dirty="0">
                <a:hlinkClick r:id="rId2"/>
              </a:rPr>
              <a:t>http://eprints.pascal-network.org/archive/00000017/01/</a:t>
            </a:r>
            <a:r>
              <a:rPr lang="en-US" dirty="0" smtClean="0">
                <a:hlinkClick r:id="rId2"/>
              </a:rPr>
              <a:t>Tutorial_Marko.pdf</a:t>
            </a:r>
            <a:endParaRPr lang="en-US" dirty="0" smtClean="0"/>
          </a:p>
          <a:p>
            <a:endParaRPr lang="en-US" dirty="0"/>
          </a:p>
          <a:p>
            <a:r>
              <a:rPr lang="en-US" dirty="0" smtClean="0"/>
              <a:t>Online lectures at </a:t>
            </a:r>
            <a:r>
              <a:rPr lang="en-US" dirty="0" err="1" smtClean="0"/>
              <a:t>videolectures.net</a:t>
            </a:r>
            <a:endParaRPr lang="en-US" dirty="0" smtClean="0"/>
          </a:p>
          <a:p>
            <a:endParaRPr lang="en-US" dirty="0"/>
          </a:p>
          <a:p>
            <a:r>
              <a:rPr lang="en-US" dirty="0" smtClean="0"/>
              <a:t>List of </a:t>
            </a:r>
            <a:r>
              <a:rPr lang="en-US" dirty="0"/>
              <a:t>commercial software http://</a:t>
            </a:r>
            <a:r>
              <a:rPr lang="en-US" dirty="0" err="1"/>
              <a:t>www.kdnuggets.com</a:t>
            </a:r>
            <a:r>
              <a:rPr lang="en-US" dirty="0"/>
              <a:t>/software/</a:t>
            </a:r>
            <a:r>
              <a:rPr lang="en-US" dirty="0" err="1"/>
              <a:t>text.html</a:t>
            </a:r>
            <a:endParaRPr lang="en-US" dirty="0"/>
          </a:p>
        </p:txBody>
      </p:sp>
      <p:sp>
        <p:nvSpPr>
          <p:cNvPr id="3" name="Title 2"/>
          <p:cNvSpPr>
            <a:spLocks noGrp="1"/>
          </p:cNvSpPr>
          <p:nvPr>
            <p:ph type="title"/>
          </p:nvPr>
        </p:nvSpPr>
        <p:spPr/>
        <p:txBody>
          <a:bodyPr/>
          <a:lstStyle/>
          <a:p>
            <a:r>
              <a:rPr lang="en-US" dirty="0" smtClean="0"/>
              <a:t>Online Resources</a:t>
            </a:r>
            <a:endParaRPr lang="en-US" dirty="0"/>
          </a:p>
        </p:txBody>
      </p:sp>
    </p:spTree>
    <p:extLst>
      <p:ext uri="{BB962C8B-B14F-4D97-AF65-F5344CB8AC3E}">
        <p14:creationId xmlns:p14="http://schemas.microsoft.com/office/powerpoint/2010/main" val="2121693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4294967295"/>
          </p:nvPr>
        </p:nvSpPr>
        <p:spPr>
          <a:xfrm>
            <a:off x="7450138" y="6588125"/>
            <a:ext cx="1693862" cy="269875"/>
          </a:xfrm>
          <a:prstGeom prst="rect">
            <a:avLst/>
          </a:prstGeo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1400">
                <a:solidFill>
                  <a:schemeClr val="bg1"/>
                </a:solidFill>
                <a:latin typeface="Arial" charset="0"/>
                <a:ea typeface="Gulim" charset="0"/>
                <a:cs typeface="Gulim" charset="0"/>
              </a:defRPr>
            </a:lvl1pPr>
            <a:lvl2pPr marL="742950" indent="-285750">
              <a:defRPr sz="1400">
                <a:solidFill>
                  <a:schemeClr val="bg1"/>
                </a:solidFill>
                <a:latin typeface="Arial" charset="0"/>
                <a:ea typeface="Gulim" charset="0"/>
                <a:cs typeface="Gulim" charset="0"/>
              </a:defRPr>
            </a:lvl2pPr>
            <a:lvl3pPr marL="1143000" indent="-228600">
              <a:defRPr sz="1400">
                <a:solidFill>
                  <a:schemeClr val="bg1"/>
                </a:solidFill>
                <a:latin typeface="Arial" charset="0"/>
                <a:ea typeface="Gulim" charset="0"/>
                <a:cs typeface="Gulim" charset="0"/>
              </a:defRPr>
            </a:lvl3pPr>
            <a:lvl4pPr marL="1600200" indent="-228600">
              <a:defRPr sz="1400">
                <a:solidFill>
                  <a:schemeClr val="bg1"/>
                </a:solidFill>
                <a:latin typeface="Arial" charset="0"/>
                <a:ea typeface="Gulim" charset="0"/>
                <a:cs typeface="Gulim" charset="0"/>
              </a:defRPr>
            </a:lvl4pPr>
            <a:lvl5pPr marL="2057400" indent="-228600">
              <a:defRPr sz="1400">
                <a:solidFill>
                  <a:schemeClr val="bg1"/>
                </a:solidFill>
                <a:latin typeface="Arial" charset="0"/>
                <a:ea typeface="Gulim" charset="0"/>
                <a:cs typeface="Gulim" charset="0"/>
              </a:defRPr>
            </a:lvl5pPr>
            <a:lvl6pPr marL="2514600" indent="-228600" algn="ctr" eaLnBrk="0" fontAlgn="base" hangingPunct="0">
              <a:spcBef>
                <a:spcPct val="0"/>
              </a:spcBef>
              <a:spcAft>
                <a:spcPct val="0"/>
              </a:spcAft>
              <a:defRPr sz="1400">
                <a:solidFill>
                  <a:schemeClr val="bg1"/>
                </a:solidFill>
                <a:latin typeface="Arial" charset="0"/>
                <a:ea typeface="Gulim" charset="0"/>
                <a:cs typeface="Gulim" charset="0"/>
              </a:defRPr>
            </a:lvl6pPr>
            <a:lvl7pPr marL="2971800" indent="-228600" algn="ctr" eaLnBrk="0" fontAlgn="base" hangingPunct="0">
              <a:spcBef>
                <a:spcPct val="0"/>
              </a:spcBef>
              <a:spcAft>
                <a:spcPct val="0"/>
              </a:spcAft>
              <a:defRPr sz="1400">
                <a:solidFill>
                  <a:schemeClr val="bg1"/>
                </a:solidFill>
                <a:latin typeface="Arial" charset="0"/>
                <a:ea typeface="Gulim" charset="0"/>
                <a:cs typeface="Gulim" charset="0"/>
              </a:defRPr>
            </a:lvl7pPr>
            <a:lvl8pPr marL="3429000" indent="-228600" algn="ctr" eaLnBrk="0" fontAlgn="base" hangingPunct="0">
              <a:spcBef>
                <a:spcPct val="0"/>
              </a:spcBef>
              <a:spcAft>
                <a:spcPct val="0"/>
              </a:spcAft>
              <a:defRPr sz="1400">
                <a:solidFill>
                  <a:schemeClr val="bg1"/>
                </a:solidFill>
                <a:latin typeface="Arial" charset="0"/>
                <a:ea typeface="Gulim" charset="0"/>
                <a:cs typeface="Gulim" charset="0"/>
              </a:defRPr>
            </a:lvl8pPr>
            <a:lvl9pPr marL="3886200" indent="-228600" algn="ctr" eaLnBrk="0" fontAlgn="base" hangingPunct="0">
              <a:spcBef>
                <a:spcPct val="0"/>
              </a:spcBef>
              <a:spcAft>
                <a:spcPct val="0"/>
              </a:spcAft>
              <a:defRPr sz="1400">
                <a:solidFill>
                  <a:schemeClr val="bg1"/>
                </a:solidFill>
                <a:latin typeface="Arial" charset="0"/>
                <a:ea typeface="Gulim" charset="0"/>
                <a:cs typeface="Gulim" charset="0"/>
              </a:defRPr>
            </a:lvl9pPr>
          </a:lstStyle>
          <a:p>
            <a:fld id="{A5764B39-10D9-9744-B8E8-357B7539439A}" type="slidenum">
              <a:rPr lang="en-US" sz="1000">
                <a:solidFill>
                  <a:schemeClr val="tx1"/>
                </a:solidFill>
              </a:rPr>
              <a:pPr/>
              <a:t>4</a:t>
            </a:fld>
            <a:endParaRPr lang="en-US" sz="1000">
              <a:solidFill>
                <a:schemeClr val="tx1"/>
              </a:solidFill>
            </a:endParaRPr>
          </a:p>
        </p:txBody>
      </p:sp>
      <p:sp>
        <p:nvSpPr>
          <p:cNvPr id="8195" name="Rectangle 2"/>
          <p:cNvSpPr>
            <a:spLocks noGrp="1" noChangeArrowheads="1"/>
          </p:cNvSpPr>
          <p:nvPr>
            <p:ph type="title"/>
          </p:nvPr>
        </p:nvSpPr>
        <p:spPr>
          <a:xfrm>
            <a:off x="120649" y="157163"/>
            <a:ext cx="8505183" cy="1143000"/>
          </a:xfrm>
        </p:spPr>
        <p:txBody>
          <a:bodyPr>
            <a:noAutofit/>
          </a:bodyPr>
          <a:lstStyle/>
          <a:p>
            <a:pPr algn="l" eaLnBrk="1" hangingPunct="1"/>
            <a:r>
              <a:rPr lang="en-US" sz="3600" dirty="0">
                <a:latin typeface="Arial" charset="0"/>
                <a:ea typeface="Gulim" charset="0"/>
                <a:cs typeface="Arial" charset="0"/>
              </a:rPr>
              <a:t>Why is </a:t>
            </a:r>
            <a:r>
              <a:rPr lang="en-US" sz="3600" dirty="0" smtClean="0">
                <a:latin typeface="Arial" charset="0"/>
                <a:ea typeface="Gulim" charset="0"/>
                <a:cs typeface="Arial" charset="0"/>
              </a:rPr>
              <a:t>text data </a:t>
            </a:r>
            <a:r>
              <a:rPr lang="en-US" sz="3600" dirty="0">
                <a:latin typeface="Arial" charset="0"/>
                <a:ea typeface="Gulim" charset="0"/>
                <a:cs typeface="Arial" charset="0"/>
              </a:rPr>
              <a:t>different?</a:t>
            </a:r>
          </a:p>
        </p:txBody>
      </p:sp>
      <p:sp>
        <p:nvSpPr>
          <p:cNvPr id="8196" name="Rectangle 3"/>
          <p:cNvSpPr>
            <a:spLocks noGrp="1" noChangeArrowheads="1"/>
          </p:cNvSpPr>
          <p:nvPr>
            <p:ph type="body" idx="1"/>
          </p:nvPr>
        </p:nvSpPr>
        <p:spPr>
          <a:xfrm>
            <a:off x="233363" y="1090913"/>
            <a:ext cx="8043862" cy="4113212"/>
          </a:xfrm>
        </p:spPr>
        <p:txBody>
          <a:bodyPr>
            <a:noAutofit/>
          </a:bodyPr>
          <a:lstStyle/>
          <a:p>
            <a:pPr eaLnBrk="1" hangingPunct="1"/>
            <a:endParaRPr lang="en-US" sz="2800" dirty="0">
              <a:latin typeface="Arial" charset="0"/>
              <a:cs typeface="Arial" charset="0"/>
            </a:endParaRPr>
          </a:p>
          <a:p>
            <a:pPr eaLnBrk="1" hangingPunct="1"/>
            <a:r>
              <a:rPr lang="en-US" sz="2400" dirty="0">
                <a:solidFill>
                  <a:schemeClr val="hlink"/>
                </a:solidFill>
                <a:latin typeface="Arial" charset="0"/>
                <a:cs typeface="Arial" charset="0"/>
              </a:rPr>
              <a:t>Structured Data</a:t>
            </a:r>
            <a:r>
              <a:rPr lang="en-US" sz="2400" dirty="0">
                <a:latin typeface="Arial" charset="0"/>
                <a:cs typeface="Arial" charset="0"/>
              </a:rPr>
              <a:t>: Humans have already pre-determined the attributes and relations of interest (e.g. relational databases)</a:t>
            </a:r>
          </a:p>
          <a:p>
            <a:pPr eaLnBrk="1" hangingPunct="1"/>
            <a:endParaRPr lang="en-US" sz="2400" dirty="0">
              <a:latin typeface="Arial" charset="0"/>
              <a:cs typeface="Arial" charset="0"/>
            </a:endParaRPr>
          </a:p>
          <a:p>
            <a:pPr eaLnBrk="1" hangingPunct="1"/>
            <a:r>
              <a:rPr lang="en-US" sz="2400" dirty="0" smtClean="0">
                <a:latin typeface="Arial" charset="0"/>
                <a:cs typeface="Arial" charset="0"/>
              </a:rPr>
              <a:t>Text data </a:t>
            </a:r>
            <a:r>
              <a:rPr lang="en-US" sz="2400" dirty="0">
                <a:latin typeface="Arial" charset="0"/>
                <a:cs typeface="Arial" charset="0"/>
              </a:rPr>
              <a:t>can have too many possible dimensions (millions)</a:t>
            </a:r>
          </a:p>
          <a:p>
            <a:pPr eaLnBrk="1" hangingPunct="1"/>
            <a:endParaRPr lang="en-US" sz="2400" dirty="0">
              <a:latin typeface="Arial" charset="0"/>
              <a:cs typeface="Arial" charset="0"/>
            </a:endParaRPr>
          </a:p>
          <a:p>
            <a:pPr eaLnBrk="1" hangingPunct="1"/>
            <a:r>
              <a:rPr lang="en-US" sz="2400" dirty="0">
                <a:latin typeface="Arial" charset="0"/>
                <a:cs typeface="Arial" charset="0"/>
              </a:rPr>
              <a:t>T</a:t>
            </a:r>
            <a:r>
              <a:rPr lang="en-US" sz="2400" dirty="0" smtClean="0">
                <a:latin typeface="Arial" charset="0"/>
                <a:cs typeface="Arial" charset="0"/>
              </a:rPr>
              <a:t>ext </a:t>
            </a:r>
            <a:r>
              <a:rPr lang="en-US" sz="2400" dirty="0">
                <a:latin typeface="Arial" charset="0"/>
                <a:cs typeface="Arial" charset="0"/>
              </a:rPr>
              <a:t>data often reflects human observations that are </a:t>
            </a:r>
            <a:r>
              <a:rPr lang="en-US" sz="2400" dirty="0">
                <a:solidFill>
                  <a:schemeClr val="hlink"/>
                </a:solidFill>
                <a:latin typeface="Arial" charset="0"/>
                <a:cs typeface="Arial" charset="0"/>
              </a:rPr>
              <a:t>exceptions</a:t>
            </a:r>
            <a:r>
              <a:rPr lang="en-US" sz="2400" dirty="0">
                <a:latin typeface="Arial" charset="0"/>
                <a:cs typeface="Arial" charset="0"/>
              </a:rPr>
              <a:t> to regular business processes.</a:t>
            </a:r>
          </a:p>
          <a:p>
            <a:pPr lvl="1" eaLnBrk="1" hangingPunct="1">
              <a:spcBef>
                <a:spcPct val="15000"/>
              </a:spcBef>
            </a:pPr>
            <a:r>
              <a:rPr lang="en-US" sz="2000" dirty="0">
                <a:latin typeface="Arial" charset="0"/>
                <a:cs typeface="Arial" charset="0"/>
              </a:rPr>
              <a:t>Complaints, Suggestions, (the ubiquitous </a:t>
            </a:r>
            <a:r>
              <a:rPr lang="ja-JP" altLang="en-US" sz="2000" dirty="0">
                <a:latin typeface="Arial" charset="0"/>
                <a:cs typeface="Arial" charset="0"/>
              </a:rPr>
              <a:t>“</a:t>
            </a:r>
            <a:r>
              <a:rPr lang="en-US" sz="2000" dirty="0">
                <a:latin typeface="Arial" charset="0"/>
                <a:cs typeface="Arial" charset="0"/>
              </a:rPr>
              <a:t>other</a:t>
            </a:r>
            <a:r>
              <a:rPr lang="ja-JP" altLang="en-US" sz="2000" dirty="0">
                <a:latin typeface="Arial" charset="0"/>
                <a:cs typeface="Arial" charset="0"/>
              </a:rPr>
              <a:t>”</a:t>
            </a:r>
            <a:r>
              <a:rPr lang="en-US" sz="2000" dirty="0">
                <a:latin typeface="Arial" charset="0"/>
                <a:cs typeface="Arial" charset="0"/>
              </a:rPr>
              <a:t> field)</a:t>
            </a:r>
          </a:p>
        </p:txBody>
      </p:sp>
    </p:spTree>
    <p:extLst>
      <p:ext uri="{BB962C8B-B14F-4D97-AF65-F5344CB8AC3E}">
        <p14:creationId xmlns:p14="http://schemas.microsoft.com/office/powerpoint/2010/main" val="2675829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4294967295"/>
          </p:nvPr>
        </p:nvSpPr>
        <p:spPr>
          <a:xfrm>
            <a:off x="7450138" y="6588125"/>
            <a:ext cx="1693862" cy="269875"/>
          </a:xfrm>
          <a:prstGeom prst="rect">
            <a:avLst/>
          </a:prstGeo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defRPr sz="1400">
                <a:solidFill>
                  <a:schemeClr val="bg1"/>
                </a:solidFill>
                <a:latin typeface="Arial" charset="0"/>
                <a:ea typeface="Gulim" charset="0"/>
                <a:cs typeface="Gulim" charset="0"/>
              </a:defRPr>
            </a:lvl1pPr>
            <a:lvl2pPr marL="742950" indent="-285750">
              <a:defRPr sz="1400">
                <a:solidFill>
                  <a:schemeClr val="bg1"/>
                </a:solidFill>
                <a:latin typeface="Arial" charset="0"/>
                <a:ea typeface="Gulim" charset="0"/>
                <a:cs typeface="Gulim" charset="0"/>
              </a:defRPr>
            </a:lvl2pPr>
            <a:lvl3pPr marL="1143000" indent="-228600">
              <a:defRPr sz="1400">
                <a:solidFill>
                  <a:schemeClr val="bg1"/>
                </a:solidFill>
                <a:latin typeface="Arial" charset="0"/>
                <a:ea typeface="Gulim" charset="0"/>
                <a:cs typeface="Gulim" charset="0"/>
              </a:defRPr>
            </a:lvl3pPr>
            <a:lvl4pPr marL="1600200" indent="-228600">
              <a:defRPr sz="1400">
                <a:solidFill>
                  <a:schemeClr val="bg1"/>
                </a:solidFill>
                <a:latin typeface="Arial" charset="0"/>
                <a:ea typeface="Gulim" charset="0"/>
                <a:cs typeface="Gulim" charset="0"/>
              </a:defRPr>
            </a:lvl4pPr>
            <a:lvl5pPr marL="2057400" indent="-228600">
              <a:defRPr sz="1400">
                <a:solidFill>
                  <a:schemeClr val="bg1"/>
                </a:solidFill>
                <a:latin typeface="Arial" charset="0"/>
                <a:ea typeface="Gulim" charset="0"/>
                <a:cs typeface="Gulim" charset="0"/>
              </a:defRPr>
            </a:lvl5pPr>
            <a:lvl6pPr marL="2514600" indent="-228600" algn="ctr" eaLnBrk="0" fontAlgn="base" hangingPunct="0">
              <a:spcBef>
                <a:spcPct val="0"/>
              </a:spcBef>
              <a:spcAft>
                <a:spcPct val="0"/>
              </a:spcAft>
              <a:defRPr sz="1400">
                <a:solidFill>
                  <a:schemeClr val="bg1"/>
                </a:solidFill>
                <a:latin typeface="Arial" charset="0"/>
                <a:ea typeface="Gulim" charset="0"/>
                <a:cs typeface="Gulim" charset="0"/>
              </a:defRPr>
            </a:lvl6pPr>
            <a:lvl7pPr marL="2971800" indent="-228600" algn="ctr" eaLnBrk="0" fontAlgn="base" hangingPunct="0">
              <a:spcBef>
                <a:spcPct val="0"/>
              </a:spcBef>
              <a:spcAft>
                <a:spcPct val="0"/>
              </a:spcAft>
              <a:defRPr sz="1400">
                <a:solidFill>
                  <a:schemeClr val="bg1"/>
                </a:solidFill>
                <a:latin typeface="Arial" charset="0"/>
                <a:ea typeface="Gulim" charset="0"/>
                <a:cs typeface="Gulim" charset="0"/>
              </a:defRPr>
            </a:lvl7pPr>
            <a:lvl8pPr marL="3429000" indent="-228600" algn="ctr" eaLnBrk="0" fontAlgn="base" hangingPunct="0">
              <a:spcBef>
                <a:spcPct val="0"/>
              </a:spcBef>
              <a:spcAft>
                <a:spcPct val="0"/>
              </a:spcAft>
              <a:defRPr sz="1400">
                <a:solidFill>
                  <a:schemeClr val="bg1"/>
                </a:solidFill>
                <a:latin typeface="Arial" charset="0"/>
                <a:ea typeface="Gulim" charset="0"/>
                <a:cs typeface="Gulim" charset="0"/>
              </a:defRPr>
            </a:lvl8pPr>
            <a:lvl9pPr marL="3886200" indent="-228600" algn="ctr" eaLnBrk="0" fontAlgn="base" hangingPunct="0">
              <a:spcBef>
                <a:spcPct val="0"/>
              </a:spcBef>
              <a:spcAft>
                <a:spcPct val="0"/>
              </a:spcAft>
              <a:defRPr sz="1400">
                <a:solidFill>
                  <a:schemeClr val="bg1"/>
                </a:solidFill>
                <a:latin typeface="Arial" charset="0"/>
                <a:ea typeface="Gulim" charset="0"/>
                <a:cs typeface="Gulim" charset="0"/>
              </a:defRPr>
            </a:lvl9pPr>
          </a:lstStyle>
          <a:p>
            <a:fld id="{43167423-7B7D-EF46-84E8-BF79DD2E18F0}" type="slidenum">
              <a:rPr lang="en-US" sz="1000">
                <a:solidFill>
                  <a:schemeClr val="tx1"/>
                </a:solidFill>
              </a:rPr>
              <a:pPr/>
              <a:t>5</a:t>
            </a:fld>
            <a:endParaRPr lang="en-US" sz="1000">
              <a:solidFill>
                <a:schemeClr val="tx1"/>
              </a:solidFill>
            </a:endParaRPr>
          </a:p>
        </p:txBody>
      </p:sp>
      <p:sp>
        <p:nvSpPr>
          <p:cNvPr id="13315" name="Rectangle 2"/>
          <p:cNvSpPr>
            <a:spLocks noGrp="1" noChangeArrowheads="1"/>
          </p:cNvSpPr>
          <p:nvPr>
            <p:ph type="title"/>
          </p:nvPr>
        </p:nvSpPr>
        <p:spPr/>
        <p:txBody>
          <a:bodyPr/>
          <a:lstStyle/>
          <a:p>
            <a:pPr eaLnBrk="1" hangingPunct="1"/>
            <a:r>
              <a:rPr lang="en-US" sz="2800" dirty="0">
                <a:latin typeface="Arial" charset="0"/>
                <a:ea typeface="Gulim" charset="0"/>
                <a:cs typeface="Arial" charset="0"/>
              </a:rPr>
              <a:t>Text </a:t>
            </a:r>
            <a:r>
              <a:rPr lang="en-US" sz="2800" dirty="0" smtClean="0">
                <a:latin typeface="Arial" charset="0"/>
                <a:ea typeface="Gulim" charset="0"/>
                <a:cs typeface="Arial" charset="0"/>
              </a:rPr>
              <a:t>Analytics: Capabilities </a:t>
            </a:r>
            <a:endParaRPr lang="en-US" sz="2800" dirty="0">
              <a:latin typeface="Arial" charset="0"/>
              <a:ea typeface="Gulim" charset="0"/>
              <a:cs typeface="Arial" charset="0"/>
            </a:endParaRPr>
          </a:p>
        </p:txBody>
      </p:sp>
      <p:sp>
        <p:nvSpPr>
          <p:cNvPr id="13316" name="Rectangle 3"/>
          <p:cNvSpPr>
            <a:spLocks noGrp="1" noChangeArrowheads="1"/>
          </p:cNvSpPr>
          <p:nvPr>
            <p:ph type="body" idx="1"/>
          </p:nvPr>
        </p:nvSpPr>
        <p:spPr/>
        <p:txBody>
          <a:bodyPr/>
          <a:lstStyle/>
          <a:p>
            <a:pPr eaLnBrk="1" hangingPunct="1"/>
            <a:r>
              <a:rPr lang="en-US" sz="2400" dirty="0">
                <a:latin typeface="Arial" charset="0"/>
                <a:cs typeface="Arial" charset="0"/>
              </a:rPr>
              <a:t>Search</a:t>
            </a:r>
          </a:p>
          <a:p>
            <a:pPr eaLnBrk="1" hangingPunct="1"/>
            <a:r>
              <a:rPr lang="en-US" sz="2400" dirty="0">
                <a:latin typeface="Arial" charset="0"/>
                <a:cs typeface="Arial" charset="0"/>
              </a:rPr>
              <a:t>Classification</a:t>
            </a:r>
          </a:p>
          <a:p>
            <a:pPr eaLnBrk="1" hangingPunct="1"/>
            <a:r>
              <a:rPr lang="en-US" sz="2400" dirty="0">
                <a:latin typeface="Arial" charset="0"/>
                <a:cs typeface="Arial" charset="0"/>
              </a:rPr>
              <a:t>Clustering</a:t>
            </a:r>
          </a:p>
          <a:p>
            <a:pPr eaLnBrk="1" hangingPunct="1"/>
            <a:r>
              <a:rPr lang="en-US" sz="2400" dirty="0">
                <a:latin typeface="Arial" charset="0"/>
                <a:cs typeface="Arial" charset="0"/>
              </a:rPr>
              <a:t>Extraction</a:t>
            </a:r>
          </a:p>
          <a:p>
            <a:pPr eaLnBrk="1" hangingPunct="1"/>
            <a:r>
              <a:rPr lang="en-US" sz="2400" dirty="0">
                <a:latin typeface="Arial" charset="0"/>
                <a:cs typeface="Arial" charset="0"/>
              </a:rPr>
              <a:t>Summarization</a:t>
            </a:r>
          </a:p>
          <a:p>
            <a:pPr eaLnBrk="1" hangingPunct="1"/>
            <a:r>
              <a:rPr lang="en-US" sz="2400" dirty="0">
                <a:latin typeface="Arial" charset="0"/>
                <a:cs typeface="Arial" charset="0"/>
              </a:rPr>
              <a:t>Visualization</a:t>
            </a:r>
          </a:p>
          <a:p>
            <a:pPr eaLnBrk="1" hangingPunct="1"/>
            <a:endParaRPr lang="en-US" sz="2400" dirty="0">
              <a:latin typeface="Arial" charset="0"/>
              <a:cs typeface="Arial" charset="0"/>
            </a:endParaRPr>
          </a:p>
        </p:txBody>
      </p:sp>
      <p:pic>
        <p:nvPicPr>
          <p:cNvPr id="13317" name="Picture 4" descr="circossample0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72000" y="1524000"/>
            <a:ext cx="38100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0407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13316">
                                            <p:txEl>
                                              <p:pRg st="1" end="1"/>
                                            </p:txEl>
                                          </p:spTgt>
                                        </p:tgtEl>
                                        <p:attrNameLst>
                                          <p:attrName>style.color</p:attrName>
                                        </p:attrNameLst>
                                      </p:cBhvr>
                                      <p:to>
                                        <p:clrVal>
                                          <a:schemeClr val="accent2"/>
                                        </p:clrVal>
                                      </p:to>
                                    </p:set>
                                    <p:set>
                                      <p:cBhvr>
                                        <p:cTn id="7" dur="500" fill="hold"/>
                                        <p:tgtEl>
                                          <p:spTgt spid="13316">
                                            <p:txEl>
                                              <p:pRg st="1" end="1"/>
                                            </p:txEl>
                                          </p:spTgt>
                                        </p:tgtEl>
                                        <p:attrNameLst>
                                          <p:attrName>fillcolor</p:attrName>
                                        </p:attrNameLst>
                                      </p:cBhvr>
                                      <p:to>
                                        <p:clrVal>
                                          <a:schemeClr val="accent2"/>
                                        </p:clrVal>
                                      </p:to>
                                    </p:set>
                                    <p:set>
                                      <p:cBhvr>
                                        <p:cTn id="8" dur="500" fill="hold"/>
                                        <p:tgtEl>
                                          <p:spTgt spid="13316">
                                            <p:txEl>
                                              <p:pRg st="1" end="1"/>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13316">
                                            <p:txEl>
                                              <p:pRg st="2" end="2"/>
                                            </p:txEl>
                                          </p:spTgt>
                                        </p:tgtEl>
                                        <p:attrNameLst>
                                          <p:attrName>style.color</p:attrName>
                                        </p:attrNameLst>
                                      </p:cBhvr>
                                      <p:to>
                                        <p:clrVal>
                                          <a:schemeClr val="accent2"/>
                                        </p:clrVal>
                                      </p:to>
                                    </p:set>
                                    <p:set>
                                      <p:cBhvr>
                                        <p:cTn id="11" dur="500" fill="hold"/>
                                        <p:tgtEl>
                                          <p:spTgt spid="13316">
                                            <p:txEl>
                                              <p:pRg st="2" end="2"/>
                                            </p:txEl>
                                          </p:spTgt>
                                        </p:tgtEl>
                                        <p:attrNameLst>
                                          <p:attrName>fillcolor</p:attrName>
                                        </p:attrNameLst>
                                      </p:cBhvr>
                                      <p:to>
                                        <p:clrVal>
                                          <a:schemeClr val="accent2"/>
                                        </p:clrVal>
                                      </p:to>
                                    </p:set>
                                    <p:set>
                                      <p:cBhvr>
                                        <p:cTn id="12" dur="500" fill="hold"/>
                                        <p:tgtEl>
                                          <p:spTgt spid="13316">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76200"/>
            <a:ext cx="9144000" cy="914400"/>
          </a:xfrm>
        </p:spPr>
        <p:txBody>
          <a:bodyPr>
            <a:noAutofit/>
          </a:bodyPr>
          <a:lstStyle/>
          <a:p>
            <a:r>
              <a:rPr lang="en-US" sz="2800" dirty="0" smtClean="0"/>
              <a:t>Text mining platforms require a variety of capabilities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55459483"/>
              </p:ext>
            </p:extLst>
          </p:nvPr>
        </p:nvGraphicFramePr>
        <p:xfrm>
          <a:off x="0" y="879311"/>
          <a:ext cx="9129714" cy="5604762"/>
        </p:xfrm>
        <a:graphic>
          <a:graphicData uri="http://schemas.openxmlformats.org/drawingml/2006/table">
            <a:tbl>
              <a:tblPr firstRow="1" bandRow="1">
                <a:tableStyleId>{21E4AEA4-8DFA-4A89-87EB-49C32662AFE0}</a:tableStyleId>
              </a:tblPr>
              <a:tblGrid>
                <a:gridCol w="1810727"/>
                <a:gridCol w="6132123"/>
                <a:gridCol w="1186864"/>
              </a:tblGrid>
              <a:tr h="479706">
                <a:tc>
                  <a:txBody>
                    <a:bodyPr/>
                    <a:lstStyle/>
                    <a:p>
                      <a:pPr algn="ctr"/>
                      <a:r>
                        <a:rPr lang="en-US" sz="1400" dirty="0" smtClean="0"/>
                        <a:t>Capability</a:t>
                      </a:r>
                      <a:endParaRPr lang="en-US" sz="1400" dirty="0"/>
                    </a:p>
                  </a:txBody>
                  <a:tcPr anchor="ctr"/>
                </a:tc>
                <a:tc>
                  <a:txBody>
                    <a:bodyPr/>
                    <a:lstStyle/>
                    <a:p>
                      <a:pPr algn="ctr"/>
                      <a:r>
                        <a:rPr lang="en-US" sz="1400" dirty="0" smtClean="0"/>
                        <a:t>Description</a:t>
                      </a:r>
                      <a:endParaRPr lang="en-US" sz="1400" dirty="0"/>
                    </a:p>
                  </a:txBody>
                  <a:tcPr anchor="ctr"/>
                </a:tc>
                <a:tc>
                  <a:txBody>
                    <a:bodyPr/>
                    <a:lstStyle/>
                    <a:p>
                      <a:pPr algn="ctr"/>
                      <a:r>
                        <a:rPr lang="en-US" sz="1400" dirty="0" smtClean="0"/>
                        <a:t>Maturity</a:t>
                      </a:r>
                      <a:endParaRPr lang="en-US" sz="1400" dirty="0"/>
                    </a:p>
                  </a:txBody>
                  <a:tcPr anchor="ctr"/>
                </a:tc>
              </a:tr>
              <a:tr h="592577">
                <a:tc>
                  <a:txBody>
                    <a:bodyPr/>
                    <a:lstStyle/>
                    <a:p>
                      <a:pPr algn="ctr"/>
                      <a:r>
                        <a:rPr lang="en-US" sz="1200" dirty="0" smtClean="0"/>
                        <a:t>Classification</a:t>
                      </a:r>
                      <a:endParaRPr lang="en-US" sz="1200" b="1" dirty="0"/>
                    </a:p>
                  </a:txBody>
                  <a:tcPr anchor="ct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Classification of a document  into one or more previously defined content categories. (e.g. Classify incoming emails as personal, business, news article, etc.)</a:t>
                      </a:r>
                      <a:endParaRPr kumimoji="0" lang="en-US" sz="1200" b="0" i="0" u="none" strike="noStrike" cap="none" normalizeH="0" baseline="0" dirty="0" smtClean="0">
                        <a:ln>
                          <a:noFill/>
                        </a:ln>
                        <a:solidFill>
                          <a:schemeClr val="tx1"/>
                        </a:solidFill>
                        <a:effectLst/>
                        <a:latin typeface="Arial" charset="0"/>
                      </a:endParaRPr>
                    </a:p>
                  </a:txBody>
                  <a:tcPr anchor="ct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High</a:t>
                      </a:r>
                    </a:p>
                  </a:txBody>
                  <a:tcPr anchor="ctr">
                    <a:solidFill>
                      <a:schemeClr val="accent3">
                        <a:lumMod val="40000"/>
                        <a:lumOff val="60000"/>
                      </a:schemeClr>
                    </a:solidFill>
                  </a:tcPr>
                </a:tc>
              </a:tr>
              <a:tr h="550250">
                <a:tc>
                  <a:txBody>
                    <a:bodyPr/>
                    <a:lstStyle/>
                    <a:p>
                      <a:pPr algn="ctr"/>
                      <a:r>
                        <a:rPr lang="en-US" sz="1200" dirty="0" smtClean="0"/>
                        <a:t>Word Clustering / Synonyms</a:t>
                      </a:r>
                      <a:endParaRPr lang="en-US" sz="1200" b="1" dirty="0"/>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Finding groups of words that are similar to each other. Depending on the strictness of the definition of similarity, similar words can be synonyms (IBM, Deep Blue) or companies in similar industry (Oracle, Teradata)</a:t>
                      </a:r>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Low</a:t>
                      </a:r>
                    </a:p>
                  </a:txBody>
                  <a:tcPr anchor="ctr">
                    <a:solidFill>
                      <a:schemeClr val="bg2">
                        <a:lumMod val="90000"/>
                      </a:schemeClr>
                    </a:solidFill>
                  </a:tcPr>
                </a:tc>
              </a:tr>
              <a:tr h="592577">
                <a:tc>
                  <a:txBody>
                    <a:bodyPr/>
                    <a:lstStyle/>
                    <a:p>
                      <a:pPr algn="ctr"/>
                      <a:r>
                        <a:rPr lang="en-US" sz="1200" kern="1200" dirty="0" smtClean="0">
                          <a:solidFill>
                            <a:schemeClr val="dk1"/>
                          </a:solidFill>
                          <a:latin typeface="+mn-lt"/>
                          <a:ea typeface="+mn-ea"/>
                          <a:cs typeface="+mn-cs"/>
                        </a:rPr>
                        <a:t>Topic Detection / Clustering</a:t>
                      </a:r>
                      <a:endParaRPr lang="en-US" sz="1200" kern="1200" dirty="0">
                        <a:solidFill>
                          <a:schemeClr val="dk1"/>
                        </a:solidFill>
                        <a:latin typeface="+mn-lt"/>
                        <a:ea typeface="+mn-ea"/>
                        <a:cs typeface="+mn-cs"/>
                      </a:endParaRPr>
                    </a:p>
                  </a:txBody>
                  <a:tcPr anchor="ctr">
                    <a:solidFill>
                      <a:schemeClr val="accent3">
                        <a:lumMod val="40000"/>
                        <a:lumOff val="60000"/>
                      </a:schemeClr>
                    </a:solidFill>
                  </a:tcPr>
                </a:tc>
                <a:tc>
                  <a:txBody>
                    <a:bodyPr/>
                    <a:lstStyle/>
                    <a:p>
                      <a:r>
                        <a:rPr kumimoji="0" lang="en-US" sz="1200" u="none" strike="noStrike" kern="1200" cap="none" normalizeH="0" baseline="0" dirty="0" smtClean="0">
                          <a:ln>
                            <a:noFill/>
                          </a:ln>
                          <a:solidFill>
                            <a:schemeClr val="dk1"/>
                          </a:solidFill>
                          <a:effectLst/>
                          <a:latin typeface="+mn-lt"/>
                          <a:ea typeface="+mn-ea"/>
                          <a:cs typeface="+mn-cs"/>
                        </a:rPr>
                        <a:t>Finding emerging or existing topics in large amounts of text data. Clustering news articles can help detect emerging topics. </a:t>
                      </a:r>
                      <a:endParaRPr kumimoji="0" lang="en-US" sz="1200" u="none" strike="noStrike" kern="1200" cap="none" normalizeH="0" baseline="0" dirty="0">
                        <a:ln>
                          <a:noFill/>
                        </a:ln>
                        <a:solidFill>
                          <a:schemeClr val="dk1"/>
                        </a:solidFill>
                        <a:effectLst/>
                        <a:latin typeface="+mn-lt"/>
                        <a:ea typeface="+mn-ea"/>
                        <a:cs typeface="+mn-cs"/>
                      </a:endParaRPr>
                    </a:p>
                  </a:txBody>
                  <a:tcPr anchor="ctr">
                    <a:solidFill>
                      <a:schemeClr val="accent3">
                        <a:lumMod val="40000"/>
                        <a:lumOff val="60000"/>
                      </a:schemeClr>
                    </a:solidFill>
                  </a:tcPr>
                </a:tc>
                <a:tc>
                  <a:txBody>
                    <a:bodyPr/>
                    <a:lstStyle/>
                    <a:p>
                      <a:r>
                        <a:rPr lang="en-US" sz="1200" b="0" i="0" dirty="0" smtClean="0">
                          <a:latin typeface="+mn-lt"/>
                        </a:rPr>
                        <a:t>High</a:t>
                      </a:r>
                      <a:endParaRPr lang="en-US" sz="1200" b="0" i="0" dirty="0">
                        <a:latin typeface="+mn-lt"/>
                      </a:endParaRPr>
                    </a:p>
                  </a:txBody>
                  <a:tcPr anchor="ctr">
                    <a:solidFill>
                      <a:schemeClr val="accent3">
                        <a:lumMod val="40000"/>
                        <a:lumOff val="60000"/>
                      </a:schemeClr>
                    </a:solidFill>
                  </a:tcPr>
                </a:tc>
              </a:tr>
              <a:tr h="552631">
                <a:tc>
                  <a:txBody>
                    <a:bodyPr/>
                    <a:lstStyle/>
                    <a:p>
                      <a:pPr algn="ctr"/>
                      <a:r>
                        <a:rPr lang="en-US" sz="1200" kern="1200" dirty="0" smtClean="0">
                          <a:solidFill>
                            <a:schemeClr val="dk1"/>
                          </a:solidFill>
                          <a:latin typeface="+mn-lt"/>
                          <a:ea typeface="+mn-ea"/>
                          <a:cs typeface="+mn-cs"/>
                        </a:rPr>
                        <a:t>Opinion &amp;</a:t>
                      </a:r>
                      <a:r>
                        <a:rPr lang="en-US" sz="1200" kern="1200" baseline="0" dirty="0" smtClean="0">
                          <a:solidFill>
                            <a:schemeClr val="dk1"/>
                          </a:solidFill>
                          <a:latin typeface="+mn-lt"/>
                          <a:ea typeface="+mn-ea"/>
                          <a:cs typeface="+mn-cs"/>
                        </a:rPr>
                        <a:t> </a:t>
                      </a:r>
                      <a:r>
                        <a:rPr lang="en-US" sz="1200" kern="1200" dirty="0" smtClean="0">
                          <a:solidFill>
                            <a:schemeClr val="dk1"/>
                          </a:solidFill>
                          <a:latin typeface="+mn-lt"/>
                          <a:ea typeface="+mn-ea"/>
                          <a:cs typeface="+mn-cs"/>
                        </a:rPr>
                        <a:t>Sentiment Analysis</a:t>
                      </a:r>
                      <a:endParaRPr lang="en-US" sz="1200" kern="1200" dirty="0">
                        <a:solidFill>
                          <a:schemeClr val="dk1"/>
                        </a:solidFill>
                        <a:latin typeface="+mn-lt"/>
                        <a:ea typeface="+mn-ea"/>
                        <a:cs typeface="+mn-cs"/>
                      </a:endParaRPr>
                    </a:p>
                  </a:txBody>
                  <a:tcPr anchor="ctr">
                    <a:solidFill>
                      <a:schemeClr val="accent3">
                        <a:lumMod val="40000"/>
                        <a:lumOff val="60000"/>
                      </a:schemeClr>
                    </a:solidFill>
                  </a:tcPr>
                </a:tc>
                <a:tc>
                  <a:txBody>
                    <a:bodyPr/>
                    <a:lstStyle/>
                    <a:p>
                      <a:r>
                        <a:rPr kumimoji="0" lang="en-US" sz="1200" u="none" strike="noStrike" kern="1200" cap="none" normalizeH="0" baseline="0" dirty="0" smtClean="0">
                          <a:ln>
                            <a:noFill/>
                          </a:ln>
                          <a:solidFill>
                            <a:schemeClr val="dk1"/>
                          </a:solidFill>
                          <a:effectLst/>
                          <a:latin typeface="+mn-lt"/>
                          <a:ea typeface="+mn-ea"/>
                          <a:cs typeface="+mn-cs"/>
                        </a:rPr>
                        <a:t>Detection of sentiment and opinions in different levels of granularity (word, sentence, message).</a:t>
                      </a:r>
                      <a:endParaRPr kumimoji="0" lang="en-US" sz="1200" u="none" strike="noStrike" kern="1200" cap="none" normalizeH="0" baseline="0" dirty="0">
                        <a:ln>
                          <a:noFill/>
                        </a:ln>
                        <a:solidFill>
                          <a:schemeClr val="dk1"/>
                        </a:solidFill>
                        <a:effectLst/>
                        <a:latin typeface="+mn-lt"/>
                        <a:ea typeface="+mn-ea"/>
                        <a:cs typeface="+mn-cs"/>
                      </a:endParaRPr>
                    </a:p>
                  </a:txBody>
                  <a:tcPr anchor="ctr">
                    <a:solidFill>
                      <a:schemeClr val="accent3">
                        <a:lumMod val="40000"/>
                        <a:lumOff val="60000"/>
                      </a:schemeClr>
                    </a:solidFill>
                  </a:tcPr>
                </a:tc>
                <a:tc>
                  <a:txBody>
                    <a:bodyPr/>
                    <a:lstStyle/>
                    <a:p>
                      <a:r>
                        <a:rPr lang="en-US" sz="1200" b="0" i="0" dirty="0" smtClean="0">
                          <a:latin typeface="+mn-lt"/>
                        </a:rPr>
                        <a:t>Medium</a:t>
                      </a:r>
                      <a:endParaRPr lang="en-US" sz="1200" b="0" i="0" dirty="0">
                        <a:latin typeface="+mn-lt"/>
                      </a:endParaRPr>
                    </a:p>
                  </a:txBody>
                  <a:tcPr anchor="ctr">
                    <a:solidFill>
                      <a:schemeClr val="accent3">
                        <a:lumMod val="40000"/>
                        <a:lumOff val="60000"/>
                      </a:schemeClr>
                    </a:solidFill>
                  </a:tcPr>
                </a:tc>
              </a:tr>
              <a:tr h="592577">
                <a:tc>
                  <a:txBody>
                    <a:bodyPr/>
                    <a:lstStyle/>
                    <a:p>
                      <a:pPr algn="ctr"/>
                      <a:r>
                        <a:rPr lang="en-US" sz="1200" kern="1200" dirty="0" smtClean="0">
                          <a:solidFill>
                            <a:schemeClr val="dk1"/>
                          </a:solidFill>
                          <a:latin typeface="+mn-lt"/>
                          <a:ea typeface="+mn-ea"/>
                          <a:cs typeface="+mn-cs"/>
                        </a:rPr>
                        <a:t>Named Entity Extraction (People,</a:t>
                      </a:r>
                      <a:r>
                        <a:rPr lang="en-US" sz="1200" kern="1200" baseline="0" dirty="0" smtClean="0">
                          <a:solidFill>
                            <a:schemeClr val="dk1"/>
                          </a:solidFill>
                          <a:latin typeface="+mn-lt"/>
                          <a:ea typeface="+mn-ea"/>
                          <a:cs typeface="+mn-cs"/>
                        </a:rPr>
                        <a:t> Locations, Organizations)</a:t>
                      </a:r>
                    </a:p>
                  </a:txBody>
                  <a:tcPr anchor="ctr">
                    <a:solidFill>
                      <a:schemeClr val="bg2">
                        <a:lumMod val="90000"/>
                      </a:schemeClr>
                    </a:solidFill>
                  </a:tcPr>
                </a:tc>
                <a:tc>
                  <a:txBody>
                    <a:bodyPr/>
                    <a:lstStyle/>
                    <a:p>
                      <a:r>
                        <a:rPr kumimoji="0" lang="en-US" sz="1200" u="none" strike="noStrike" kern="1200" cap="none" normalizeH="0" baseline="0" dirty="0" smtClean="0">
                          <a:ln>
                            <a:noFill/>
                          </a:ln>
                          <a:solidFill>
                            <a:schemeClr val="dk1"/>
                          </a:solidFill>
                          <a:effectLst/>
                          <a:latin typeface="+mn-lt"/>
                          <a:ea typeface="+mn-ea"/>
                          <a:cs typeface="+mn-cs"/>
                        </a:rPr>
                        <a:t>Recognition, tagging, and extraction of named entities of type Person, Location, and Organization. Typically limited to proper nouns and not much customization  possible.</a:t>
                      </a:r>
                      <a:endParaRPr kumimoji="0" lang="en-US" sz="1200" u="none" strike="noStrike" kern="1200" cap="none" normalizeH="0" baseline="0" dirty="0">
                        <a:ln>
                          <a:noFill/>
                        </a:ln>
                        <a:solidFill>
                          <a:schemeClr val="dk1"/>
                        </a:solidFill>
                        <a:effectLst/>
                        <a:latin typeface="+mn-lt"/>
                        <a:ea typeface="+mn-ea"/>
                        <a:cs typeface="+mn-cs"/>
                      </a:endParaRPr>
                    </a:p>
                  </a:txBody>
                  <a:tcPr anchor="ctr">
                    <a:solidFill>
                      <a:schemeClr val="bg2">
                        <a:lumMod val="90000"/>
                      </a:schemeClr>
                    </a:solidFill>
                  </a:tcPr>
                </a:tc>
                <a:tc>
                  <a:txBody>
                    <a:bodyPr/>
                    <a:lstStyle/>
                    <a:p>
                      <a:r>
                        <a:rPr lang="en-US" sz="1200" b="0" i="0" dirty="0" smtClean="0">
                          <a:latin typeface="+mn-lt"/>
                        </a:rPr>
                        <a:t>High</a:t>
                      </a:r>
                      <a:endParaRPr lang="en-US" sz="1200" b="0" i="0" dirty="0">
                        <a:latin typeface="+mn-lt"/>
                      </a:endParaRPr>
                    </a:p>
                  </a:txBody>
                  <a:tcPr anchor="ctr">
                    <a:solidFill>
                      <a:schemeClr val="bg2">
                        <a:lumMod val="90000"/>
                      </a:schemeClr>
                    </a:solidFill>
                  </a:tcPr>
                </a:tc>
              </a:tr>
              <a:tr h="592577">
                <a:tc>
                  <a:txBody>
                    <a:bodyPr/>
                    <a:lstStyle/>
                    <a:p>
                      <a:pPr algn="ctr"/>
                      <a:r>
                        <a:rPr lang="en-US" sz="1200" kern="1200" dirty="0" smtClean="0">
                          <a:solidFill>
                            <a:schemeClr val="dk1"/>
                          </a:solidFill>
                          <a:latin typeface="+mn-lt"/>
                          <a:ea typeface="+mn-ea"/>
                          <a:cs typeface="+mn-cs"/>
                        </a:rPr>
                        <a:t>General Extraction</a:t>
                      </a:r>
                    </a:p>
                    <a:p>
                      <a:pPr algn="ctr"/>
                      <a:r>
                        <a:rPr lang="en-US" sz="1200" kern="1200" dirty="0" smtClean="0">
                          <a:solidFill>
                            <a:schemeClr val="dk1"/>
                          </a:solidFill>
                          <a:latin typeface="+mn-lt"/>
                          <a:ea typeface="+mn-ea"/>
                          <a:cs typeface="+mn-cs"/>
                        </a:rPr>
                        <a:t>(</a:t>
                      </a:r>
                      <a:r>
                        <a:rPr kumimoji="0" lang="en-US" sz="1200" b="0" i="0" u="none" strike="noStrike" kern="1200" cap="none" normalizeH="0" baseline="0" dirty="0" smtClean="0">
                          <a:ln>
                            <a:noFill/>
                          </a:ln>
                          <a:solidFill>
                            <a:schemeClr val="tx1"/>
                          </a:solidFill>
                          <a:effectLst/>
                          <a:latin typeface="+mn-lt"/>
                          <a:ea typeface="+mn-ea"/>
                          <a:cs typeface="+mn-cs"/>
                        </a:rPr>
                        <a:t>Entities</a:t>
                      </a:r>
                      <a:r>
                        <a:rPr lang="en-US" sz="1200" kern="1200" dirty="0" smtClean="0">
                          <a:solidFill>
                            <a:schemeClr val="dk1"/>
                          </a:solidFill>
                          <a:latin typeface="+mn-lt"/>
                          <a:ea typeface="+mn-ea"/>
                          <a:cs typeface="+mn-cs"/>
                        </a:rPr>
                        <a:t>,</a:t>
                      </a:r>
                      <a:r>
                        <a:rPr lang="en-US" sz="1200" kern="1200" baseline="0" dirty="0" smtClean="0">
                          <a:solidFill>
                            <a:schemeClr val="dk1"/>
                          </a:solidFill>
                          <a:latin typeface="+mn-lt"/>
                          <a:ea typeface="+mn-ea"/>
                          <a:cs typeface="+mn-cs"/>
                        </a:rPr>
                        <a:t> Events, Facts, Relationships)</a:t>
                      </a:r>
                      <a:endParaRPr lang="en-US" sz="1200" kern="1200" dirty="0">
                        <a:solidFill>
                          <a:schemeClr val="dk1"/>
                        </a:solidFill>
                        <a:latin typeface="+mn-lt"/>
                        <a:ea typeface="+mn-ea"/>
                        <a:cs typeface="+mn-cs"/>
                      </a:endParaRPr>
                    </a:p>
                  </a:txBody>
                  <a:tcPr anchor="ctr">
                    <a:solidFill>
                      <a:schemeClr val="accent3">
                        <a:lumMod val="20000"/>
                        <a:lumOff val="80000"/>
                      </a:schemeClr>
                    </a:solidFill>
                  </a:tcPr>
                </a:tc>
                <a:tc>
                  <a:txBody>
                    <a:bodyPr/>
                    <a:lstStyle/>
                    <a:p>
                      <a:r>
                        <a:rPr kumimoji="0" lang="en-US" sz="1200" u="none" strike="noStrike" kern="1200" cap="none" normalizeH="0" baseline="0" dirty="0" smtClean="0">
                          <a:ln>
                            <a:noFill/>
                          </a:ln>
                          <a:solidFill>
                            <a:schemeClr val="dk1"/>
                          </a:solidFill>
                          <a:effectLst/>
                          <a:latin typeface="+mn-lt"/>
                          <a:ea typeface="+mn-ea"/>
                          <a:cs typeface="+mn-cs"/>
                        </a:rPr>
                        <a:t>Recognition, tagging, and extraction of specified classes of words /phrases  as an entity (client, competitor, company), event (acquisition), relationship (John King works for MSFT)</a:t>
                      </a:r>
                      <a:endParaRPr kumimoji="0" lang="en-US" sz="1200" u="none" strike="noStrike" kern="1200" cap="none" normalizeH="0" baseline="0" dirty="0">
                        <a:ln>
                          <a:noFill/>
                        </a:ln>
                        <a:solidFill>
                          <a:schemeClr val="dk1"/>
                        </a:solidFill>
                        <a:effectLst/>
                        <a:latin typeface="+mn-lt"/>
                        <a:ea typeface="+mn-ea"/>
                        <a:cs typeface="+mn-cs"/>
                      </a:endParaRPr>
                    </a:p>
                  </a:txBody>
                  <a:tcPr anchor="ctr">
                    <a:solidFill>
                      <a:schemeClr val="accent3">
                        <a:lumMod val="20000"/>
                        <a:lumOff val="80000"/>
                      </a:schemeClr>
                    </a:solidFill>
                  </a:tcPr>
                </a:tc>
                <a:tc>
                  <a:txBody>
                    <a:bodyPr/>
                    <a:lstStyle/>
                    <a:p>
                      <a:r>
                        <a:rPr lang="en-US" sz="1200" b="0" i="0" dirty="0" smtClean="0">
                          <a:latin typeface="+mn-lt"/>
                        </a:rPr>
                        <a:t>Low</a:t>
                      </a:r>
                      <a:endParaRPr lang="en-US" sz="1200" b="0" i="0" dirty="0">
                        <a:latin typeface="+mn-lt"/>
                      </a:endParaRPr>
                    </a:p>
                  </a:txBody>
                  <a:tcPr anchor="ctr">
                    <a:solidFill>
                      <a:schemeClr val="accent3">
                        <a:lumMod val="20000"/>
                        <a:lumOff val="80000"/>
                      </a:schemeClr>
                    </a:solidFill>
                  </a:tcPr>
                </a:tc>
              </a:tr>
              <a:tr h="423270">
                <a:tc>
                  <a:txBody>
                    <a:bodyPr/>
                    <a:lstStyle/>
                    <a:p>
                      <a:pPr algn="ctr"/>
                      <a:r>
                        <a:rPr lang="en-US" sz="1200" dirty="0" smtClean="0"/>
                        <a:t>Search</a:t>
                      </a:r>
                      <a:endParaRPr lang="en-US" sz="1200" b="1" dirty="0"/>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Ranked retrieval of a document or component based on the presence of one or more supplied search terms.</a:t>
                      </a:r>
                      <a:endParaRPr kumimoji="0" lang="en-US" sz="1200" b="0" i="0" u="none" strike="noStrike" cap="none" normalizeH="0" baseline="0" dirty="0" smtClean="0">
                        <a:ln>
                          <a:noFill/>
                        </a:ln>
                        <a:solidFill>
                          <a:schemeClr val="tx1"/>
                        </a:solidFill>
                        <a:effectLst/>
                        <a:latin typeface="Arial" charset="0"/>
                      </a:endParaRPr>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High</a:t>
                      </a:r>
                    </a:p>
                  </a:txBody>
                  <a:tcPr anchor="ctr">
                    <a:solidFill>
                      <a:schemeClr val="bg2">
                        <a:lumMod val="90000"/>
                      </a:schemeClr>
                    </a:solidFill>
                  </a:tcPr>
                </a:tc>
              </a:tr>
              <a:tr h="423270">
                <a:tc>
                  <a:txBody>
                    <a:bodyPr/>
                    <a:lstStyle/>
                    <a:p>
                      <a:pPr algn="ctr"/>
                      <a:r>
                        <a:rPr lang="en-US" sz="1200" b="0" dirty="0" smtClean="0"/>
                        <a:t>Visualization</a:t>
                      </a:r>
                      <a:endParaRPr lang="en-US" sz="1200" b="0" dirty="0"/>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Visualization of text data and /or  visual </a:t>
                      </a:r>
                      <a:r>
                        <a:rPr kumimoji="0" lang="en-US" sz="1200" u="none" strike="noStrike" cap="none" normalizeH="0" baseline="0" dirty="0" err="1" smtClean="0">
                          <a:ln>
                            <a:noFill/>
                          </a:ln>
                          <a:effectLst/>
                        </a:rPr>
                        <a:t>mashups</a:t>
                      </a:r>
                      <a:r>
                        <a:rPr kumimoji="0" lang="en-US" sz="1200" u="none" strike="noStrike" cap="none" normalizeH="0" baseline="0" dirty="0" smtClean="0">
                          <a:ln>
                            <a:noFill/>
                          </a:ln>
                          <a:effectLst/>
                        </a:rPr>
                        <a:t> combining text with other forms of data (maps, networks, etc).</a:t>
                      </a:r>
                      <a:endParaRPr kumimoji="0" lang="en-US" sz="1200" b="0" i="0" u="none" strike="noStrike" cap="none" normalizeH="0" baseline="0" dirty="0" smtClean="0">
                        <a:ln>
                          <a:noFill/>
                        </a:ln>
                        <a:solidFill>
                          <a:schemeClr val="tx1"/>
                        </a:solidFill>
                        <a:effectLst/>
                        <a:latin typeface="Arial" charset="0"/>
                      </a:endParaRPr>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Medium</a:t>
                      </a:r>
                    </a:p>
                  </a:txBody>
                  <a:tcPr anchor="ctr">
                    <a:solidFill>
                      <a:schemeClr val="bg2">
                        <a:lumMod val="90000"/>
                      </a:schemeClr>
                    </a:solidFill>
                  </a:tcPr>
                </a:tc>
              </a:tr>
              <a:tr h="552631">
                <a:tc>
                  <a:txBody>
                    <a:bodyPr/>
                    <a:lstStyle/>
                    <a:p>
                      <a:pPr algn="ctr"/>
                      <a:r>
                        <a:rPr lang="en-US" sz="1200" dirty="0" smtClean="0"/>
                        <a:t>Summarization</a:t>
                      </a:r>
                      <a:endParaRPr lang="en-US" sz="1200" b="1" dirty="0"/>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cap="none" normalizeH="0" baseline="0" dirty="0" smtClean="0">
                          <a:ln>
                            <a:noFill/>
                          </a:ln>
                          <a:effectLst/>
                        </a:rPr>
                        <a:t>Summarization of a document, intended to produce a readable abstract of the source document which captures salient points using fewer words.</a:t>
                      </a:r>
                      <a:endParaRPr kumimoji="0" lang="en-US" sz="1200" b="0" i="0" u="none" strike="noStrike" cap="none" normalizeH="0" baseline="0" dirty="0" smtClean="0">
                        <a:ln>
                          <a:noFill/>
                        </a:ln>
                        <a:solidFill>
                          <a:schemeClr val="tx1"/>
                        </a:solidFill>
                        <a:effectLst/>
                        <a:latin typeface="Arial" charset="0"/>
                      </a:endParaRPr>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mn-lt"/>
                        </a:rPr>
                        <a:t>Low</a:t>
                      </a:r>
                    </a:p>
                  </a:txBody>
                  <a:tcPr anchor="ctr">
                    <a:solidFill>
                      <a:schemeClr val="bg2">
                        <a:lumMod val="90000"/>
                      </a:schemeClr>
                    </a:solidFill>
                  </a:tcPr>
                </a:tc>
              </a:tr>
            </a:tbl>
          </a:graphicData>
        </a:graphic>
      </p:graphicFrame>
      <p:sp>
        <p:nvSpPr>
          <p:cNvPr id="4" name="Slide Number Placeholder 4"/>
          <p:cNvSpPr txBox="1">
            <a:spLocks/>
          </p:cNvSpPr>
          <p:nvPr/>
        </p:nvSpPr>
        <p:spPr>
          <a:xfrm>
            <a:off x="6996113" y="6641416"/>
            <a:ext cx="2133600"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D1A49CC-E18E-4514-9314-360AAB24D94D}" type="slidenum">
              <a:rPr kumimoji="0" lang="en-US" sz="10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66918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r>
              <a:rPr lang="en-US" sz="2400" b="1" dirty="0" smtClean="0"/>
              <a:t>Different Text analytics paradigms</a:t>
            </a:r>
            <a:r>
              <a:rPr lang="en-US" sz="2400" dirty="0" smtClean="0"/>
              <a:t>:  Best is to use statistical machine learning augmented with lexicons and linguistics</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728650505"/>
              </p:ext>
            </p:extLst>
          </p:nvPr>
        </p:nvGraphicFramePr>
        <p:xfrm>
          <a:off x="76200" y="1393654"/>
          <a:ext cx="8915400" cy="4926979"/>
        </p:xfrm>
        <a:graphic>
          <a:graphicData uri="http://schemas.openxmlformats.org/drawingml/2006/table">
            <a:tbl>
              <a:tblPr firstRow="1" bandRow="1">
                <a:tableStyleId>{5C22544A-7EE6-4342-B048-85BDC9FD1C3A}</a:tableStyleId>
              </a:tblPr>
              <a:tblGrid>
                <a:gridCol w="1814639"/>
                <a:gridCol w="2445818"/>
                <a:gridCol w="2426093"/>
                <a:gridCol w="2228850"/>
              </a:tblGrid>
              <a:tr h="1431334">
                <a:tc>
                  <a:txBody>
                    <a:bodyPr/>
                    <a:lstStyle/>
                    <a:p>
                      <a:endParaRPr lang="en-US" b="1" dirty="0"/>
                    </a:p>
                  </a:txBody>
                  <a:tcPr/>
                </a:tc>
                <a:tc>
                  <a:txBody>
                    <a:bodyPr/>
                    <a:lstStyle/>
                    <a:p>
                      <a:r>
                        <a:rPr lang="en-US" sz="2000" b="1" dirty="0" smtClean="0"/>
                        <a:t>Lexicon-based Rules</a:t>
                      </a:r>
                      <a:endParaRPr lang="en-US" sz="2000" b="1" dirty="0"/>
                    </a:p>
                  </a:txBody>
                  <a:tcPr/>
                </a:tc>
                <a:tc>
                  <a:txBody>
                    <a:bodyPr/>
                    <a:lstStyle/>
                    <a:p>
                      <a:r>
                        <a:rPr lang="en-US" sz="2000" b="1" dirty="0" smtClean="0"/>
                        <a:t>Linguistic</a:t>
                      </a:r>
                      <a:r>
                        <a:rPr lang="en-US" sz="2000" b="1" baseline="0" dirty="0" smtClean="0"/>
                        <a:t> Rules</a:t>
                      </a:r>
                      <a:endParaRPr lang="en-US" sz="2000" b="1" dirty="0"/>
                    </a:p>
                  </a:txBody>
                  <a:tcPr/>
                </a:tc>
                <a:tc>
                  <a:txBody>
                    <a:bodyPr/>
                    <a:lstStyle/>
                    <a:p>
                      <a:r>
                        <a:rPr lang="en-US" sz="2000" b="1" dirty="0" smtClean="0"/>
                        <a:t>Statistical</a:t>
                      </a:r>
                      <a:r>
                        <a:rPr lang="en-US" sz="2000" b="1" baseline="0" dirty="0" smtClean="0"/>
                        <a:t> Machine Learning</a:t>
                      </a:r>
                    </a:p>
                    <a:p>
                      <a:r>
                        <a:rPr lang="en-US" sz="2000" b="1" baseline="0" dirty="0" smtClean="0"/>
                        <a:t> </a:t>
                      </a:r>
                      <a:r>
                        <a:rPr lang="en-US" sz="1800" b="1" baseline="0" dirty="0" smtClean="0"/>
                        <a:t>(augmented with linguistics &amp; lexicons)</a:t>
                      </a:r>
                      <a:endParaRPr lang="en-US" sz="2000" b="1" dirty="0"/>
                    </a:p>
                  </a:txBody>
                  <a:tcPr/>
                </a:tc>
              </a:tr>
              <a:tr h="1163269">
                <a:tc>
                  <a:txBody>
                    <a:bodyPr/>
                    <a:lstStyle/>
                    <a:p>
                      <a:r>
                        <a:rPr lang="en-US" b="1" dirty="0" smtClean="0"/>
                        <a:t>Description</a:t>
                      </a:r>
                      <a:endParaRPr lang="en-US" b="1" dirty="0"/>
                    </a:p>
                  </a:txBody>
                  <a:tcPr>
                    <a:solidFill>
                      <a:schemeClr val="bg1">
                        <a:lumMod val="75000"/>
                      </a:schemeClr>
                    </a:solidFill>
                  </a:tcPr>
                </a:tc>
                <a:tc>
                  <a:txBody>
                    <a:bodyPr/>
                    <a:lstStyle/>
                    <a:p>
                      <a:r>
                        <a:rPr lang="en-US" sz="1400" b="0" dirty="0" smtClean="0"/>
                        <a:t>Rules</a:t>
                      </a:r>
                      <a:r>
                        <a:rPr lang="en-US" sz="1400" b="0" baseline="0" dirty="0" smtClean="0"/>
                        <a:t> based on lists of words</a:t>
                      </a:r>
                      <a:endParaRPr lang="en-US" sz="1400" b="0" dirty="0"/>
                    </a:p>
                  </a:txBody>
                  <a:tcPr>
                    <a:solidFill>
                      <a:schemeClr val="bg1">
                        <a:lumMod val="75000"/>
                      </a:schemeClr>
                    </a:solidFill>
                  </a:tcPr>
                </a:tc>
                <a:tc>
                  <a:txBody>
                    <a:bodyPr/>
                    <a:lstStyle/>
                    <a:p>
                      <a:r>
                        <a:rPr lang="en-US" sz="1400" b="0" dirty="0" smtClean="0"/>
                        <a:t>Rules</a:t>
                      </a:r>
                      <a:r>
                        <a:rPr lang="en-US" sz="1400" b="0" baseline="0" dirty="0" smtClean="0"/>
                        <a:t> using words and linguistic operators (parts of speech for example)</a:t>
                      </a:r>
                      <a:endParaRPr lang="en-US" sz="1400" b="0" dirty="0"/>
                    </a:p>
                  </a:txBody>
                  <a:tcPr>
                    <a:solidFill>
                      <a:schemeClr val="bg1">
                        <a:lumMod val="75000"/>
                      </a:schemeClr>
                    </a:solidFill>
                  </a:tcPr>
                </a:tc>
                <a:tc>
                  <a:txBody>
                    <a:bodyPr/>
                    <a:lstStyle/>
                    <a:p>
                      <a:r>
                        <a:rPr lang="en-US" sz="1400" b="0" dirty="0" smtClean="0"/>
                        <a:t>Statistical</a:t>
                      </a:r>
                      <a:r>
                        <a:rPr lang="en-US" sz="1400" b="0" baseline="0" dirty="0" smtClean="0"/>
                        <a:t> approaches that can be trained and learn over time. Can incorporate lexicons and linguistics as well</a:t>
                      </a:r>
                      <a:endParaRPr lang="en-US" sz="1400" b="0" dirty="0"/>
                    </a:p>
                  </a:txBody>
                  <a:tcPr>
                    <a:solidFill>
                      <a:schemeClr val="bg1">
                        <a:lumMod val="75000"/>
                      </a:schemeClr>
                    </a:solidFill>
                  </a:tcPr>
                </a:tc>
              </a:tr>
              <a:tr h="642859">
                <a:tc>
                  <a:txBody>
                    <a:bodyPr/>
                    <a:lstStyle/>
                    <a:p>
                      <a:r>
                        <a:rPr lang="en-US" b="1" dirty="0" smtClean="0"/>
                        <a:t>Ease</a:t>
                      </a:r>
                      <a:r>
                        <a:rPr lang="en-US" b="1" baseline="0" dirty="0" smtClean="0"/>
                        <a:t> of creation &amp; maintenance</a:t>
                      </a:r>
                      <a:endParaRPr lang="en-US" b="1" dirty="0"/>
                    </a:p>
                  </a:txBody>
                  <a:tcPr/>
                </a:tc>
                <a:tc>
                  <a:txBody>
                    <a:bodyPr/>
                    <a:lstStyle/>
                    <a:p>
                      <a:pPr>
                        <a:buFont typeface="Arial" pitchFamily="34" charset="0"/>
                        <a:buNone/>
                      </a:pPr>
                      <a:r>
                        <a:rPr lang="en-US" sz="1600" dirty="0" smtClean="0"/>
                        <a:t>Low</a:t>
                      </a:r>
                      <a:endParaRPr lang="en-US" sz="1600" dirty="0"/>
                    </a:p>
                  </a:txBody>
                  <a:tcPr>
                    <a:solidFill>
                      <a:schemeClr val="accent2">
                        <a:lumMod val="40000"/>
                        <a:lumOff val="60000"/>
                      </a:schemeClr>
                    </a:solidFill>
                  </a:tcPr>
                </a:tc>
                <a:tc>
                  <a:txBody>
                    <a:bodyPr/>
                    <a:lstStyle/>
                    <a:p>
                      <a:r>
                        <a:rPr lang="en-US" sz="1800" dirty="0" smtClean="0"/>
                        <a:t>Low</a:t>
                      </a:r>
                      <a:endParaRPr lang="en-US" dirty="0"/>
                    </a:p>
                  </a:txBody>
                  <a:tcPr>
                    <a:solidFill>
                      <a:schemeClr val="accent2">
                        <a:lumMod val="40000"/>
                        <a:lumOff val="60000"/>
                      </a:schemeClr>
                    </a:solidFill>
                  </a:tcPr>
                </a:tc>
                <a:tc>
                  <a:txBody>
                    <a:bodyPr/>
                    <a:lstStyle/>
                    <a:p>
                      <a:r>
                        <a:rPr lang="en-US" dirty="0" smtClean="0"/>
                        <a:t>High</a:t>
                      </a:r>
                      <a:endParaRPr lang="en-US" dirty="0"/>
                    </a:p>
                  </a:txBody>
                  <a:tcPr>
                    <a:solidFill>
                      <a:srgbClr val="92D050"/>
                    </a:solidFill>
                  </a:tcPr>
                </a:tc>
              </a:tr>
              <a:tr h="367348">
                <a:tc>
                  <a:txBody>
                    <a:bodyPr/>
                    <a:lstStyle/>
                    <a:p>
                      <a:r>
                        <a:rPr lang="en-US" b="1" dirty="0" smtClean="0"/>
                        <a:t>Accuracy</a:t>
                      </a:r>
                      <a:endParaRPr lang="en-US" b="1" dirty="0"/>
                    </a:p>
                  </a:txBody>
                  <a:tcPr/>
                </a:tc>
                <a:tc>
                  <a:txBody>
                    <a:bodyPr/>
                    <a:lstStyle/>
                    <a:p>
                      <a:pPr>
                        <a:buFont typeface="Arial" pitchFamily="34" charset="0"/>
                        <a:buNone/>
                      </a:pPr>
                      <a:r>
                        <a:rPr lang="en-US" sz="1600" dirty="0" smtClean="0"/>
                        <a:t>Low</a:t>
                      </a:r>
                      <a:endParaRPr lang="en-US" sz="1600" dirty="0"/>
                    </a:p>
                  </a:txBody>
                  <a:tcPr>
                    <a:solidFill>
                      <a:schemeClr val="accent2">
                        <a:lumMod val="40000"/>
                        <a:lumOff val="60000"/>
                      </a:schemeClr>
                    </a:solidFill>
                  </a:tcPr>
                </a:tc>
                <a:tc>
                  <a:txBody>
                    <a:bodyPr/>
                    <a:lstStyle/>
                    <a:p>
                      <a:r>
                        <a:rPr lang="en-US" dirty="0" smtClean="0"/>
                        <a:t>Medium</a:t>
                      </a:r>
                      <a:endParaRPr lang="en-US" dirty="0"/>
                    </a:p>
                  </a:txBody>
                  <a:tcPr>
                    <a:solidFill>
                      <a:srgbClr val="F4F49E"/>
                    </a:solidFill>
                  </a:tcPr>
                </a:tc>
                <a:tc>
                  <a:txBody>
                    <a:bodyPr/>
                    <a:lstStyle/>
                    <a:p>
                      <a:r>
                        <a:rPr lang="en-US" dirty="0" smtClean="0"/>
                        <a:t>High</a:t>
                      </a:r>
                      <a:endParaRPr lang="en-US" dirty="0"/>
                    </a:p>
                  </a:txBody>
                  <a:tcPr>
                    <a:solidFill>
                      <a:srgbClr val="92D050"/>
                    </a:solidFill>
                  </a:tcPr>
                </a:tc>
              </a:tr>
              <a:tr h="7405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Context Sensitiveness</a:t>
                      </a:r>
                    </a:p>
                  </a:txBody>
                  <a:tcPr/>
                </a:tc>
                <a:tc>
                  <a:txBody>
                    <a:bodyPr/>
                    <a:lstStyle/>
                    <a:p>
                      <a:pPr>
                        <a:buFont typeface="Arial" pitchFamily="34" charset="0"/>
                        <a:buNone/>
                      </a:pPr>
                      <a:r>
                        <a:rPr lang="en-US" sz="1600" dirty="0" smtClean="0"/>
                        <a:t>Low</a:t>
                      </a:r>
                      <a:endParaRPr lang="en-US" sz="1600" dirty="0"/>
                    </a:p>
                  </a:txBody>
                  <a:tcPr>
                    <a:solidFill>
                      <a:schemeClr val="accent2">
                        <a:lumMod val="40000"/>
                        <a:lumOff val="60000"/>
                      </a:schemeClr>
                    </a:solidFill>
                  </a:tcPr>
                </a:tc>
                <a:tc>
                  <a:txBody>
                    <a:bodyPr/>
                    <a:lstStyle/>
                    <a:p>
                      <a:r>
                        <a:rPr lang="en-US" dirty="0" smtClean="0"/>
                        <a:t>High</a:t>
                      </a:r>
                      <a:endParaRPr lang="en-US" dirty="0"/>
                    </a:p>
                  </a:txBody>
                  <a:tcPr>
                    <a:solidFill>
                      <a:srgbClr val="92D050"/>
                    </a:solidFill>
                  </a:tcPr>
                </a:tc>
                <a:tc>
                  <a:txBody>
                    <a:bodyPr/>
                    <a:lstStyle/>
                    <a:p>
                      <a:r>
                        <a:rPr lang="en-US" dirty="0" smtClean="0"/>
                        <a:t>High</a:t>
                      </a:r>
                      <a:endParaRPr lang="en-US" dirty="0"/>
                    </a:p>
                  </a:txBody>
                  <a:tcPr>
                    <a:solidFill>
                      <a:srgbClr val="92D050"/>
                    </a:solidFill>
                  </a:tcPr>
                </a:tc>
              </a:tr>
              <a:tr h="5816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Interpretability</a:t>
                      </a:r>
                    </a:p>
                  </a:txBody>
                  <a:tcPr/>
                </a:tc>
                <a:tc>
                  <a:txBody>
                    <a:bodyPr/>
                    <a:lstStyle/>
                    <a:p>
                      <a:pPr>
                        <a:buFont typeface="Arial" pitchFamily="34" charset="0"/>
                        <a:buNone/>
                      </a:pPr>
                      <a:r>
                        <a:rPr lang="en-US" sz="1600" dirty="0" smtClean="0"/>
                        <a:t>High</a:t>
                      </a:r>
                    </a:p>
                    <a:p>
                      <a:pPr>
                        <a:buFont typeface="Arial" pitchFamily="34" charset="0"/>
                        <a:buNone/>
                      </a:pPr>
                      <a:r>
                        <a:rPr lang="en-US" sz="1600" baseline="0" dirty="0" smtClean="0"/>
                        <a:t>(unless the rules get large)</a:t>
                      </a:r>
                      <a:endParaRPr lang="en-US" sz="1600" dirty="0"/>
                    </a:p>
                  </a:txBody>
                  <a:tcPr>
                    <a:solidFill>
                      <a:srgbClr val="92D050"/>
                    </a:solidFill>
                  </a:tcPr>
                </a:tc>
                <a:tc>
                  <a:txBody>
                    <a:bodyPr/>
                    <a:lstStyle/>
                    <a:p>
                      <a:r>
                        <a:rPr lang="en-US" dirty="0" smtClean="0"/>
                        <a:t>Medium</a:t>
                      </a:r>
                      <a:endParaRPr lang="en-US" dirty="0"/>
                    </a:p>
                  </a:txBody>
                  <a:tcPr>
                    <a:solidFill>
                      <a:srgbClr val="F4F49E"/>
                    </a:solidFill>
                  </a:tcPr>
                </a:tc>
                <a:tc>
                  <a:txBody>
                    <a:bodyPr/>
                    <a:lstStyle/>
                    <a:p>
                      <a:r>
                        <a:rPr lang="en-US" dirty="0" smtClean="0"/>
                        <a:t>Medium</a:t>
                      </a:r>
                      <a:endParaRPr lang="en-US" dirty="0"/>
                    </a:p>
                  </a:txBody>
                  <a:tcPr>
                    <a:solidFill>
                      <a:srgbClr val="F4F49E"/>
                    </a:solidFill>
                  </a:tcPr>
                </a:tc>
              </a:tr>
            </a:tbl>
          </a:graphicData>
        </a:graphic>
      </p:graphicFrame>
      <p:sp>
        <p:nvSpPr>
          <p:cNvPr id="5" name="Rectangle 4"/>
          <p:cNvSpPr/>
          <p:nvPr/>
        </p:nvSpPr>
        <p:spPr>
          <a:xfrm>
            <a:off x="6781800" y="1340731"/>
            <a:ext cx="2209800" cy="5083346"/>
          </a:xfrm>
          <a:prstGeom prst="rect">
            <a:avLst/>
          </a:prstGeom>
          <a:solidFill>
            <a:srgbClr val="4F81BD">
              <a:alpha val="1961"/>
            </a:srgbClr>
          </a:solidFill>
          <a:ln w="571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4000" b="1" dirty="0">
              <a:solidFill>
                <a:schemeClr val="accent6">
                  <a:lumMod val="75000"/>
                </a:schemeClr>
              </a:solidFill>
            </a:endParaRPr>
          </a:p>
        </p:txBody>
      </p:sp>
      <p:sp>
        <p:nvSpPr>
          <p:cNvPr id="6" name="Rectangle 5"/>
          <p:cNvSpPr/>
          <p:nvPr/>
        </p:nvSpPr>
        <p:spPr>
          <a:xfrm>
            <a:off x="1905000" y="1502189"/>
            <a:ext cx="2362200" cy="12674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Do it by hand</a:t>
            </a:r>
            <a:endParaRPr lang="en-US" sz="2800" b="1" dirty="0"/>
          </a:p>
        </p:txBody>
      </p:sp>
      <p:sp>
        <p:nvSpPr>
          <p:cNvPr id="7" name="Rectangle 6"/>
          <p:cNvSpPr/>
          <p:nvPr/>
        </p:nvSpPr>
        <p:spPr>
          <a:xfrm>
            <a:off x="4343400" y="1519830"/>
            <a:ext cx="2362200" cy="11792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Hire linguists</a:t>
            </a:r>
            <a:endParaRPr lang="en-US" sz="2800" b="1" dirty="0"/>
          </a:p>
        </p:txBody>
      </p:sp>
      <p:sp>
        <p:nvSpPr>
          <p:cNvPr id="8" name="Rectangle 7"/>
          <p:cNvSpPr/>
          <p:nvPr/>
        </p:nvSpPr>
        <p:spPr>
          <a:xfrm>
            <a:off x="6799440" y="1484548"/>
            <a:ext cx="2133600" cy="12498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Do it the right way</a:t>
            </a:r>
            <a:endParaRPr lang="en-US" sz="2800" b="1" dirty="0"/>
          </a:p>
        </p:txBody>
      </p:sp>
    </p:spTree>
    <p:extLst>
      <p:ext uri="{BB962C8B-B14F-4D97-AF65-F5344CB8AC3E}">
        <p14:creationId xmlns:p14="http://schemas.microsoft.com/office/powerpoint/2010/main" val="151382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Explore a new text corpus to understand what’s in it</a:t>
            </a:r>
          </a:p>
          <a:p>
            <a:endParaRPr lang="en-US" dirty="0" smtClean="0"/>
          </a:p>
          <a:p>
            <a:r>
              <a:rPr lang="en-US" dirty="0" smtClean="0"/>
              <a:t>Build classifiers to scale human tagging / classification</a:t>
            </a:r>
            <a:endParaRPr lang="en-US" dirty="0"/>
          </a:p>
        </p:txBody>
      </p:sp>
      <p:sp>
        <p:nvSpPr>
          <p:cNvPr id="3" name="Title 2"/>
          <p:cNvSpPr>
            <a:spLocks noGrp="1"/>
          </p:cNvSpPr>
          <p:nvPr>
            <p:ph type="title"/>
          </p:nvPr>
        </p:nvSpPr>
        <p:spPr/>
        <p:txBody>
          <a:bodyPr/>
          <a:lstStyle/>
          <a:p>
            <a:r>
              <a:rPr lang="en-US" dirty="0" smtClean="0"/>
              <a:t>Today we’re going to</a:t>
            </a:r>
            <a:endParaRPr lang="en-US" dirty="0"/>
          </a:p>
        </p:txBody>
      </p:sp>
    </p:spTree>
    <p:extLst>
      <p:ext uri="{BB962C8B-B14F-4D97-AF65-F5344CB8AC3E}">
        <p14:creationId xmlns:p14="http://schemas.microsoft.com/office/powerpoint/2010/main" val="340002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Everything we covered in the last two days with Machine Learning applies here if we can convert text data into rows and columns/features</a:t>
            </a:r>
            <a:endParaRPr lang="en-US" dirty="0"/>
          </a:p>
        </p:txBody>
      </p:sp>
      <p:sp>
        <p:nvSpPr>
          <p:cNvPr id="3" name="Title 2"/>
          <p:cNvSpPr>
            <a:spLocks noGrp="1"/>
          </p:cNvSpPr>
          <p:nvPr>
            <p:ph type="title"/>
          </p:nvPr>
        </p:nvSpPr>
        <p:spPr/>
        <p:txBody>
          <a:bodyPr>
            <a:normAutofit fontScale="90000"/>
          </a:bodyPr>
          <a:lstStyle/>
          <a:p>
            <a:r>
              <a:rPr lang="en-US" dirty="0" smtClean="0"/>
              <a:t>How do we do Machine Learning with Text Data?</a:t>
            </a:r>
            <a:endParaRPr lang="en-US" dirty="0"/>
          </a:p>
        </p:txBody>
      </p:sp>
    </p:spTree>
    <p:extLst>
      <p:ext uri="{BB962C8B-B14F-4D97-AF65-F5344CB8AC3E}">
        <p14:creationId xmlns:p14="http://schemas.microsoft.com/office/powerpoint/2010/main" val="1375720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ghani uofc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ghani uofc template.potx</Template>
  <TotalTime>10967</TotalTime>
  <Words>1359</Words>
  <Application>Microsoft Macintosh PowerPoint</Application>
  <PresentationFormat>On-screen Show (4:3)</PresentationFormat>
  <Paragraphs>271</Paragraphs>
  <Slides>39</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Arial Black</vt:lpstr>
      <vt:lpstr>Calibri</vt:lpstr>
      <vt:lpstr>Gulim</vt:lpstr>
      <vt:lpstr>Helvetica Neue</vt:lpstr>
      <vt:lpstr>Mangal</vt:lpstr>
      <vt:lpstr>ＭＳ Ｐゴシック</vt:lpstr>
      <vt:lpstr>Times</vt:lpstr>
      <vt:lpstr>Times New Roman</vt:lpstr>
      <vt:lpstr>Wingdings</vt:lpstr>
      <vt:lpstr>ghani uofc template</vt:lpstr>
      <vt:lpstr>Text Analytics 101</vt:lpstr>
      <vt:lpstr>What we’ll cover today</vt:lpstr>
      <vt:lpstr>Where does text data come from?</vt:lpstr>
      <vt:lpstr>Why is text data different?</vt:lpstr>
      <vt:lpstr>Text Analytics: Capabilities </vt:lpstr>
      <vt:lpstr>Text mining platforms require a variety of capabilities</vt:lpstr>
      <vt:lpstr>Different Text analytics paradigms:  Best is to use statistical machine learning augmented with lexicons and linguistics</vt:lpstr>
      <vt:lpstr>Today we’re going to</vt:lpstr>
      <vt:lpstr>How do we do Machine Learning with Text Data?</vt:lpstr>
      <vt:lpstr>Simple ways of text to “data” conversion</vt:lpstr>
      <vt:lpstr>Natural Language Processing Pipeline</vt:lpstr>
      <vt:lpstr>Raw data from a webpage</vt:lpstr>
      <vt:lpstr>NLP Pipeline – Pre-Processing</vt:lpstr>
      <vt:lpstr>NLP Pipeline – Pre-Processing</vt:lpstr>
      <vt:lpstr>NLP Pipeline – Pre-Processing</vt:lpstr>
      <vt:lpstr>NLP Pipeline – Pre-Processing</vt:lpstr>
      <vt:lpstr>NLP Pipeline – Pre-Processing</vt:lpstr>
      <vt:lpstr>NLP Pipeline – Pre-Processing</vt:lpstr>
      <vt:lpstr>NLP Pipeline – Pre-Processing</vt:lpstr>
      <vt:lpstr>NLP Pipeline – Pre-Processing</vt:lpstr>
      <vt:lpstr>NLP Pipeline – Turning in to a Matrix</vt:lpstr>
      <vt:lpstr>TFIDF – Term Frequency Inverse Document Frequency</vt:lpstr>
      <vt:lpstr>PowerPoint Presentation</vt:lpstr>
      <vt:lpstr>Analysis: Topic Models</vt:lpstr>
      <vt:lpstr>Topic Models</vt:lpstr>
      <vt:lpstr>Other NLP Components</vt:lpstr>
      <vt:lpstr>Statistical Machine Learning based approaches compensate for the shortcomings of rule-based systems</vt:lpstr>
      <vt:lpstr>OntoGen: Interactively discovering topics and themes in large amounts of text data</vt:lpstr>
      <vt:lpstr>OntoGen: Interactively discovering topics and themes in large amounts of text data</vt:lpstr>
      <vt:lpstr>PowerPoint Presentation</vt:lpstr>
      <vt:lpstr>PowerPoint Presentation</vt:lpstr>
      <vt:lpstr>PowerPoint Presentation</vt:lpstr>
      <vt:lpstr>PowerPoint Presentation</vt:lpstr>
      <vt:lpstr>PowerPoint Presentation</vt:lpstr>
      <vt:lpstr>Python Toolkit - NLTK</vt:lpstr>
      <vt:lpstr>Online Resources</vt:lpstr>
      <vt:lpstr>Python Toolkit - NLTK</vt:lpstr>
      <vt:lpstr>Open Source NLP Toolkits</vt:lpstr>
      <vt:lpstr>Online Resources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Data and Analytics</dc:title>
  <dc:creator>rg</dc:creator>
  <cp:lastModifiedBy>Microsoft Office User</cp:lastModifiedBy>
  <cp:revision>70</cp:revision>
  <dcterms:created xsi:type="dcterms:W3CDTF">2013-08-06T06:32:01Z</dcterms:created>
  <dcterms:modified xsi:type="dcterms:W3CDTF">2017-05-14T23:25:35Z</dcterms:modified>
</cp:coreProperties>
</file>