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2" r:id="rId2"/>
    <p:sldId id="332" r:id="rId3"/>
    <p:sldId id="333" r:id="rId4"/>
    <p:sldId id="334" r:id="rId5"/>
    <p:sldId id="342" r:id="rId6"/>
    <p:sldId id="343" r:id="rId7"/>
    <p:sldId id="33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605" autoAdjust="0"/>
  </p:normalViewPr>
  <p:slideViewPr>
    <p:cSldViewPr snapToGrid="0" snapToObjects="1">
      <p:cViewPr>
        <p:scale>
          <a:sx n="72" d="100"/>
          <a:sy n="72" d="100"/>
        </p:scale>
        <p:origin x="2168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493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smtClean="0"/>
              <a:t>Miscellaneous </a:t>
            </a:r>
            <a:r>
              <a:rPr lang="en-US" sz="5400" dirty="0" smtClean="0"/>
              <a:t>Topics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2079"/>
            <a:ext cx="6400800" cy="78654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Rayid</a:t>
            </a:r>
            <a:r>
              <a:rPr lang="en-US" sz="4000" dirty="0" smtClean="0"/>
              <a:t> </a:t>
            </a:r>
            <a:r>
              <a:rPr lang="en-US" sz="4000" dirty="0" err="1" smtClean="0"/>
              <a:t>Ghani</a:t>
            </a: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methods and tools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policy problems using Machine Learning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3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ML Process Overview</a:t>
            </a:r>
          </a:p>
          <a:p>
            <a:r>
              <a:rPr lang="en-US" dirty="0" smtClean="0"/>
              <a:t>Supervised Learning methods</a:t>
            </a:r>
          </a:p>
          <a:p>
            <a:r>
              <a:rPr lang="en-US" dirty="0" smtClean="0"/>
              <a:t>Unsupervised Learning Methods</a:t>
            </a:r>
          </a:p>
          <a:p>
            <a:r>
              <a:rPr lang="en-US" dirty="0" smtClean="0"/>
              <a:t>Evaluation Methodology &amp; Metrics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Building an ML Pipeline</a:t>
            </a:r>
          </a:p>
          <a:p>
            <a:r>
              <a:rPr lang="en-US" dirty="0" smtClean="0"/>
              <a:t>Mapping Policy Problems to ML Problems</a:t>
            </a:r>
          </a:p>
          <a:p>
            <a:r>
              <a:rPr lang="en-US" dirty="0" smtClean="0"/>
              <a:t>Text analysis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Privacy, Ethics, Transparency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8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</a:p>
          <a:p>
            <a:pPr lvl="1"/>
            <a:r>
              <a:rPr lang="en-US" dirty="0" smtClean="0"/>
              <a:t>Active Learning</a:t>
            </a:r>
          </a:p>
          <a:p>
            <a:pPr lvl="1"/>
            <a:r>
              <a:rPr lang="en-US" dirty="0" smtClean="0"/>
              <a:t>Reinforcement </a:t>
            </a:r>
            <a:r>
              <a:rPr lang="en-US" dirty="0" smtClean="0"/>
              <a:t>Learning</a:t>
            </a:r>
          </a:p>
          <a:p>
            <a:pPr lvl="1"/>
            <a:endParaRPr lang="en-US" dirty="0"/>
          </a:p>
          <a:p>
            <a:r>
              <a:rPr lang="en-US" dirty="0" smtClean="0"/>
              <a:t>Tools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 to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vs Passive Learning</a:t>
            </a:r>
          </a:p>
          <a:p>
            <a:endParaRPr lang="en-US" dirty="0"/>
          </a:p>
          <a:p>
            <a:r>
              <a:rPr lang="en-US" dirty="0" smtClean="0"/>
              <a:t>If there is a user/trainer in the loop, the learning algorithm can selects </a:t>
            </a:r>
            <a:r>
              <a:rPr lang="en-US" dirty="0" smtClean="0"/>
              <a:t>examples to ask for labels from the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Result: More efficient/cheaper learning </a:t>
            </a:r>
            <a:r>
              <a:rPr lang="en-US" dirty="0" smtClean="0"/>
              <a:t>than asking for random labels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5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iscover </a:t>
            </a:r>
            <a:r>
              <a:rPr lang="en-US" dirty="0"/>
              <a:t>which actions yield the most reward by trying </a:t>
            </a:r>
            <a:r>
              <a:rPr lang="en-US" dirty="0" smtClean="0"/>
              <a:t>them</a:t>
            </a:r>
          </a:p>
          <a:p>
            <a:endParaRPr lang="en-US" dirty="0" smtClean="0"/>
          </a:p>
          <a:p>
            <a:r>
              <a:rPr lang="en-US" dirty="0" smtClean="0"/>
              <a:t>Markov </a:t>
            </a:r>
            <a:r>
              <a:rPr lang="en-US" dirty="0" smtClean="0"/>
              <a:t>Decision Process</a:t>
            </a:r>
          </a:p>
          <a:p>
            <a:pPr lvl="1"/>
            <a:r>
              <a:rPr lang="en-US" dirty="0" smtClean="0"/>
              <a:t>States, Actions, Transition, Reward</a:t>
            </a:r>
          </a:p>
          <a:p>
            <a:endParaRPr lang="en-US" dirty="0"/>
          </a:p>
          <a:p>
            <a:r>
              <a:rPr lang="en-US" dirty="0" smtClean="0"/>
              <a:t>Exploration Exploitation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7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Tools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0515" y="1882585"/>
            <a:ext cx="6221506" cy="4267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5011268" y="1882585"/>
            <a:ext cx="0" cy="426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5" idx="3"/>
          </p:cNvCxnSpPr>
          <p:nvPr/>
        </p:nvCxnSpPr>
        <p:spPr>
          <a:xfrm>
            <a:off x="1900515" y="4016186"/>
            <a:ext cx="6221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81" y="2743200"/>
            <a:ext cx="1786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Source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81" y="5100917"/>
            <a:ext cx="1675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Commercial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622" y="1249206"/>
            <a:ext cx="2049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Desktop-based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83061" y="1293666"/>
            <a:ext cx="190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Hosted/Cloud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38622" y="2474259"/>
            <a:ext cx="204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Weka</a:t>
            </a:r>
            <a:endParaRPr lang="en-US" sz="2400" dirty="0" smtClean="0"/>
          </a:p>
          <a:p>
            <a:r>
              <a:rPr lang="en-US" sz="2400" dirty="0" smtClean="0"/>
              <a:t>KNIME</a:t>
            </a:r>
          </a:p>
          <a:p>
            <a:r>
              <a:rPr lang="en-US" sz="2400" dirty="0" err="1" smtClean="0"/>
              <a:t>Rapidminer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22208" y="4142165"/>
            <a:ext cx="2049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SAS</a:t>
            </a:r>
          </a:p>
          <a:p>
            <a:r>
              <a:rPr lang="en-US" sz="2400" dirty="0" smtClean="0"/>
              <a:t>IBM</a:t>
            </a:r>
          </a:p>
          <a:p>
            <a:r>
              <a:rPr lang="en-US" sz="2400" dirty="0" err="1" smtClean="0"/>
              <a:t>Salford</a:t>
            </a:r>
            <a:endParaRPr lang="en-US" sz="2400" dirty="0" smtClean="0"/>
          </a:p>
          <a:p>
            <a:r>
              <a:rPr lang="en-US" sz="2400" dirty="0" err="1" smtClean="0"/>
              <a:t>Skytree</a:t>
            </a:r>
            <a:endParaRPr lang="en-US" sz="2400" dirty="0" smtClean="0"/>
          </a:p>
          <a:p>
            <a:r>
              <a:rPr lang="en-US" sz="2400" dirty="0" err="1" smtClean="0"/>
              <a:t>Graphlab</a:t>
            </a:r>
            <a:r>
              <a:rPr lang="en-US" sz="2400" dirty="0" smtClean="0"/>
              <a:t>/</a:t>
            </a:r>
            <a:r>
              <a:rPr lang="en-US" sz="2400" dirty="0" err="1" smtClean="0"/>
              <a:t>Dato</a:t>
            </a:r>
            <a:endParaRPr lang="en-US" sz="2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648778" y="4223555"/>
            <a:ext cx="2049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Azure ML</a:t>
            </a:r>
          </a:p>
          <a:p>
            <a:r>
              <a:rPr lang="en-US" sz="2400" dirty="0" smtClean="0"/>
              <a:t>AWS</a:t>
            </a:r>
          </a:p>
          <a:p>
            <a:r>
              <a:rPr lang="en-US" sz="2400" dirty="0" smtClean="0"/>
              <a:t>Google Predict</a:t>
            </a:r>
          </a:p>
          <a:p>
            <a:r>
              <a:rPr lang="en-US" sz="2400" dirty="0" err="1" smtClean="0"/>
              <a:t>bigML</a:t>
            </a:r>
            <a:endParaRPr lang="en-US" sz="2400" dirty="0" smtClean="0"/>
          </a:p>
          <a:p>
            <a:r>
              <a:rPr lang="en-US" sz="2400" dirty="0" err="1" smtClean="0"/>
              <a:t>indico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38325" y="2357483"/>
            <a:ext cx="2049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H2O</a:t>
            </a:r>
          </a:p>
          <a:p>
            <a:r>
              <a:rPr lang="en-US" sz="2400" dirty="0" err="1" smtClean="0"/>
              <a:t>Mllib</a:t>
            </a:r>
            <a:r>
              <a:rPr lang="en-US" sz="2400" dirty="0" smtClean="0"/>
              <a:t> Spark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819161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21560</TotalTime>
  <Words>157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ghani uofc template</vt:lpstr>
      <vt:lpstr>Miscellaneous Topics</vt:lpstr>
      <vt:lpstr>Goals of the course</vt:lpstr>
      <vt:lpstr>What we’ve covered</vt:lpstr>
      <vt:lpstr>Additional Topics to Cover</vt:lpstr>
      <vt:lpstr>Active Learning</vt:lpstr>
      <vt:lpstr>Reinforcement Learning</vt:lpstr>
      <vt:lpstr>Machine Learning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127</cp:revision>
  <dcterms:created xsi:type="dcterms:W3CDTF">2013-08-06T06:32:01Z</dcterms:created>
  <dcterms:modified xsi:type="dcterms:W3CDTF">2016-06-06T04:54:05Z</dcterms:modified>
</cp:coreProperties>
</file>