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2" r:id="rId2"/>
    <p:sldId id="341" r:id="rId3"/>
    <p:sldId id="337" r:id="rId4"/>
    <p:sldId id="34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78621" autoAdjust="0"/>
  </p:normalViewPr>
  <p:slideViewPr>
    <p:cSldViewPr snapToGrid="0" snapToObjects="1">
      <p:cViewPr>
        <p:scale>
          <a:sx n="72" d="100"/>
          <a:sy n="72" d="100"/>
        </p:scale>
        <p:origin x="5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4938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/>
              <a:t>Case Studies: Machine Learning meets Policy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2079"/>
            <a:ext cx="6400800" cy="78654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Rayid</a:t>
            </a:r>
            <a:r>
              <a:rPr lang="en-US" sz="4000" dirty="0" smtClean="0"/>
              <a:t> </a:t>
            </a:r>
            <a:r>
              <a:rPr lang="en-US" sz="4000" dirty="0" err="1" smtClean="0"/>
              <a:t>Ghani</a:t>
            </a: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Goals</a:t>
            </a:r>
          </a:p>
          <a:p>
            <a:pPr lvl="1"/>
            <a:r>
              <a:rPr lang="en-US" dirty="0" smtClean="0"/>
              <a:t>Measurable, optimizing what you care about</a:t>
            </a:r>
          </a:p>
          <a:p>
            <a:r>
              <a:rPr lang="en-US" dirty="0" smtClean="0"/>
              <a:t>Identify Actions</a:t>
            </a:r>
          </a:p>
          <a:p>
            <a:pPr lvl="1"/>
            <a:r>
              <a:rPr lang="en-US" dirty="0" smtClean="0"/>
              <a:t>What will you do once the analysis is done?</a:t>
            </a:r>
          </a:p>
          <a:p>
            <a:r>
              <a:rPr lang="en-US" dirty="0" smtClean="0"/>
              <a:t>Identify Data Sources</a:t>
            </a:r>
          </a:p>
          <a:p>
            <a:pPr lvl="1"/>
            <a:r>
              <a:rPr lang="en-US" dirty="0" smtClean="0"/>
              <a:t>Data you have</a:t>
            </a:r>
          </a:p>
          <a:p>
            <a:pPr lvl="1"/>
            <a:r>
              <a:rPr lang="en-US" dirty="0" smtClean="0"/>
              <a:t>Data you need</a:t>
            </a:r>
          </a:p>
          <a:p>
            <a:r>
              <a:rPr lang="en-US" dirty="0" smtClean="0"/>
              <a:t>Identify Analysis/models/machine learning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 Policy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6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(Understand the past)</a:t>
            </a:r>
          </a:p>
          <a:p>
            <a:r>
              <a:rPr lang="en-US" dirty="0" smtClean="0"/>
              <a:t>Prediction (Predict the Future)</a:t>
            </a:r>
          </a:p>
          <a:p>
            <a:r>
              <a:rPr lang="en-US" dirty="0" smtClean="0"/>
              <a:t>Detection (Anomalies, Events, Patterns)</a:t>
            </a:r>
          </a:p>
          <a:p>
            <a:r>
              <a:rPr lang="en-US" dirty="0" smtClean="0"/>
              <a:t>Behavior Change (Causal Inference)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ML tasks for Policy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Warning Systems</a:t>
            </a:r>
          </a:p>
          <a:p>
            <a:r>
              <a:rPr lang="en-US" dirty="0" smtClean="0"/>
              <a:t>Resource Allocation / Inspection Systems</a:t>
            </a:r>
          </a:p>
          <a:p>
            <a:r>
              <a:rPr lang="en-US" dirty="0" smtClean="0"/>
              <a:t>“Data Generation” Systems</a:t>
            </a:r>
          </a:p>
          <a:p>
            <a:r>
              <a:rPr lang="en-US" dirty="0" smtClean="0"/>
              <a:t>Go over soon-to-start DSSG projects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11034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23764</TotalTime>
  <Words>98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ghani uofc template</vt:lpstr>
      <vt:lpstr>Case Studies: Machine Learning meets Policy </vt:lpstr>
      <vt:lpstr>Scoping Policy Projects</vt:lpstr>
      <vt:lpstr>Types of ML tasks for Policy Problems</vt:lpstr>
      <vt:lpstr>Case Studies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118</cp:revision>
  <dcterms:created xsi:type="dcterms:W3CDTF">2013-08-06T06:32:01Z</dcterms:created>
  <dcterms:modified xsi:type="dcterms:W3CDTF">2016-05-24T02:59:25Z</dcterms:modified>
</cp:coreProperties>
</file>