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2" r:id="rId2"/>
    <p:sldId id="417" r:id="rId3"/>
    <p:sldId id="419" r:id="rId4"/>
    <p:sldId id="420" r:id="rId5"/>
    <p:sldId id="421" r:id="rId6"/>
    <p:sldId id="422" r:id="rId7"/>
    <p:sldId id="42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2"/>
    <p:restoredTop sz="93164" autoAdjust="0"/>
  </p:normalViewPr>
  <p:slideViewPr>
    <p:cSldViewPr snapToGrid="0" snapToObjects="1">
      <p:cViewPr>
        <p:scale>
          <a:sx n="72" d="100"/>
          <a:sy n="72" d="100"/>
        </p:scale>
        <p:origin x="2560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Machine Learning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ML Pipeline?</a:t>
            </a:r>
          </a:p>
          <a:p>
            <a:r>
              <a:rPr lang="en-US" dirty="0" smtClean="0"/>
              <a:t>What components should it have?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will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6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across projects</a:t>
            </a:r>
          </a:p>
          <a:p>
            <a:r>
              <a:rPr lang="en-US" dirty="0" smtClean="0"/>
              <a:t>Test new ideas/components easily</a:t>
            </a:r>
          </a:p>
          <a:p>
            <a:r>
              <a:rPr lang="en-US" dirty="0" smtClean="0"/>
              <a:t>Reduce bug/errors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1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Read/Load </a:t>
            </a:r>
            <a:r>
              <a:rPr lang="en-US" dirty="0" smtClean="0"/>
              <a:t>Data (from csv, </a:t>
            </a:r>
            <a:r>
              <a:rPr lang="en-US" dirty="0" err="1" smtClean="0"/>
              <a:t>db</a:t>
            </a:r>
            <a:r>
              <a:rPr lang="en-US" dirty="0" smtClean="0"/>
              <a:t>,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Integrate </a:t>
            </a:r>
            <a:r>
              <a:rPr lang="en-US" dirty="0" smtClean="0"/>
              <a:t>Data (dedupe, link)</a:t>
            </a:r>
            <a:endParaRPr lang="en-US" dirty="0" smtClean="0"/>
          </a:p>
          <a:p>
            <a:r>
              <a:rPr lang="en-US" dirty="0" smtClean="0"/>
              <a:t>Explore </a:t>
            </a:r>
            <a:r>
              <a:rPr lang="en-US" dirty="0" smtClean="0"/>
              <a:t>Data (</a:t>
            </a:r>
            <a:r>
              <a:rPr lang="en-US" dirty="0" err="1" smtClean="0"/>
              <a:t>descriptives</a:t>
            </a:r>
            <a:r>
              <a:rPr lang="en-US" dirty="0" smtClean="0"/>
              <a:t>, correlations, outliers, over time, clustering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Missing </a:t>
            </a:r>
            <a:r>
              <a:rPr lang="en-US" dirty="0" smtClean="0"/>
              <a:t>values (fill/impute, create dummy)</a:t>
            </a:r>
            <a:endParaRPr lang="en-US" dirty="0" smtClean="0"/>
          </a:p>
          <a:p>
            <a:pPr lvl="1"/>
            <a:r>
              <a:rPr lang="en-US" dirty="0" smtClean="0"/>
              <a:t>Transformations (scale/normalize, log, square, root)</a:t>
            </a:r>
            <a:endParaRPr lang="en-US" dirty="0" smtClean="0"/>
          </a:p>
          <a:p>
            <a:pPr lvl="1"/>
            <a:r>
              <a:rPr lang="en-US" dirty="0" smtClean="0"/>
              <a:t>Feature </a:t>
            </a:r>
            <a:r>
              <a:rPr lang="en-US" dirty="0" smtClean="0"/>
              <a:t>Generation (</a:t>
            </a:r>
            <a:endParaRPr lang="en-US" dirty="0" smtClean="0"/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Create training and test sets</a:t>
            </a:r>
          </a:p>
          <a:p>
            <a:pPr lvl="1"/>
            <a:r>
              <a:rPr lang="en-US" dirty="0" smtClean="0"/>
              <a:t>Define metric(s)</a:t>
            </a:r>
            <a:endParaRPr lang="en-US" dirty="0" smtClean="0"/>
          </a:p>
          <a:p>
            <a:pPr lvl="1"/>
            <a:r>
              <a:rPr lang="en-US" dirty="0" smtClean="0"/>
              <a:t>Build model</a:t>
            </a:r>
          </a:p>
          <a:p>
            <a:pPr lvl="1"/>
            <a:r>
              <a:rPr lang="en-US" dirty="0" smtClean="0"/>
              <a:t>Validate model</a:t>
            </a:r>
          </a:p>
          <a:p>
            <a:r>
              <a:rPr lang="en-US" dirty="0" smtClean="0"/>
              <a:t>Model Selection and Validation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Field Trial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models</a:t>
            </a:r>
          </a:p>
          <a:p>
            <a:r>
              <a:rPr lang="en-US" dirty="0" smtClean="0"/>
              <a:t>Model parameters</a:t>
            </a:r>
          </a:p>
          <a:p>
            <a:r>
              <a:rPr lang="en-US" dirty="0" smtClean="0"/>
              <a:t>Labels/Outcomes</a:t>
            </a:r>
          </a:p>
          <a:p>
            <a:r>
              <a:rPr lang="en-US" dirty="0" smtClean="0"/>
              <a:t>Feature (Groups)</a:t>
            </a:r>
          </a:p>
          <a:p>
            <a:r>
              <a:rPr lang="en-US" dirty="0" smtClean="0"/>
              <a:t>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7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files (</a:t>
            </a:r>
            <a:r>
              <a:rPr lang="en-US" dirty="0" err="1" smtClean="0"/>
              <a:t>yaml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models as pickles</a:t>
            </a:r>
          </a:p>
          <a:p>
            <a:r>
              <a:rPr lang="en-US" dirty="0" smtClean="0"/>
              <a:t>Store predictions in databases</a:t>
            </a:r>
          </a:p>
          <a:p>
            <a:r>
              <a:rPr lang="en-US" dirty="0" smtClean="0"/>
              <a:t>Store evaluation metrics in 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5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dssg</a:t>
            </a:r>
            <a:r>
              <a:rPr lang="en-US" dirty="0"/>
              <a:t>/</a:t>
            </a:r>
            <a:r>
              <a:rPr lang="en-US" dirty="0" err="1"/>
              <a:t>san_jose_housing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7051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17874</TotalTime>
  <Words>167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ghani uofc template</vt:lpstr>
      <vt:lpstr>Machine Learning Pipelines</vt:lpstr>
      <vt:lpstr>Things we will cover</vt:lpstr>
      <vt:lpstr>Why a pipeline?</vt:lpstr>
      <vt:lpstr>Components</vt:lpstr>
      <vt:lpstr>What do you want to test</vt:lpstr>
      <vt:lpstr>Best Practices</vt:lpstr>
      <vt:lpstr>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114</cp:revision>
  <dcterms:created xsi:type="dcterms:W3CDTF">2013-08-06T06:32:01Z</dcterms:created>
  <dcterms:modified xsi:type="dcterms:W3CDTF">2017-05-11T00:50:38Z</dcterms:modified>
</cp:coreProperties>
</file>