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  <p:sldId id="258" r:id="rId9"/>
    <p:sldId id="25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7681" autoAdjust="0"/>
  </p:normalViewPr>
  <p:slideViewPr>
    <p:cSldViewPr>
      <p:cViewPr varScale="1">
        <p:scale>
          <a:sx n="94" d="100"/>
          <a:sy n="94" d="100"/>
        </p:scale>
        <p:origin x="-115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Define the Problem</a:t>
            </a:r>
          </a:p>
          <a:p>
            <a:r>
              <a:rPr lang="en-US" dirty="0" smtClean="0"/>
              <a:t>Prepare Data</a:t>
            </a:r>
          </a:p>
          <a:p>
            <a:r>
              <a:rPr lang="en-US" dirty="0" smtClean="0"/>
              <a:t>Spot Check Algorithms</a:t>
            </a:r>
          </a:p>
          <a:p>
            <a:r>
              <a:rPr lang="en-US" dirty="0" smtClean="0"/>
              <a:t>Improve Results</a:t>
            </a:r>
          </a:p>
          <a:p>
            <a:r>
              <a:rPr lang="en-US" dirty="0" smtClean="0"/>
              <a:t>Present Results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typically means a presentation to stakeholders. Even if it is a competition or a problem I am working on for myself, I still go through the process of presenting the results. It’s a good practice and gives me clear </a:t>
            </a:r>
            <a:r>
              <a:rPr lang="en-US" dirty="0" err="1" smtClean="0"/>
              <a:t>learnings</a:t>
            </a:r>
            <a:r>
              <a:rPr lang="en-US" dirty="0" smtClean="0"/>
              <a:t> I can build upon next time.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Machine learning and </a:t>
            </a:r>
            <a:r>
              <a:rPr lang="en" dirty="0" smtClean="0"/>
              <a:t>Prediction models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Standard machine learning process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3025"/>
            <a:ext cx="8520600" cy="29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0"/>
            <a:ext cx="5629275" cy="497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Define the Problem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like to use a three step process to define the problem. I like to move quickly and I use this mini process to see the problem from a few different perspectives very quickly:</a:t>
            </a:r>
          </a:p>
          <a:p>
            <a:r>
              <a:rPr lang="en-US" b="1" dirty="0" smtClean="0"/>
              <a:t>Step 1: What is the problem?</a:t>
            </a:r>
            <a:r>
              <a:rPr lang="en-US" dirty="0" smtClean="0"/>
              <a:t> Describe the problem informally and formally and list assumptions and similar problems.</a:t>
            </a:r>
          </a:p>
          <a:p>
            <a:r>
              <a:rPr lang="en-US" b="1" dirty="0" smtClean="0"/>
              <a:t>Step 2: Why does the problem need to be solved?</a:t>
            </a:r>
            <a:r>
              <a:rPr lang="en-US" dirty="0" smtClean="0"/>
              <a:t> List your motivation for solving the problem, the benefits a solution provides and how the solution will be used.</a:t>
            </a:r>
          </a:p>
          <a:p>
            <a:r>
              <a:rPr lang="en-US" b="1" dirty="0" smtClean="0"/>
              <a:t>Step 3: How would I solve the problem?</a:t>
            </a:r>
            <a:r>
              <a:rPr lang="en-US" dirty="0" smtClean="0"/>
              <a:t> Describe how the problem would be solved manually to flush domain knowledge.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Prepare Data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actual data preparation process is three step as follows:</a:t>
            </a:r>
          </a:p>
          <a:p>
            <a:r>
              <a:rPr lang="en-US" b="1" dirty="0" smtClean="0"/>
              <a:t>Step 1: Data Selection</a:t>
            </a:r>
            <a:r>
              <a:rPr lang="en-US" dirty="0" smtClean="0"/>
              <a:t>: Consider what data is available, what data is missing and what data can be removed.</a:t>
            </a:r>
          </a:p>
          <a:p>
            <a:r>
              <a:rPr lang="en-US" b="1" dirty="0" smtClean="0"/>
              <a:t>Step 2: Data Preprocessing</a:t>
            </a:r>
            <a:r>
              <a:rPr lang="en-US" dirty="0" smtClean="0"/>
              <a:t>: Organize your selected data by formatting, cleaning and sampling from it.</a:t>
            </a:r>
          </a:p>
          <a:p>
            <a:r>
              <a:rPr lang="en-US" b="1" dirty="0" smtClean="0"/>
              <a:t>Step 3: Data Transformation</a:t>
            </a:r>
            <a:r>
              <a:rPr lang="en-US" dirty="0" smtClean="0"/>
              <a:t>: Transform preprocessed data ready for machine learning by engineering features using scaling, attribute decomposition and attribute aggregation.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 Results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results of a complex machine learning problem are meaningless unless they are put to work.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results Communication (Publication)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91044"/>
            <a:ext cx="7239000" cy="40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3950"/>
              <a:t>Feature Selection/Extraction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endParaRPr sz="395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500">
                <a:solidFill>
                  <a:schemeClr val="dk1"/>
                </a:solidFill>
              </a:rPr>
              <a:t>•Solution to a number of problems in Pattern Recognition can be achieved by choosing a better feature space.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351000" y="2894700"/>
            <a:ext cx="5968800" cy="13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curse of dimensionality means that, for a given sample size, there is a maximum number  of features above which the performance of our classifier will degrade rather than improve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curse of dimentionality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2273387"/>
            <a:ext cx="8520600" cy="6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Exponential growth with dimensionality in a number of examples implies to accurately estimate a function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74" y="1144051"/>
            <a:ext cx="5766174" cy="10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900" y="2786280"/>
            <a:ext cx="2822225" cy="149411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272862" y="4280400"/>
            <a:ext cx="8520600" cy="6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 practice the information that was lost by discarding some features is compensated by a more accurate mapping in lower dimensional space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3728</TotalTime>
  <Words>389</Words>
  <Application>Microsoft Office PowerPoint</Application>
  <PresentationFormat>On-screen Show (16:9)</PresentationFormat>
  <Paragraphs>32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simple-light-2</vt:lpstr>
      <vt:lpstr>Machine learning and Prediction models</vt:lpstr>
      <vt:lpstr>Standard machine learning process</vt:lpstr>
      <vt:lpstr>Slide 3</vt:lpstr>
      <vt:lpstr>Define the Problem </vt:lpstr>
      <vt:lpstr>Prepare Data </vt:lpstr>
      <vt:lpstr>Present Results </vt:lpstr>
      <vt:lpstr>Research results Communication (Publication)</vt:lpstr>
      <vt:lpstr>Feature Selection/Extraction</vt:lpstr>
      <vt:lpstr>The curse of dimentionality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Prediction models</dc:title>
  <dc:creator>default</dc:creator>
  <cp:lastModifiedBy>Microsoft</cp:lastModifiedBy>
  <cp:revision>71</cp:revision>
  <dcterms:modified xsi:type="dcterms:W3CDTF">2016-09-01T05:56:26Z</dcterms:modified>
</cp:coreProperties>
</file>