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7.jpg" ContentType="image/pn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3"/>
  </p:notesMasterIdLst>
  <p:sldIdLst>
    <p:sldId id="256" r:id="rId2"/>
    <p:sldId id="258" r:id="rId3"/>
    <p:sldId id="262" r:id="rId4"/>
    <p:sldId id="308" r:id="rId5"/>
    <p:sldId id="265" r:id="rId6"/>
    <p:sldId id="325" r:id="rId7"/>
    <p:sldId id="283" r:id="rId8"/>
    <p:sldId id="317" r:id="rId9"/>
    <p:sldId id="326" r:id="rId10"/>
    <p:sldId id="313" r:id="rId11"/>
    <p:sldId id="315" r:id="rId12"/>
    <p:sldId id="267" r:id="rId13"/>
    <p:sldId id="318" r:id="rId14"/>
    <p:sldId id="329" r:id="rId15"/>
    <p:sldId id="330" r:id="rId16"/>
    <p:sldId id="327" r:id="rId17"/>
    <p:sldId id="323" r:id="rId18"/>
    <p:sldId id="332" r:id="rId19"/>
    <p:sldId id="334" r:id="rId20"/>
    <p:sldId id="331" r:id="rId21"/>
    <p:sldId id="336" r:id="rId22"/>
    <p:sldId id="337" r:id="rId23"/>
    <p:sldId id="338" r:id="rId24"/>
    <p:sldId id="282" r:id="rId25"/>
    <p:sldId id="312" r:id="rId26"/>
    <p:sldId id="316" r:id="rId27"/>
    <p:sldId id="319" r:id="rId28"/>
    <p:sldId id="320" r:id="rId29"/>
    <p:sldId id="321" r:id="rId30"/>
    <p:sldId id="333" r:id="rId31"/>
    <p:sldId id="268" r:id="rId32"/>
  </p:sldIdLst>
  <p:sldSz cx="9144000" cy="5143500" type="screen16x9"/>
  <p:notesSz cx="6858000" cy="9144000"/>
  <p:embeddedFontLst>
    <p:embeddedFont>
      <p:font typeface="Helvetica Neue Light" panose="020B0604020202020204" charset="0"/>
      <p:regular r:id="rId34"/>
      <p:bold r:id="rId35"/>
      <p:italic r:id="rId36"/>
      <p:boldItalic r:id="rId37"/>
    </p:embeddedFont>
    <p:embeddedFont>
      <p:font typeface="Helvetica Neue" panose="020B0604020202020204" charset="0"/>
      <p:regular r:id="rId38"/>
      <p:bold r:id="rId39"/>
      <p:italic r:id="rId40"/>
      <p:boldItalic r:id="rId41"/>
    </p:embeddedFont>
    <p:embeddedFont>
      <p:font typeface="Montserrat"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760F"/>
    <a:srgbClr val="293239"/>
    <a:srgbClr val="FE6000"/>
    <a:srgbClr val="FF974E"/>
    <a:srgbClr val="1CAF57"/>
    <a:srgbClr val="FBAB18"/>
    <a:srgbClr val="01D8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AA851F-E912-4438-83E9-15A8B772CA21}">
  <a:tblStyle styleId="{0DAA851F-E912-4438-83E9-15A8B772CA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3178" autoAdjust="0"/>
  </p:normalViewPr>
  <p:slideViewPr>
    <p:cSldViewPr snapToGrid="0">
      <p:cViewPr varScale="1">
        <p:scale>
          <a:sx n="92" d="100"/>
          <a:sy n="92"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035130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732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85f35364b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85f35364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589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85f35364b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85f35364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44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85f35364b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85f35364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528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52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71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223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85d32b42a5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85d32b42a5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464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8214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276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96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85d32b42a5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85d32b42a5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4502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488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801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85f35364b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85f35364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0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809b083e0a_3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809b083e0a_3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244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809b083e0a_3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809b083e0a_3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456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87a49eac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87a49eac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467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87a49eac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87a49eac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680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85f12af023_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85f12af023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702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85d32b42a5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85d32b42a5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7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85d32b42a5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85d32b42a5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39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85d32b42a5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85d32b42a5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77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g85f12af023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85f12af02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90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87a49eac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87a49eac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414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4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85f35364b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85f35364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511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0" name="Google Shape;10;p2"/>
          <p:cNvSpPr/>
          <p:nvPr/>
        </p:nvSpPr>
        <p:spPr>
          <a:xfrm>
            <a:off x="4741100" y="1618975"/>
            <a:ext cx="5233693" cy="445345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title"/>
          </p:nvPr>
        </p:nvSpPr>
        <p:spPr>
          <a:xfrm>
            <a:off x="2863006" y="1048569"/>
            <a:ext cx="5655300" cy="14598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45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4543950" y="2682550"/>
            <a:ext cx="3981000" cy="5502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tle and background 6">
  <p:cSld name="CUSTOM_9">
    <p:spTree>
      <p:nvGrpSpPr>
        <p:cNvPr id="1" name="Shape 163"/>
        <p:cNvGrpSpPr/>
        <p:nvPr/>
      </p:nvGrpSpPr>
      <p:grpSpPr>
        <a:xfrm>
          <a:off x="0" y="0"/>
          <a:ext cx="0" cy="0"/>
          <a:chOff x="0" y="0"/>
          <a:chExt cx="0" cy="0"/>
        </a:xfrm>
      </p:grpSpPr>
      <p:sp>
        <p:nvSpPr>
          <p:cNvPr id="164" name="Google Shape;164;p22"/>
          <p:cNvSpPr/>
          <p:nvPr/>
        </p:nvSpPr>
        <p:spPr>
          <a:xfrm>
            <a:off x="586825" y="0"/>
            <a:ext cx="6039251" cy="1257950"/>
          </a:xfrm>
          <a:custGeom>
            <a:avLst/>
            <a:gdLst/>
            <a:ahLst/>
            <a:cxnLst/>
            <a:rect l="l" t="t" r="r" b="b"/>
            <a:pathLst>
              <a:path w="67625" h="14086" extrusionOk="0">
                <a:moveTo>
                  <a:pt x="0" y="0"/>
                </a:moveTo>
                <a:cubicBezTo>
                  <a:pt x="402" y="4113"/>
                  <a:pt x="2448" y="8075"/>
                  <a:pt x="5668" y="10680"/>
                </a:cubicBezTo>
                <a:cubicBezTo>
                  <a:pt x="8424" y="12907"/>
                  <a:pt x="11971" y="14085"/>
                  <a:pt x="15507" y="14085"/>
                </a:cubicBezTo>
                <a:cubicBezTo>
                  <a:pt x="17301" y="14085"/>
                  <a:pt x="19092" y="13782"/>
                  <a:pt x="20776" y="13158"/>
                </a:cubicBezTo>
                <a:cubicBezTo>
                  <a:pt x="24326" y="11848"/>
                  <a:pt x="27347" y="9253"/>
                  <a:pt x="31004" y="8278"/>
                </a:cubicBezTo>
                <a:cubicBezTo>
                  <a:pt x="32201" y="7958"/>
                  <a:pt x="33406" y="7822"/>
                  <a:pt x="34617" y="7822"/>
                </a:cubicBezTo>
                <a:cubicBezTo>
                  <a:pt x="41471" y="7822"/>
                  <a:pt x="48519" y="12169"/>
                  <a:pt x="55292" y="12169"/>
                </a:cubicBezTo>
                <a:cubicBezTo>
                  <a:pt x="56756" y="12169"/>
                  <a:pt x="58207" y="11966"/>
                  <a:pt x="59641" y="11472"/>
                </a:cubicBezTo>
                <a:cubicBezTo>
                  <a:pt x="64328" y="9852"/>
                  <a:pt x="67624" y="4931"/>
                  <a:pt x="67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152400" y="0"/>
            <a:ext cx="2499379" cy="4426045"/>
          </a:xfrm>
          <a:custGeom>
            <a:avLst/>
            <a:gdLst/>
            <a:ahLst/>
            <a:cxnLst/>
            <a:rect l="l" t="t" r="r" b="b"/>
            <a:pathLst>
              <a:path w="27987" h="49561" extrusionOk="0">
                <a:moveTo>
                  <a:pt x="0" y="0"/>
                </a:moveTo>
                <a:lnTo>
                  <a:pt x="0" y="47737"/>
                </a:lnTo>
                <a:cubicBezTo>
                  <a:pt x="1387" y="48842"/>
                  <a:pt x="3097" y="49560"/>
                  <a:pt x="4802" y="49560"/>
                </a:cubicBezTo>
                <a:cubicBezTo>
                  <a:pt x="5401" y="49560"/>
                  <a:pt x="5998" y="49472"/>
                  <a:pt x="6582" y="49280"/>
                </a:cubicBezTo>
                <a:cubicBezTo>
                  <a:pt x="10792" y="47899"/>
                  <a:pt x="11863" y="42419"/>
                  <a:pt x="11416" y="38011"/>
                </a:cubicBezTo>
                <a:cubicBezTo>
                  <a:pt x="10964" y="33609"/>
                  <a:pt x="9791" y="28815"/>
                  <a:pt x="12031" y="24996"/>
                </a:cubicBezTo>
                <a:cubicBezTo>
                  <a:pt x="14468" y="20852"/>
                  <a:pt x="19922" y="19648"/>
                  <a:pt x="23361" y="16286"/>
                </a:cubicBezTo>
                <a:cubicBezTo>
                  <a:pt x="27286" y="12467"/>
                  <a:pt x="27987" y="6013"/>
                  <a:pt x="25646" y="1066"/>
                </a:cubicBezTo>
                <a:cubicBezTo>
                  <a:pt x="25473" y="696"/>
                  <a:pt x="25285" y="340"/>
                  <a:pt x="25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txBox="1">
            <a:spLocks noGrp="1"/>
          </p:cNvSpPr>
          <p:nvPr>
            <p:ph type="title"/>
          </p:nvPr>
        </p:nvSpPr>
        <p:spPr>
          <a:xfrm>
            <a:off x="718500" y="357727"/>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tle and background 5">
  <p:cSld name="CUSTOM_10">
    <p:spTree>
      <p:nvGrpSpPr>
        <p:cNvPr id="1" name="Shape 167"/>
        <p:cNvGrpSpPr/>
        <p:nvPr/>
      </p:nvGrpSpPr>
      <p:grpSpPr>
        <a:xfrm>
          <a:off x="0" y="0"/>
          <a:ext cx="0" cy="0"/>
          <a:chOff x="0" y="0"/>
          <a:chExt cx="0" cy="0"/>
        </a:xfrm>
      </p:grpSpPr>
      <p:sp>
        <p:nvSpPr>
          <p:cNvPr id="168" name="Google Shape;168;p23"/>
          <p:cNvSpPr/>
          <p:nvPr/>
        </p:nvSpPr>
        <p:spPr>
          <a:xfrm>
            <a:off x="4754226" y="2"/>
            <a:ext cx="4438131" cy="4186748"/>
          </a:xfrm>
          <a:custGeom>
            <a:avLst/>
            <a:gdLst/>
            <a:ahLst/>
            <a:cxnLst/>
            <a:rect l="l" t="t" r="r" b="b"/>
            <a:pathLst>
              <a:path w="67477" h="63655" extrusionOk="0">
                <a:moveTo>
                  <a:pt x="11686" y="1"/>
                </a:moveTo>
                <a:cubicBezTo>
                  <a:pt x="10853" y="4714"/>
                  <a:pt x="11767" y="9746"/>
                  <a:pt x="14301" y="13814"/>
                </a:cubicBezTo>
                <a:cubicBezTo>
                  <a:pt x="15520" y="15774"/>
                  <a:pt x="17099" y="17552"/>
                  <a:pt x="17810" y="19751"/>
                </a:cubicBezTo>
                <a:cubicBezTo>
                  <a:pt x="19410" y="24682"/>
                  <a:pt x="16129" y="29862"/>
                  <a:pt x="12382" y="33452"/>
                </a:cubicBezTo>
                <a:cubicBezTo>
                  <a:pt x="8639" y="37048"/>
                  <a:pt x="4104" y="40191"/>
                  <a:pt x="2128" y="44980"/>
                </a:cubicBezTo>
                <a:cubicBezTo>
                  <a:pt x="0" y="50134"/>
                  <a:pt x="1605" y="56594"/>
                  <a:pt x="5902" y="60149"/>
                </a:cubicBezTo>
                <a:cubicBezTo>
                  <a:pt x="8877" y="62614"/>
                  <a:pt x="12846" y="63655"/>
                  <a:pt x="16729" y="63655"/>
                </a:cubicBezTo>
                <a:cubicBezTo>
                  <a:pt x="16822" y="63655"/>
                  <a:pt x="16915" y="63654"/>
                  <a:pt x="17008" y="63653"/>
                </a:cubicBezTo>
                <a:cubicBezTo>
                  <a:pt x="20974" y="63592"/>
                  <a:pt x="24854" y="62546"/>
                  <a:pt x="28612" y="61292"/>
                </a:cubicBezTo>
                <a:cubicBezTo>
                  <a:pt x="42755" y="56579"/>
                  <a:pt x="55756" y="49002"/>
                  <a:pt x="67477" y="39739"/>
                </a:cubicBezTo>
                <a:lnTo>
                  <a:pt x="67477" y="6"/>
                </a:lnTo>
                <a:lnTo>
                  <a:pt x="67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5262256" y="397"/>
            <a:ext cx="4338946" cy="3874000"/>
          </a:xfrm>
          <a:custGeom>
            <a:avLst/>
            <a:gdLst/>
            <a:ahLst/>
            <a:cxnLst/>
            <a:rect l="l" t="t" r="r" b="b"/>
            <a:pathLst>
              <a:path w="65969" h="58900" extrusionOk="0">
                <a:moveTo>
                  <a:pt x="65430" y="0"/>
                </a:moveTo>
                <a:lnTo>
                  <a:pt x="65430" y="5"/>
                </a:lnTo>
                <a:lnTo>
                  <a:pt x="9639" y="5"/>
                </a:lnTo>
                <a:cubicBezTo>
                  <a:pt x="8802" y="4362"/>
                  <a:pt x="11767" y="9009"/>
                  <a:pt x="14301" y="12767"/>
                </a:cubicBezTo>
                <a:cubicBezTo>
                  <a:pt x="15520" y="14570"/>
                  <a:pt x="17105" y="16220"/>
                  <a:pt x="17816" y="18247"/>
                </a:cubicBezTo>
                <a:cubicBezTo>
                  <a:pt x="19415" y="22807"/>
                  <a:pt x="16130" y="27596"/>
                  <a:pt x="12387" y="30907"/>
                </a:cubicBezTo>
                <a:cubicBezTo>
                  <a:pt x="8639" y="34223"/>
                  <a:pt x="4109" y="37123"/>
                  <a:pt x="2129" y="41556"/>
                </a:cubicBezTo>
                <a:cubicBezTo>
                  <a:pt x="1" y="46315"/>
                  <a:pt x="1605" y="52282"/>
                  <a:pt x="5907" y="55562"/>
                </a:cubicBezTo>
                <a:cubicBezTo>
                  <a:pt x="7831" y="57035"/>
                  <a:pt x="9775" y="58899"/>
                  <a:pt x="14093" y="58899"/>
                </a:cubicBezTo>
                <a:cubicBezTo>
                  <a:pt x="16625" y="58899"/>
                  <a:pt x="19972" y="58258"/>
                  <a:pt x="24610" y="56522"/>
                </a:cubicBezTo>
                <a:cubicBezTo>
                  <a:pt x="36926" y="51916"/>
                  <a:pt x="54243" y="40378"/>
                  <a:pt x="65969" y="31821"/>
                </a:cubicBezTo>
                <a:lnTo>
                  <a:pt x="65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txBox="1">
            <a:spLocks noGrp="1"/>
          </p:cNvSpPr>
          <p:nvPr>
            <p:ph type="title"/>
          </p:nvPr>
        </p:nvSpPr>
        <p:spPr>
          <a:xfrm>
            <a:off x="718400" y="366010"/>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tle and background 4">
  <p:cSld name="CUSTOM_11">
    <p:spTree>
      <p:nvGrpSpPr>
        <p:cNvPr id="1" name="Shape 171"/>
        <p:cNvGrpSpPr/>
        <p:nvPr/>
      </p:nvGrpSpPr>
      <p:grpSpPr>
        <a:xfrm>
          <a:off x="0" y="0"/>
          <a:ext cx="0" cy="0"/>
          <a:chOff x="0" y="0"/>
          <a:chExt cx="0" cy="0"/>
        </a:xfrm>
      </p:grpSpPr>
      <p:sp>
        <p:nvSpPr>
          <p:cNvPr id="172" name="Google Shape;172;p24"/>
          <p:cNvSpPr/>
          <p:nvPr/>
        </p:nvSpPr>
        <p:spPr>
          <a:xfrm>
            <a:off x="4629151" y="-8276"/>
            <a:ext cx="4094287" cy="1647149"/>
          </a:xfrm>
          <a:custGeom>
            <a:avLst/>
            <a:gdLst/>
            <a:ahLst/>
            <a:cxnLst/>
            <a:rect l="l" t="t" r="r" b="b"/>
            <a:pathLst>
              <a:path w="69788" h="28076" extrusionOk="0">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a:off x="7561274" y="2136"/>
            <a:ext cx="1582738" cy="1405167"/>
          </a:xfrm>
          <a:custGeom>
            <a:avLst/>
            <a:gdLst/>
            <a:ahLst/>
            <a:cxnLst/>
            <a:rect l="l" t="t" r="r" b="b"/>
            <a:pathLst>
              <a:path w="24458" h="21714" extrusionOk="0">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txBox="1">
            <a:spLocks noGrp="1"/>
          </p:cNvSpPr>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itle and text">
  <p:cSld name="CUSTOM_11_1">
    <p:spTree>
      <p:nvGrpSpPr>
        <p:cNvPr id="1" name="Shape 175"/>
        <p:cNvGrpSpPr/>
        <p:nvPr/>
      </p:nvGrpSpPr>
      <p:grpSpPr>
        <a:xfrm>
          <a:off x="0" y="0"/>
          <a:ext cx="0" cy="0"/>
          <a:chOff x="0" y="0"/>
          <a:chExt cx="0" cy="0"/>
        </a:xfrm>
      </p:grpSpPr>
      <p:sp>
        <p:nvSpPr>
          <p:cNvPr id="176" name="Google Shape;176;p25"/>
          <p:cNvSpPr/>
          <p:nvPr/>
        </p:nvSpPr>
        <p:spPr>
          <a:xfrm>
            <a:off x="4207250" y="-8283"/>
            <a:ext cx="4516156" cy="1816868"/>
          </a:xfrm>
          <a:custGeom>
            <a:avLst/>
            <a:gdLst/>
            <a:ahLst/>
            <a:cxnLst/>
            <a:rect l="l" t="t" r="r" b="b"/>
            <a:pathLst>
              <a:path w="69788" h="28076" extrusionOk="0">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7561274" y="2136"/>
            <a:ext cx="1582738" cy="1405167"/>
          </a:xfrm>
          <a:custGeom>
            <a:avLst/>
            <a:gdLst/>
            <a:ahLst/>
            <a:cxnLst/>
            <a:rect l="l" t="t" r="r" b="b"/>
            <a:pathLst>
              <a:path w="24458" h="21714" extrusionOk="0">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txBox="1">
            <a:spLocks noGrp="1"/>
          </p:cNvSpPr>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9" name="Google Shape;179;p25"/>
          <p:cNvSpPr txBox="1">
            <a:spLocks noGrp="1"/>
          </p:cNvSpPr>
          <p:nvPr>
            <p:ph type="subTitle" idx="1"/>
          </p:nvPr>
        </p:nvSpPr>
        <p:spPr>
          <a:xfrm>
            <a:off x="6178825" y="1739225"/>
            <a:ext cx="2246400" cy="3018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700" b="1">
                <a:solidFill>
                  <a:schemeClr val="accent1"/>
                </a:solidFill>
              </a:defRPr>
            </a:lvl1pPr>
            <a:lvl2pPr lvl="1">
              <a:spcBef>
                <a:spcPts val="0"/>
              </a:spcBef>
              <a:spcAft>
                <a:spcPts val="0"/>
              </a:spcAft>
              <a:buNone/>
              <a:defRPr sz="1700"/>
            </a:lvl2pPr>
            <a:lvl3pPr lvl="2">
              <a:spcBef>
                <a:spcPts val="0"/>
              </a:spcBef>
              <a:spcAft>
                <a:spcPts val="0"/>
              </a:spcAft>
              <a:buNone/>
              <a:defRPr sz="1700"/>
            </a:lvl3pPr>
            <a:lvl4pPr lvl="3">
              <a:spcBef>
                <a:spcPts val="0"/>
              </a:spcBef>
              <a:spcAft>
                <a:spcPts val="0"/>
              </a:spcAft>
              <a:buNone/>
              <a:defRPr sz="1700"/>
            </a:lvl4pPr>
            <a:lvl5pPr lvl="4">
              <a:spcBef>
                <a:spcPts val="0"/>
              </a:spcBef>
              <a:spcAft>
                <a:spcPts val="0"/>
              </a:spcAft>
              <a:buNone/>
              <a:defRPr sz="1700"/>
            </a:lvl5pPr>
            <a:lvl6pPr lvl="5">
              <a:spcBef>
                <a:spcPts val="0"/>
              </a:spcBef>
              <a:spcAft>
                <a:spcPts val="0"/>
              </a:spcAft>
              <a:buNone/>
              <a:defRPr sz="1700"/>
            </a:lvl6pPr>
            <a:lvl7pPr lvl="6">
              <a:spcBef>
                <a:spcPts val="0"/>
              </a:spcBef>
              <a:spcAft>
                <a:spcPts val="0"/>
              </a:spcAft>
              <a:buNone/>
              <a:defRPr sz="1700"/>
            </a:lvl7pPr>
            <a:lvl8pPr lvl="7">
              <a:spcBef>
                <a:spcPts val="0"/>
              </a:spcBef>
              <a:spcAft>
                <a:spcPts val="0"/>
              </a:spcAft>
              <a:buNone/>
              <a:defRPr sz="1700"/>
            </a:lvl8pPr>
            <a:lvl9pPr lvl="8">
              <a:spcBef>
                <a:spcPts val="0"/>
              </a:spcBef>
              <a:spcAft>
                <a:spcPts val="0"/>
              </a:spcAft>
              <a:buNone/>
              <a:defRPr sz="1700"/>
            </a:lvl9pPr>
          </a:lstStyle>
          <a:p>
            <a:endParaRPr/>
          </a:p>
        </p:txBody>
      </p:sp>
      <p:sp>
        <p:nvSpPr>
          <p:cNvPr id="180" name="Google Shape;180;p25"/>
          <p:cNvSpPr txBox="1">
            <a:spLocks noGrp="1"/>
          </p:cNvSpPr>
          <p:nvPr>
            <p:ph type="subTitle" idx="2"/>
          </p:nvPr>
        </p:nvSpPr>
        <p:spPr>
          <a:xfrm>
            <a:off x="6178825" y="2177450"/>
            <a:ext cx="2246400" cy="1332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81" name="Google Shape;181;p25"/>
          <p:cNvSpPr txBox="1">
            <a:spLocks noGrp="1"/>
          </p:cNvSpPr>
          <p:nvPr>
            <p:ph type="subTitle" idx="3"/>
          </p:nvPr>
        </p:nvSpPr>
        <p:spPr>
          <a:xfrm>
            <a:off x="6493575" y="3624475"/>
            <a:ext cx="1931700" cy="3018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300" b="1">
                <a:solidFill>
                  <a:schemeClr val="accent1"/>
                </a:solidFill>
              </a:defRPr>
            </a:lvl1pPr>
            <a:lvl2pPr lvl="1" algn="l">
              <a:spcBef>
                <a:spcPts val="0"/>
              </a:spcBef>
              <a:spcAft>
                <a:spcPts val="0"/>
              </a:spcAft>
              <a:buNone/>
              <a:defRPr sz="1300" b="1">
                <a:solidFill>
                  <a:schemeClr val="accent1"/>
                </a:solidFill>
              </a:defRPr>
            </a:lvl2pPr>
            <a:lvl3pPr lvl="2" algn="l">
              <a:spcBef>
                <a:spcPts val="0"/>
              </a:spcBef>
              <a:spcAft>
                <a:spcPts val="0"/>
              </a:spcAft>
              <a:buNone/>
              <a:defRPr sz="1300" b="1">
                <a:solidFill>
                  <a:schemeClr val="accent1"/>
                </a:solidFill>
              </a:defRPr>
            </a:lvl3pPr>
            <a:lvl4pPr lvl="3" algn="l">
              <a:spcBef>
                <a:spcPts val="0"/>
              </a:spcBef>
              <a:spcAft>
                <a:spcPts val="0"/>
              </a:spcAft>
              <a:buNone/>
              <a:defRPr sz="1300" b="1">
                <a:solidFill>
                  <a:schemeClr val="accent1"/>
                </a:solidFill>
              </a:defRPr>
            </a:lvl4pPr>
            <a:lvl5pPr lvl="4" algn="l">
              <a:spcBef>
                <a:spcPts val="0"/>
              </a:spcBef>
              <a:spcAft>
                <a:spcPts val="0"/>
              </a:spcAft>
              <a:buNone/>
              <a:defRPr sz="1300" b="1">
                <a:solidFill>
                  <a:schemeClr val="accent1"/>
                </a:solidFill>
              </a:defRPr>
            </a:lvl5pPr>
            <a:lvl6pPr lvl="5" algn="l">
              <a:spcBef>
                <a:spcPts val="0"/>
              </a:spcBef>
              <a:spcAft>
                <a:spcPts val="0"/>
              </a:spcAft>
              <a:buNone/>
              <a:defRPr sz="1300" b="1">
                <a:solidFill>
                  <a:schemeClr val="accent1"/>
                </a:solidFill>
              </a:defRPr>
            </a:lvl6pPr>
            <a:lvl7pPr lvl="6" algn="l">
              <a:spcBef>
                <a:spcPts val="0"/>
              </a:spcBef>
              <a:spcAft>
                <a:spcPts val="0"/>
              </a:spcAft>
              <a:buNone/>
              <a:defRPr sz="1300" b="1">
                <a:solidFill>
                  <a:schemeClr val="accent1"/>
                </a:solidFill>
              </a:defRPr>
            </a:lvl7pPr>
            <a:lvl8pPr lvl="7" algn="l">
              <a:spcBef>
                <a:spcPts val="0"/>
              </a:spcBef>
              <a:spcAft>
                <a:spcPts val="0"/>
              </a:spcAft>
              <a:buNone/>
              <a:defRPr sz="1300" b="1">
                <a:solidFill>
                  <a:schemeClr val="accent1"/>
                </a:solidFill>
              </a:defRPr>
            </a:lvl8pPr>
            <a:lvl9pPr lvl="8" algn="l">
              <a:spcBef>
                <a:spcPts val="0"/>
              </a:spcBef>
              <a:spcAft>
                <a:spcPts val="0"/>
              </a:spcAft>
              <a:buNone/>
              <a:defRPr sz="1300" b="1">
                <a:solidFill>
                  <a:schemeClr val="accent1"/>
                </a:solidFill>
              </a:defRPr>
            </a:lvl9pPr>
          </a:lstStyle>
          <a:p>
            <a:endParaRPr/>
          </a:p>
        </p:txBody>
      </p:sp>
      <p:sp>
        <p:nvSpPr>
          <p:cNvPr id="182" name="Google Shape;182;p25"/>
          <p:cNvSpPr txBox="1">
            <a:spLocks noGrp="1"/>
          </p:cNvSpPr>
          <p:nvPr>
            <p:ph type="subTitle" idx="4"/>
          </p:nvPr>
        </p:nvSpPr>
        <p:spPr>
          <a:xfrm>
            <a:off x="6493575" y="4005475"/>
            <a:ext cx="1962900" cy="3018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300" b="1">
                <a:solidFill>
                  <a:schemeClr val="accent4"/>
                </a:solidFill>
              </a:defRPr>
            </a:lvl1pPr>
            <a:lvl2pPr lvl="1" rtl="0">
              <a:spcBef>
                <a:spcPts val="0"/>
              </a:spcBef>
              <a:spcAft>
                <a:spcPts val="0"/>
              </a:spcAft>
              <a:buNone/>
              <a:defRPr sz="1300" b="1">
                <a:solidFill>
                  <a:schemeClr val="accent4"/>
                </a:solidFill>
              </a:defRPr>
            </a:lvl2pPr>
            <a:lvl3pPr lvl="2" rtl="0">
              <a:spcBef>
                <a:spcPts val="0"/>
              </a:spcBef>
              <a:spcAft>
                <a:spcPts val="0"/>
              </a:spcAft>
              <a:buNone/>
              <a:defRPr sz="1300" b="1">
                <a:solidFill>
                  <a:schemeClr val="accent4"/>
                </a:solidFill>
              </a:defRPr>
            </a:lvl3pPr>
            <a:lvl4pPr lvl="3" rtl="0">
              <a:spcBef>
                <a:spcPts val="0"/>
              </a:spcBef>
              <a:spcAft>
                <a:spcPts val="0"/>
              </a:spcAft>
              <a:buNone/>
              <a:defRPr sz="1300" b="1">
                <a:solidFill>
                  <a:schemeClr val="accent4"/>
                </a:solidFill>
              </a:defRPr>
            </a:lvl4pPr>
            <a:lvl5pPr lvl="4" rtl="0">
              <a:spcBef>
                <a:spcPts val="0"/>
              </a:spcBef>
              <a:spcAft>
                <a:spcPts val="0"/>
              </a:spcAft>
              <a:buNone/>
              <a:defRPr sz="1300" b="1">
                <a:solidFill>
                  <a:schemeClr val="accent4"/>
                </a:solidFill>
              </a:defRPr>
            </a:lvl5pPr>
            <a:lvl6pPr lvl="5" rtl="0">
              <a:spcBef>
                <a:spcPts val="0"/>
              </a:spcBef>
              <a:spcAft>
                <a:spcPts val="0"/>
              </a:spcAft>
              <a:buNone/>
              <a:defRPr sz="1300" b="1">
                <a:solidFill>
                  <a:schemeClr val="accent4"/>
                </a:solidFill>
              </a:defRPr>
            </a:lvl6pPr>
            <a:lvl7pPr lvl="6" rtl="0">
              <a:spcBef>
                <a:spcPts val="0"/>
              </a:spcBef>
              <a:spcAft>
                <a:spcPts val="0"/>
              </a:spcAft>
              <a:buNone/>
              <a:defRPr sz="1300" b="1">
                <a:solidFill>
                  <a:schemeClr val="accent4"/>
                </a:solidFill>
              </a:defRPr>
            </a:lvl7pPr>
            <a:lvl8pPr lvl="7" rtl="0">
              <a:spcBef>
                <a:spcPts val="0"/>
              </a:spcBef>
              <a:spcAft>
                <a:spcPts val="0"/>
              </a:spcAft>
              <a:buNone/>
              <a:defRPr sz="1300" b="1">
                <a:solidFill>
                  <a:schemeClr val="accent4"/>
                </a:solidFill>
              </a:defRPr>
            </a:lvl8pPr>
            <a:lvl9pPr lvl="8" rtl="0">
              <a:spcBef>
                <a:spcPts val="0"/>
              </a:spcBef>
              <a:spcAft>
                <a:spcPts val="0"/>
              </a:spcAft>
              <a:buNone/>
              <a:defRPr sz="1300" b="1">
                <a:solidFill>
                  <a:schemeClr val="accent4"/>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tle only 2">
  <p:cSld name="CUSTOM_1_1">
    <p:spTree>
      <p:nvGrpSpPr>
        <p:cNvPr id="1" name="Shape 226"/>
        <p:cNvGrpSpPr/>
        <p:nvPr/>
      </p:nvGrpSpPr>
      <p:grpSpPr>
        <a:xfrm>
          <a:off x="0" y="0"/>
          <a:ext cx="0" cy="0"/>
          <a:chOff x="0" y="0"/>
          <a:chExt cx="0" cy="0"/>
        </a:xfrm>
      </p:grpSpPr>
      <p:sp>
        <p:nvSpPr>
          <p:cNvPr id="227" name="Google Shape;227;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28" name="Google Shape;228;p35"/>
          <p:cNvSpPr/>
          <p:nvPr/>
        </p:nvSpPr>
        <p:spPr>
          <a:xfrm>
            <a:off x="-394275" y="-335266"/>
            <a:ext cx="4812353" cy="1390524"/>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35"/>
          <p:cNvGrpSpPr/>
          <p:nvPr/>
        </p:nvGrpSpPr>
        <p:grpSpPr>
          <a:xfrm flipH="1">
            <a:off x="8249902" y="4210039"/>
            <a:ext cx="817388" cy="1087138"/>
            <a:chOff x="6377563" y="1659325"/>
            <a:chExt cx="1152225" cy="1532475"/>
          </a:xfrm>
        </p:grpSpPr>
        <p:sp>
          <p:nvSpPr>
            <p:cNvPr id="230" name="Google Shape;230;p35"/>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5"/>
          <p:cNvGrpSpPr/>
          <p:nvPr/>
        </p:nvGrpSpPr>
        <p:grpSpPr>
          <a:xfrm flipH="1">
            <a:off x="8630897" y="4019552"/>
            <a:ext cx="608258" cy="1193779"/>
            <a:chOff x="7090388" y="1362675"/>
            <a:chExt cx="913575" cy="1793000"/>
          </a:xfrm>
        </p:grpSpPr>
        <p:sp>
          <p:nvSpPr>
            <p:cNvPr id="234" name="Google Shape;234;p35"/>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35"/>
          <p:cNvSpPr txBox="1">
            <a:spLocks noGrp="1"/>
          </p:cNvSpPr>
          <p:nvPr>
            <p:ph type="title"/>
          </p:nvPr>
        </p:nvSpPr>
        <p:spPr>
          <a:xfrm>
            <a:off x="724050" y="347825"/>
            <a:ext cx="76959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tle and column 3">
  <p:cSld name="Tittle and column 3">
    <p:spTree>
      <p:nvGrpSpPr>
        <p:cNvPr id="1" name="Shape 221"/>
        <p:cNvGrpSpPr/>
        <p:nvPr/>
      </p:nvGrpSpPr>
      <p:grpSpPr>
        <a:xfrm>
          <a:off x="0" y="0"/>
          <a:ext cx="0" cy="0"/>
          <a:chOff x="0" y="0"/>
          <a:chExt cx="0" cy="0"/>
        </a:xfrm>
      </p:grpSpPr>
      <p:sp>
        <p:nvSpPr>
          <p:cNvPr id="222" name="Google Shape;222;p34"/>
          <p:cNvSpPr/>
          <p:nvPr/>
        </p:nvSpPr>
        <p:spPr>
          <a:xfrm rot="-5320285" flipH="1">
            <a:off x="-2213136" y="-1585"/>
            <a:ext cx="4443570" cy="1955535"/>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txBox="1">
            <a:spLocks noGrp="1"/>
          </p:cNvSpPr>
          <p:nvPr>
            <p:ph type="title"/>
          </p:nvPr>
        </p:nvSpPr>
        <p:spPr>
          <a:xfrm>
            <a:off x="718400" y="346331"/>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24" name="Google Shape;224;p34"/>
          <p:cNvSpPr txBox="1">
            <a:spLocks noGrp="1"/>
          </p:cNvSpPr>
          <p:nvPr>
            <p:ph type="subTitle" idx="1"/>
          </p:nvPr>
        </p:nvSpPr>
        <p:spPr>
          <a:xfrm>
            <a:off x="1919100" y="3825908"/>
            <a:ext cx="5305800" cy="897000"/>
          </a:xfrm>
          <a:prstGeom prst="rect">
            <a:avLst/>
          </a:prstGeom>
          <a:noFill/>
        </p:spPr>
        <p:txBody>
          <a:bodyPr spcFirstLastPara="1" wrap="square" lIns="91425" tIns="91425" rIns="91425" bIns="91425" anchor="t" anchorCtr="0">
            <a:noAutofit/>
          </a:bodyPr>
          <a:lstStyle>
            <a:lvl1pPr lvl="0">
              <a:spcBef>
                <a:spcPts val="0"/>
              </a:spcBef>
              <a:spcAft>
                <a:spcPts val="0"/>
              </a:spcAft>
              <a:buNone/>
              <a:defRPr>
                <a:highlight>
                  <a:schemeClr val="lt1"/>
                </a:highlight>
              </a:defRPr>
            </a:lvl1pPr>
            <a:lvl2pPr lvl="1">
              <a:spcBef>
                <a:spcPts val="0"/>
              </a:spcBef>
              <a:spcAft>
                <a:spcPts val="0"/>
              </a:spcAft>
              <a:buNone/>
              <a:defRPr>
                <a:highlight>
                  <a:schemeClr val="lt1"/>
                </a:highlight>
              </a:defRPr>
            </a:lvl2pPr>
            <a:lvl3pPr lvl="2">
              <a:spcBef>
                <a:spcPts val="0"/>
              </a:spcBef>
              <a:spcAft>
                <a:spcPts val="0"/>
              </a:spcAft>
              <a:buNone/>
              <a:defRPr>
                <a:highlight>
                  <a:schemeClr val="lt1"/>
                </a:highlight>
              </a:defRPr>
            </a:lvl3pPr>
            <a:lvl4pPr lvl="3">
              <a:spcBef>
                <a:spcPts val="0"/>
              </a:spcBef>
              <a:spcAft>
                <a:spcPts val="0"/>
              </a:spcAft>
              <a:buNone/>
              <a:defRPr>
                <a:highlight>
                  <a:schemeClr val="lt1"/>
                </a:highlight>
              </a:defRPr>
            </a:lvl4pPr>
            <a:lvl5pPr lvl="4">
              <a:spcBef>
                <a:spcPts val="0"/>
              </a:spcBef>
              <a:spcAft>
                <a:spcPts val="0"/>
              </a:spcAft>
              <a:buNone/>
              <a:defRPr>
                <a:highlight>
                  <a:schemeClr val="lt1"/>
                </a:highlight>
              </a:defRPr>
            </a:lvl5pPr>
            <a:lvl6pPr lvl="5">
              <a:spcBef>
                <a:spcPts val="0"/>
              </a:spcBef>
              <a:spcAft>
                <a:spcPts val="0"/>
              </a:spcAft>
              <a:buNone/>
              <a:defRPr>
                <a:highlight>
                  <a:schemeClr val="lt1"/>
                </a:highlight>
              </a:defRPr>
            </a:lvl6pPr>
            <a:lvl7pPr lvl="6">
              <a:spcBef>
                <a:spcPts val="0"/>
              </a:spcBef>
              <a:spcAft>
                <a:spcPts val="0"/>
              </a:spcAft>
              <a:buNone/>
              <a:defRPr>
                <a:highlight>
                  <a:schemeClr val="lt1"/>
                </a:highlight>
              </a:defRPr>
            </a:lvl7pPr>
            <a:lvl8pPr lvl="7">
              <a:spcBef>
                <a:spcPts val="0"/>
              </a:spcBef>
              <a:spcAft>
                <a:spcPts val="0"/>
              </a:spcAft>
              <a:buNone/>
              <a:defRPr>
                <a:highlight>
                  <a:schemeClr val="lt1"/>
                </a:highlight>
              </a:defRPr>
            </a:lvl8pPr>
            <a:lvl9pPr lvl="8">
              <a:spcBef>
                <a:spcPts val="0"/>
              </a:spcBef>
              <a:spcAft>
                <a:spcPts val="0"/>
              </a:spcAft>
              <a:buNone/>
              <a:defRPr>
                <a:highlight>
                  <a:schemeClr val="lt1"/>
                </a:highlight>
              </a:defRPr>
            </a:lvl9pPr>
          </a:lstStyle>
          <a:p>
            <a:endParaRPr/>
          </a:p>
        </p:txBody>
      </p:sp>
      <p:sp>
        <p:nvSpPr>
          <p:cNvPr id="225" name="Google Shape;225;p34"/>
          <p:cNvSpPr/>
          <p:nvPr/>
        </p:nvSpPr>
        <p:spPr>
          <a:xfrm rot="-3755545" flipH="1">
            <a:off x="4997871" y="2946773"/>
            <a:ext cx="6474385" cy="2849132"/>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285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1"/>
        </a:solidFill>
        <a:effectLst/>
      </p:bgPr>
    </p:bg>
    <p:spTree>
      <p:nvGrpSpPr>
        <p:cNvPr id="1" name="Shape 13"/>
        <p:cNvGrpSpPr/>
        <p:nvPr/>
      </p:nvGrpSpPr>
      <p:grpSpPr>
        <a:xfrm>
          <a:off x="0" y="0"/>
          <a:ext cx="0" cy="0"/>
          <a:chOff x="0" y="0"/>
          <a:chExt cx="0" cy="0"/>
        </a:xfrm>
      </p:grpSpPr>
      <p:grpSp>
        <p:nvGrpSpPr>
          <p:cNvPr id="14" name="Google Shape;14;p3"/>
          <p:cNvGrpSpPr/>
          <p:nvPr/>
        </p:nvGrpSpPr>
        <p:grpSpPr>
          <a:xfrm>
            <a:off x="826471" y="531945"/>
            <a:ext cx="7491057" cy="4079610"/>
            <a:chOff x="841175" y="1036025"/>
            <a:chExt cx="5753500" cy="3133100"/>
          </a:xfrm>
        </p:grpSpPr>
        <p:sp>
          <p:nvSpPr>
            <p:cNvPr id="15" name="Google Shape;15;p3"/>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title"/>
          </p:nvPr>
        </p:nvSpPr>
        <p:spPr>
          <a:xfrm>
            <a:off x="1890000" y="2445890"/>
            <a:ext cx="53640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600"/>
              <a:buNone/>
              <a:defRPr sz="3600">
                <a:solidFill>
                  <a:schemeClr val="accent1"/>
                </a:solidFill>
              </a:defRPr>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a:endParaRPr/>
          </a:p>
        </p:txBody>
      </p:sp>
      <p:sp>
        <p:nvSpPr>
          <p:cNvPr id="18" name="Google Shape;18;p3"/>
          <p:cNvSpPr txBox="1">
            <a:spLocks noGrp="1"/>
          </p:cNvSpPr>
          <p:nvPr>
            <p:ph type="title" idx="2" hasCustomPrompt="1"/>
          </p:nvPr>
        </p:nvSpPr>
        <p:spPr>
          <a:xfrm>
            <a:off x="3931500" y="1884600"/>
            <a:ext cx="1281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834159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grpSp>
        <p:nvGrpSpPr>
          <p:cNvPr id="32" name="Google Shape;32;p7"/>
          <p:cNvGrpSpPr/>
          <p:nvPr/>
        </p:nvGrpSpPr>
        <p:grpSpPr>
          <a:xfrm>
            <a:off x="-1376573" y="-336035"/>
            <a:ext cx="8278950" cy="6237040"/>
            <a:chOff x="-1376573" y="-336035"/>
            <a:chExt cx="8278950" cy="6237040"/>
          </a:xfrm>
        </p:grpSpPr>
        <p:sp>
          <p:nvSpPr>
            <p:cNvPr id="33" name="Google Shape;33;p7"/>
            <p:cNvSpPr/>
            <p:nvPr/>
          </p:nvSpPr>
          <p:spPr>
            <a:xfrm>
              <a:off x="-1376573" y="-33603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4" name="Google Shape;34;p7"/>
            <p:cNvSpPr/>
            <p:nvPr/>
          </p:nvSpPr>
          <p:spPr>
            <a:xfrm rot="-716081">
              <a:off x="-690140" y="3126860"/>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p:nvPr/>
          </p:nvSpPr>
          <p:spPr>
            <a:xfrm>
              <a:off x="342900" y="3304925"/>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7"/>
          <p:cNvSpPr txBox="1">
            <a:spLocks noGrp="1"/>
          </p:cNvSpPr>
          <p:nvPr>
            <p:ph type="title"/>
          </p:nvPr>
        </p:nvSpPr>
        <p:spPr>
          <a:xfrm>
            <a:off x="600401" y="1443224"/>
            <a:ext cx="2788500" cy="615000"/>
          </a:xfrm>
          <a:prstGeom prst="rect">
            <a:avLst/>
          </a:prstGeom>
        </p:spPr>
        <p:txBody>
          <a:bodyPr spcFirstLastPara="1" wrap="square" lIns="91425" tIns="91425" rIns="91425" bIns="91425" anchor="b" anchorCtr="0">
            <a:noAutofit/>
          </a:bodyPr>
          <a:lstStyle>
            <a:lvl1pPr lvl="0" algn="l">
              <a:spcBef>
                <a:spcPts val="0"/>
              </a:spcBef>
              <a:spcAft>
                <a:spcPts val="0"/>
              </a:spcAft>
              <a:buSzPts val="2800"/>
              <a:buNone/>
              <a:defRPr/>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spcBef>
                <a:spcPts val="0"/>
              </a:spcBef>
              <a:spcAft>
                <a:spcPts val="0"/>
              </a:spcAft>
              <a:buSzPts val="2400"/>
              <a:buNone/>
              <a:defRPr sz="2400"/>
            </a:lvl6pPr>
            <a:lvl7pPr lvl="6" algn="l">
              <a:spcBef>
                <a:spcPts val="0"/>
              </a:spcBef>
              <a:spcAft>
                <a:spcPts val="0"/>
              </a:spcAft>
              <a:buSzPts val="2400"/>
              <a:buNone/>
              <a:defRPr sz="2400"/>
            </a:lvl7pPr>
            <a:lvl8pPr lvl="7" algn="l">
              <a:spcBef>
                <a:spcPts val="0"/>
              </a:spcBef>
              <a:spcAft>
                <a:spcPts val="0"/>
              </a:spcAft>
              <a:buSzPts val="2400"/>
              <a:buNone/>
              <a:defRPr sz="2400"/>
            </a:lvl8pPr>
            <a:lvl9pPr lvl="8" algn="l">
              <a:spcBef>
                <a:spcPts val="0"/>
              </a:spcBef>
              <a:spcAft>
                <a:spcPts val="0"/>
              </a:spcAft>
              <a:buSzPts val="2400"/>
              <a:buNone/>
              <a:defRPr sz="2400"/>
            </a:lvl9pPr>
          </a:lstStyle>
          <a:p>
            <a:endParaRPr/>
          </a:p>
        </p:txBody>
      </p:sp>
      <p:sp>
        <p:nvSpPr>
          <p:cNvPr id="37" name="Google Shape;37;p7"/>
          <p:cNvSpPr txBox="1">
            <a:spLocks noGrp="1"/>
          </p:cNvSpPr>
          <p:nvPr>
            <p:ph type="subTitle" idx="1"/>
          </p:nvPr>
        </p:nvSpPr>
        <p:spPr>
          <a:xfrm>
            <a:off x="627980" y="2199150"/>
            <a:ext cx="3423900" cy="1149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361556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295150" y="1625423"/>
            <a:ext cx="4229700" cy="52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subTitle" idx="1"/>
          </p:nvPr>
        </p:nvSpPr>
        <p:spPr>
          <a:xfrm>
            <a:off x="5007000" y="2339677"/>
            <a:ext cx="3511500" cy="11784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7"/>
        <p:cNvGrpSpPr/>
        <p:nvPr/>
      </p:nvGrpSpPr>
      <p:grpSpPr>
        <a:xfrm>
          <a:off x="0" y="0"/>
          <a:ext cx="0" cy="0"/>
          <a:chOff x="0" y="0"/>
          <a:chExt cx="0" cy="0"/>
        </a:xfrm>
      </p:grpSpPr>
      <p:sp>
        <p:nvSpPr>
          <p:cNvPr id="58" name="Google Shape;58;p13"/>
          <p:cNvSpPr/>
          <p:nvPr/>
        </p:nvSpPr>
        <p:spPr>
          <a:xfrm rot="-4865444">
            <a:off x="-3485036" y="703416"/>
            <a:ext cx="5233868" cy="4453602"/>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title"/>
          </p:nvPr>
        </p:nvSpPr>
        <p:spPr>
          <a:xfrm>
            <a:off x="718500" y="348450"/>
            <a:ext cx="7707000" cy="10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3"/>
          <p:cNvSpPr txBox="1">
            <a:spLocks noGrp="1"/>
          </p:cNvSpPr>
          <p:nvPr>
            <p:ph type="title" idx="2" hasCustomPrompt="1"/>
          </p:nvPr>
        </p:nvSpPr>
        <p:spPr>
          <a:xfrm>
            <a:off x="23797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 name="Google Shape;61;p13"/>
          <p:cNvSpPr txBox="1">
            <a:spLocks noGrp="1"/>
          </p:cNvSpPr>
          <p:nvPr>
            <p:ph type="subTitle" idx="1"/>
          </p:nvPr>
        </p:nvSpPr>
        <p:spPr>
          <a:xfrm>
            <a:off x="18509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62" name="Google Shape;62;p13"/>
          <p:cNvSpPr txBox="1">
            <a:spLocks noGrp="1"/>
          </p:cNvSpPr>
          <p:nvPr>
            <p:ph type="subTitle" idx="3"/>
          </p:nvPr>
        </p:nvSpPr>
        <p:spPr>
          <a:xfrm>
            <a:off x="15179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63" name="Google Shape;63;p13"/>
          <p:cNvSpPr txBox="1">
            <a:spLocks noGrp="1"/>
          </p:cNvSpPr>
          <p:nvPr>
            <p:ph type="title" idx="4" hasCustomPrompt="1"/>
          </p:nvPr>
        </p:nvSpPr>
        <p:spPr>
          <a:xfrm>
            <a:off x="23797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a:spLocks noGrp="1"/>
          </p:cNvSpPr>
          <p:nvPr>
            <p:ph type="subTitle" idx="5"/>
          </p:nvPr>
        </p:nvSpPr>
        <p:spPr>
          <a:xfrm>
            <a:off x="1850950" y="36954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65" name="Google Shape;65;p13"/>
          <p:cNvSpPr txBox="1">
            <a:spLocks noGrp="1"/>
          </p:cNvSpPr>
          <p:nvPr>
            <p:ph type="subTitle" idx="6"/>
          </p:nvPr>
        </p:nvSpPr>
        <p:spPr>
          <a:xfrm>
            <a:off x="15179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 name="Google Shape;66;p13"/>
          <p:cNvSpPr txBox="1">
            <a:spLocks noGrp="1"/>
          </p:cNvSpPr>
          <p:nvPr>
            <p:ph type="title" idx="7" hasCustomPrompt="1"/>
          </p:nvPr>
        </p:nvSpPr>
        <p:spPr>
          <a:xfrm>
            <a:off x="58013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7" name="Google Shape;67;p13"/>
          <p:cNvSpPr txBox="1">
            <a:spLocks noGrp="1"/>
          </p:cNvSpPr>
          <p:nvPr>
            <p:ph type="subTitle" idx="8"/>
          </p:nvPr>
        </p:nvSpPr>
        <p:spPr>
          <a:xfrm>
            <a:off x="5150150" y="3695401"/>
            <a:ext cx="22653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68" name="Google Shape;68;p13"/>
          <p:cNvSpPr txBox="1">
            <a:spLocks noGrp="1"/>
          </p:cNvSpPr>
          <p:nvPr>
            <p:ph type="subTitle" idx="9"/>
          </p:nvPr>
        </p:nvSpPr>
        <p:spPr>
          <a:xfrm>
            <a:off x="49395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 name="Google Shape;69;p13"/>
          <p:cNvSpPr txBox="1">
            <a:spLocks noGrp="1"/>
          </p:cNvSpPr>
          <p:nvPr>
            <p:ph type="title" idx="13" hasCustomPrompt="1"/>
          </p:nvPr>
        </p:nvSpPr>
        <p:spPr>
          <a:xfrm>
            <a:off x="58013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 name="Google Shape;70;p13"/>
          <p:cNvSpPr txBox="1">
            <a:spLocks noGrp="1"/>
          </p:cNvSpPr>
          <p:nvPr>
            <p:ph type="subTitle" idx="14"/>
          </p:nvPr>
        </p:nvSpPr>
        <p:spPr>
          <a:xfrm>
            <a:off x="52725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71" name="Google Shape;71;p13"/>
          <p:cNvSpPr txBox="1">
            <a:spLocks noGrp="1"/>
          </p:cNvSpPr>
          <p:nvPr>
            <p:ph type="subTitle" idx="15"/>
          </p:nvPr>
        </p:nvSpPr>
        <p:spPr>
          <a:xfrm>
            <a:off x="49395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tle and three columns">
  <p:cSld name="CUSTOM_1">
    <p:spTree>
      <p:nvGrpSpPr>
        <p:cNvPr id="1" name="Shape 72"/>
        <p:cNvGrpSpPr/>
        <p:nvPr/>
      </p:nvGrpSpPr>
      <p:grpSpPr>
        <a:xfrm>
          <a:off x="0" y="0"/>
          <a:ext cx="0" cy="0"/>
          <a:chOff x="0" y="0"/>
          <a:chExt cx="0" cy="0"/>
        </a:xfrm>
      </p:grpSpPr>
      <p:sp>
        <p:nvSpPr>
          <p:cNvPr id="73" name="Google Shape;7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4" name="Google Shape;74;p14"/>
          <p:cNvSpPr/>
          <p:nvPr/>
        </p:nvSpPr>
        <p:spPr>
          <a:xfrm>
            <a:off x="-394275" y="-335266"/>
            <a:ext cx="4812353" cy="1390524"/>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14"/>
          <p:cNvGrpSpPr/>
          <p:nvPr/>
        </p:nvGrpSpPr>
        <p:grpSpPr>
          <a:xfrm flipH="1">
            <a:off x="8249902" y="4210039"/>
            <a:ext cx="817388" cy="1087138"/>
            <a:chOff x="6377563" y="1659325"/>
            <a:chExt cx="1152225" cy="1532475"/>
          </a:xfrm>
        </p:grpSpPr>
        <p:sp>
          <p:nvSpPr>
            <p:cNvPr id="76" name="Google Shape;76;p14"/>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4"/>
          <p:cNvGrpSpPr/>
          <p:nvPr/>
        </p:nvGrpSpPr>
        <p:grpSpPr>
          <a:xfrm flipH="1">
            <a:off x="8630897" y="4019552"/>
            <a:ext cx="608258" cy="1193779"/>
            <a:chOff x="7090388" y="1362675"/>
            <a:chExt cx="913575" cy="1793000"/>
          </a:xfrm>
        </p:grpSpPr>
        <p:sp>
          <p:nvSpPr>
            <p:cNvPr id="80" name="Google Shape;80;p14"/>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4"/>
          <p:cNvSpPr txBox="1">
            <a:spLocks noGrp="1"/>
          </p:cNvSpPr>
          <p:nvPr>
            <p:ph type="title"/>
          </p:nvPr>
        </p:nvSpPr>
        <p:spPr>
          <a:xfrm>
            <a:off x="724050" y="347825"/>
            <a:ext cx="76959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 name="Google Shape;83;p14"/>
          <p:cNvSpPr txBox="1">
            <a:spLocks noGrp="1"/>
          </p:cNvSpPr>
          <p:nvPr>
            <p:ph type="subTitle" idx="1"/>
          </p:nvPr>
        </p:nvSpPr>
        <p:spPr>
          <a:xfrm>
            <a:off x="645925" y="3316725"/>
            <a:ext cx="2343900" cy="32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4" name="Google Shape;84;p14"/>
          <p:cNvSpPr txBox="1">
            <a:spLocks noGrp="1"/>
          </p:cNvSpPr>
          <p:nvPr>
            <p:ph type="subTitle" idx="2"/>
          </p:nvPr>
        </p:nvSpPr>
        <p:spPr>
          <a:xfrm>
            <a:off x="691663" y="3721425"/>
            <a:ext cx="23439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85" name="Google Shape;85;p14"/>
          <p:cNvSpPr txBox="1">
            <a:spLocks noGrp="1"/>
          </p:cNvSpPr>
          <p:nvPr>
            <p:ph type="subTitle" idx="3"/>
          </p:nvPr>
        </p:nvSpPr>
        <p:spPr>
          <a:xfrm>
            <a:off x="3384375" y="3316725"/>
            <a:ext cx="2343900" cy="32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6" name="Google Shape;86;p14"/>
          <p:cNvSpPr txBox="1">
            <a:spLocks noGrp="1"/>
          </p:cNvSpPr>
          <p:nvPr>
            <p:ph type="subTitle" idx="4"/>
          </p:nvPr>
        </p:nvSpPr>
        <p:spPr>
          <a:xfrm>
            <a:off x="3384388" y="3721425"/>
            <a:ext cx="23439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87" name="Google Shape;87;p14"/>
          <p:cNvSpPr txBox="1">
            <a:spLocks noGrp="1"/>
          </p:cNvSpPr>
          <p:nvPr>
            <p:ph type="subTitle" idx="5"/>
          </p:nvPr>
        </p:nvSpPr>
        <p:spPr>
          <a:xfrm>
            <a:off x="6108438" y="3316725"/>
            <a:ext cx="2343900" cy="32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8" name="Google Shape;88;p14"/>
          <p:cNvSpPr txBox="1">
            <a:spLocks noGrp="1"/>
          </p:cNvSpPr>
          <p:nvPr>
            <p:ph type="subTitle" idx="6"/>
          </p:nvPr>
        </p:nvSpPr>
        <p:spPr>
          <a:xfrm>
            <a:off x="6108438" y="3721425"/>
            <a:ext cx="23439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tle and three columns 2">
  <p:cSld name="CUSTOM_6">
    <p:spTree>
      <p:nvGrpSpPr>
        <p:cNvPr id="1" name="Shape 140"/>
        <p:cNvGrpSpPr/>
        <p:nvPr/>
      </p:nvGrpSpPr>
      <p:grpSpPr>
        <a:xfrm>
          <a:off x="0" y="0"/>
          <a:ext cx="0" cy="0"/>
          <a:chOff x="0" y="0"/>
          <a:chExt cx="0" cy="0"/>
        </a:xfrm>
      </p:grpSpPr>
      <p:sp>
        <p:nvSpPr>
          <p:cNvPr id="141" name="Google Shape;141;p19"/>
          <p:cNvSpPr/>
          <p:nvPr/>
        </p:nvSpPr>
        <p:spPr>
          <a:xfrm rot="10800000" flipH="1">
            <a:off x="-1376573" y="-37469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142" name="Google Shape;142;p19"/>
          <p:cNvSpPr/>
          <p:nvPr/>
        </p:nvSpPr>
        <p:spPr>
          <a:xfrm rot="-10083919" flipH="1">
            <a:off x="-1299740" y="-309632"/>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rot="10800000" flipH="1">
            <a:off x="-266700" y="1221744"/>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txBox="1">
            <a:spLocks noGrp="1"/>
          </p:cNvSpPr>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endParaRPr/>
          </a:p>
        </p:txBody>
      </p:sp>
      <p:sp>
        <p:nvSpPr>
          <p:cNvPr id="145" name="Google Shape;145;p19"/>
          <p:cNvSpPr txBox="1">
            <a:spLocks noGrp="1"/>
          </p:cNvSpPr>
          <p:nvPr>
            <p:ph type="subTitle" idx="1"/>
          </p:nvPr>
        </p:nvSpPr>
        <p:spPr>
          <a:xfrm>
            <a:off x="621392" y="1172823"/>
            <a:ext cx="1581900" cy="3468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b="1">
                <a:solidFill>
                  <a:schemeClr val="accent1"/>
                </a:solidFill>
                <a:latin typeface="Helvetica Neue"/>
                <a:ea typeface="Helvetica Neue"/>
                <a:cs typeface="Helvetica Neue"/>
                <a:sym typeface="Helvetica Neue"/>
              </a:defRPr>
            </a:lvl1pPr>
            <a:lvl2pPr lvl="1" rtl="0">
              <a:spcBef>
                <a:spcPts val="0"/>
              </a:spcBef>
              <a:spcAft>
                <a:spcPts val="0"/>
              </a:spcAft>
              <a:buNone/>
              <a:defRPr>
                <a:solidFill>
                  <a:schemeClr val="accent1"/>
                </a:solidFill>
              </a:defRPr>
            </a:lvl2pPr>
            <a:lvl3pPr lvl="2" rtl="0">
              <a:spcBef>
                <a:spcPts val="0"/>
              </a:spcBef>
              <a:spcAft>
                <a:spcPts val="0"/>
              </a:spcAft>
              <a:buNone/>
              <a:defRPr>
                <a:solidFill>
                  <a:schemeClr val="accent1"/>
                </a:solidFill>
              </a:defRPr>
            </a:lvl3pPr>
            <a:lvl4pPr lvl="3" rtl="0">
              <a:spcBef>
                <a:spcPts val="0"/>
              </a:spcBef>
              <a:spcAft>
                <a:spcPts val="0"/>
              </a:spcAft>
              <a:buNone/>
              <a:defRPr>
                <a:solidFill>
                  <a:schemeClr val="accent1"/>
                </a:solidFill>
              </a:defRPr>
            </a:lvl4pPr>
            <a:lvl5pPr lvl="4" rtl="0">
              <a:spcBef>
                <a:spcPts val="0"/>
              </a:spcBef>
              <a:spcAft>
                <a:spcPts val="0"/>
              </a:spcAft>
              <a:buNone/>
              <a:defRPr>
                <a:solidFill>
                  <a:schemeClr val="accent1"/>
                </a:solidFill>
              </a:defRPr>
            </a:lvl5pPr>
            <a:lvl6pPr lvl="5" rtl="0">
              <a:spcBef>
                <a:spcPts val="0"/>
              </a:spcBef>
              <a:spcAft>
                <a:spcPts val="0"/>
              </a:spcAft>
              <a:buNone/>
              <a:defRPr>
                <a:solidFill>
                  <a:schemeClr val="accent1"/>
                </a:solidFill>
              </a:defRPr>
            </a:lvl6pPr>
            <a:lvl7pPr lvl="6" rtl="0">
              <a:spcBef>
                <a:spcPts val="0"/>
              </a:spcBef>
              <a:spcAft>
                <a:spcPts val="0"/>
              </a:spcAft>
              <a:buNone/>
              <a:defRPr>
                <a:solidFill>
                  <a:schemeClr val="accent1"/>
                </a:solidFill>
              </a:defRPr>
            </a:lvl7pPr>
            <a:lvl8pPr lvl="7" rtl="0">
              <a:spcBef>
                <a:spcPts val="0"/>
              </a:spcBef>
              <a:spcAft>
                <a:spcPts val="0"/>
              </a:spcAft>
              <a:buNone/>
              <a:defRPr>
                <a:solidFill>
                  <a:schemeClr val="accent1"/>
                </a:solidFill>
              </a:defRPr>
            </a:lvl8pPr>
            <a:lvl9pPr lvl="8" rtl="0">
              <a:spcBef>
                <a:spcPts val="0"/>
              </a:spcBef>
              <a:spcAft>
                <a:spcPts val="0"/>
              </a:spcAft>
              <a:buNone/>
              <a:defRPr>
                <a:solidFill>
                  <a:schemeClr val="accent1"/>
                </a:solidFill>
              </a:defRPr>
            </a:lvl9pPr>
          </a:lstStyle>
          <a:p>
            <a:endParaRPr/>
          </a:p>
        </p:txBody>
      </p:sp>
      <p:sp>
        <p:nvSpPr>
          <p:cNvPr id="146" name="Google Shape;146;p19"/>
          <p:cNvSpPr txBox="1">
            <a:spLocks noGrp="1"/>
          </p:cNvSpPr>
          <p:nvPr>
            <p:ph type="subTitle" idx="2"/>
          </p:nvPr>
        </p:nvSpPr>
        <p:spPr>
          <a:xfrm>
            <a:off x="705875" y="3321200"/>
            <a:ext cx="1581900" cy="3468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b="1">
                <a:solidFill>
                  <a:schemeClr val="accent1"/>
                </a:solidFill>
                <a:latin typeface="Helvetica Neue"/>
                <a:ea typeface="Helvetica Neue"/>
                <a:cs typeface="Helvetica Neue"/>
                <a:sym typeface="Helvetica Neue"/>
              </a:defRPr>
            </a:lvl1pPr>
            <a:lvl2pPr lvl="1" rtl="0">
              <a:spcBef>
                <a:spcPts val="0"/>
              </a:spcBef>
              <a:spcAft>
                <a:spcPts val="0"/>
              </a:spcAft>
              <a:buNone/>
              <a:defRPr>
                <a:solidFill>
                  <a:schemeClr val="accent1"/>
                </a:solidFill>
              </a:defRPr>
            </a:lvl2pPr>
            <a:lvl3pPr lvl="2" rtl="0">
              <a:spcBef>
                <a:spcPts val="0"/>
              </a:spcBef>
              <a:spcAft>
                <a:spcPts val="0"/>
              </a:spcAft>
              <a:buNone/>
              <a:defRPr>
                <a:solidFill>
                  <a:schemeClr val="accent1"/>
                </a:solidFill>
              </a:defRPr>
            </a:lvl3pPr>
            <a:lvl4pPr lvl="3" rtl="0">
              <a:spcBef>
                <a:spcPts val="0"/>
              </a:spcBef>
              <a:spcAft>
                <a:spcPts val="0"/>
              </a:spcAft>
              <a:buNone/>
              <a:defRPr>
                <a:solidFill>
                  <a:schemeClr val="accent1"/>
                </a:solidFill>
              </a:defRPr>
            </a:lvl4pPr>
            <a:lvl5pPr lvl="4" rtl="0">
              <a:spcBef>
                <a:spcPts val="0"/>
              </a:spcBef>
              <a:spcAft>
                <a:spcPts val="0"/>
              </a:spcAft>
              <a:buNone/>
              <a:defRPr>
                <a:solidFill>
                  <a:schemeClr val="accent1"/>
                </a:solidFill>
              </a:defRPr>
            </a:lvl5pPr>
            <a:lvl6pPr lvl="5" rtl="0">
              <a:spcBef>
                <a:spcPts val="0"/>
              </a:spcBef>
              <a:spcAft>
                <a:spcPts val="0"/>
              </a:spcAft>
              <a:buNone/>
              <a:defRPr>
                <a:solidFill>
                  <a:schemeClr val="accent1"/>
                </a:solidFill>
              </a:defRPr>
            </a:lvl6pPr>
            <a:lvl7pPr lvl="6" rtl="0">
              <a:spcBef>
                <a:spcPts val="0"/>
              </a:spcBef>
              <a:spcAft>
                <a:spcPts val="0"/>
              </a:spcAft>
              <a:buNone/>
              <a:defRPr>
                <a:solidFill>
                  <a:schemeClr val="accent1"/>
                </a:solidFill>
              </a:defRPr>
            </a:lvl7pPr>
            <a:lvl8pPr lvl="7" rtl="0">
              <a:spcBef>
                <a:spcPts val="0"/>
              </a:spcBef>
              <a:spcAft>
                <a:spcPts val="0"/>
              </a:spcAft>
              <a:buNone/>
              <a:defRPr>
                <a:solidFill>
                  <a:schemeClr val="accent1"/>
                </a:solidFill>
              </a:defRPr>
            </a:lvl8pPr>
            <a:lvl9pPr lvl="8" rtl="0">
              <a:spcBef>
                <a:spcPts val="0"/>
              </a:spcBef>
              <a:spcAft>
                <a:spcPts val="0"/>
              </a:spcAft>
              <a:buNone/>
              <a:defRPr>
                <a:solidFill>
                  <a:schemeClr val="accent1"/>
                </a:solidFill>
              </a:defRPr>
            </a:lvl9pPr>
          </a:lstStyle>
          <a:p>
            <a:endParaRPr/>
          </a:p>
        </p:txBody>
      </p:sp>
      <p:sp>
        <p:nvSpPr>
          <p:cNvPr id="147" name="Google Shape;147;p19"/>
          <p:cNvSpPr txBox="1">
            <a:spLocks noGrp="1"/>
          </p:cNvSpPr>
          <p:nvPr>
            <p:ph type="subTitle" idx="3"/>
          </p:nvPr>
        </p:nvSpPr>
        <p:spPr>
          <a:xfrm>
            <a:off x="5002700" y="1555476"/>
            <a:ext cx="3495300" cy="2749800"/>
          </a:xfrm>
          <a:prstGeom prst="rect">
            <a:avLst/>
          </a:prstGeom>
        </p:spPr>
        <p:txBody>
          <a:bodyPr spcFirstLastPara="1" wrap="square" lIns="91425" tIns="91425" rIns="91425" bIns="91425" anchor="t" anchorCtr="0">
            <a:noAutofit/>
          </a:bodyPr>
          <a:lstStyle>
            <a:lvl1pPr lvl="0">
              <a:spcBef>
                <a:spcPts val="0"/>
              </a:spcBef>
              <a:spcAft>
                <a:spcPts val="0"/>
              </a:spcAft>
              <a:buNone/>
              <a:defRPr sz="4000" b="1">
                <a:solidFill>
                  <a:schemeClr val="accent1"/>
                </a:solidFill>
                <a:latin typeface="Helvetica Neue"/>
                <a:ea typeface="Helvetica Neue"/>
                <a:cs typeface="Helvetica Neue"/>
                <a:sym typeface="Helvetica Neue"/>
              </a:defRPr>
            </a:lvl1pPr>
            <a:lvl2pPr lvl="1">
              <a:spcBef>
                <a:spcPts val="0"/>
              </a:spcBef>
              <a:spcAft>
                <a:spcPts val="0"/>
              </a:spcAft>
              <a:buNone/>
              <a:defRPr>
                <a:solidFill>
                  <a:schemeClr val="accent1"/>
                </a:solidFill>
              </a:defRPr>
            </a:lvl2pPr>
            <a:lvl3pPr lvl="2">
              <a:spcBef>
                <a:spcPts val="0"/>
              </a:spcBef>
              <a:spcAft>
                <a:spcPts val="0"/>
              </a:spcAft>
              <a:buNone/>
              <a:defRPr>
                <a:solidFill>
                  <a:schemeClr val="accent1"/>
                </a:solidFill>
              </a:defRPr>
            </a:lvl3pPr>
            <a:lvl4pPr lvl="3">
              <a:spcBef>
                <a:spcPts val="0"/>
              </a:spcBef>
              <a:spcAft>
                <a:spcPts val="0"/>
              </a:spcAft>
              <a:buNone/>
              <a:defRPr>
                <a:solidFill>
                  <a:schemeClr val="accent1"/>
                </a:solidFill>
              </a:defRPr>
            </a:lvl4pPr>
            <a:lvl5pPr lvl="4">
              <a:spcBef>
                <a:spcPts val="0"/>
              </a:spcBef>
              <a:spcAft>
                <a:spcPts val="0"/>
              </a:spcAft>
              <a:buNone/>
              <a:defRPr>
                <a:solidFill>
                  <a:schemeClr val="accent1"/>
                </a:solidFill>
              </a:defRPr>
            </a:lvl5pPr>
            <a:lvl6pPr lvl="5">
              <a:spcBef>
                <a:spcPts val="0"/>
              </a:spcBef>
              <a:spcAft>
                <a:spcPts val="0"/>
              </a:spcAft>
              <a:buNone/>
              <a:defRPr>
                <a:solidFill>
                  <a:schemeClr val="accent1"/>
                </a:solidFill>
              </a:defRPr>
            </a:lvl6pPr>
            <a:lvl7pPr lvl="6">
              <a:spcBef>
                <a:spcPts val="0"/>
              </a:spcBef>
              <a:spcAft>
                <a:spcPts val="0"/>
              </a:spcAft>
              <a:buNone/>
              <a:defRPr>
                <a:solidFill>
                  <a:schemeClr val="accent1"/>
                </a:solidFill>
              </a:defRPr>
            </a:lvl7pPr>
            <a:lvl8pPr lvl="7">
              <a:spcBef>
                <a:spcPts val="0"/>
              </a:spcBef>
              <a:spcAft>
                <a:spcPts val="0"/>
              </a:spcAft>
              <a:buNone/>
              <a:defRPr>
                <a:solidFill>
                  <a:schemeClr val="accent1"/>
                </a:solidFill>
              </a:defRPr>
            </a:lvl8pPr>
            <a:lvl9pPr lvl="8">
              <a:spcBef>
                <a:spcPts val="0"/>
              </a:spcBef>
              <a:spcAft>
                <a:spcPts val="0"/>
              </a:spcAft>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400" y="534975"/>
            <a:ext cx="7707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2pPr>
            <a:lvl3pPr lvl="2"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3pPr>
            <a:lvl4pPr lvl="3"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4pPr>
            <a:lvl5pPr lvl="4"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5pPr>
            <a:lvl6pPr lvl="5"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6pPr>
            <a:lvl7pPr lvl="6"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7pPr>
            <a:lvl8pPr lvl="7"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8pPr>
            <a:lvl9pPr lvl="8"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104025" y="2713700"/>
            <a:ext cx="6093300" cy="1710900"/>
          </a:xfrm>
          <a:prstGeom prst="rect">
            <a:avLst/>
          </a:prstGeom>
          <a:noFill/>
          <a:ln>
            <a:noFill/>
          </a:ln>
        </p:spPr>
        <p:txBody>
          <a:bodyPr spcFirstLastPara="1" wrap="square" lIns="91425" tIns="91425" rIns="91425" bIns="91425" anchor="t" anchorCtr="0">
            <a:noAutofit/>
          </a:bodyPr>
          <a:lstStyle>
            <a:lvl1pPr marL="457200" lvl="0"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1pPr>
            <a:lvl2pPr marL="914400" lvl="1"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2pPr>
            <a:lvl3pPr marL="1371600" lvl="2"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3pPr>
            <a:lvl4pPr marL="1828800" lvl="3"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4pPr>
            <a:lvl5pPr marL="2286000" lvl="4"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5pPr>
            <a:lvl6pPr marL="2743200" lvl="5"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6pPr>
            <a:lvl7pPr marL="3200400" lvl="6"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7pPr>
            <a:lvl8pPr marL="3657600" lvl="7"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8pPr>
            <a:lvl9pPr marL="4114800" lvl="8"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59" r:id="rId7"/>
    <p:sldLayoutId id="2147483660" r:id="rId8"/>
    <p:sldLayoutId id="2147483665" r:id="rId9"/>
    <p:sldLayoutId id="2147483668" r:id="rId10"/>
    <p:sldLayoutId id="2147483669" r:id="rId11"/>
    <p:sldLayoutId id="2147483670" r:id="rId12"/>
    <p:sldLayoutId id="2147483671" r:id="rId13"/>
    <p:sldLayoutId id="2147483681" r:id="rId14"/>
    <p:sldLayoutId id="2147483686" r:id="rId15"/>
    <p:sldLayoutId id="2147483687" r:id="rId16"/>
    <p:sldLayoutId id="214748368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8" Type="http://schemas.openxmlformats.org/officeDocument/2006/relationships/hyperlink" Target="https://github.com/ocpsoft/prettytime" TargetMode="External"/><Relationship Id="rId3" Type="http://schemas.openxmlformats.org/officeDocument/2006/relationships/hyperlink" Target="https://developer.infermedica.com/" TargetMode="External"/><Relationship Id="rId7" Type="http://schemas.openxmlformats.org/officeDocument/2006/relationships/hyperlink" Target="https://github.com/mreram/ShowCaseView" TargetMode="External"/><Relationship Id="rId2" Type="http://schemas.openxmlformats.org/officeDocument/2006/relationships/hyperlink" Target="https://developer.android.com/reference" TargetMode="External"/><Relationship Id="rId1" Type="http://schemas.openxmlformats.org/officeDocument/2006/relationships/slideLayout" Target="../slideLayouts/slideLayout14.xml"/><Relationship Id="rId6" Type="http://schemas.openxmlformats.org/officeDocument/2006/relationships/hyperlink" Target="https://github.com/square/picasso" TargetMode="External"/><Relationship Id="rId5" Type="http://schemas.openxmlformats.org/officeDocument/2006/relationships/hyperlink" Target="https://github.com/ybq/Android-SpinKit" TargetMode="External"/><Relationship Id="rId10" Type="http://schemas.openxmlformats.org/officeDocument/2006/relationships/hyperlink" Target="https://sandbox-authservice.priaid.ch/docs.html" TargetMode="External"/><Relationship Id="rId4" Type="http://schemas.openxmlformats.org/officeDocument/2006/relationships/hyperlink" Target="https://developers.google.com/android/guides/setup" TargetMode="External"/><Relationship Id="rId9" Type="http://schemas.openxmlformats.org/officeDocument/2006/relationships/hyperlink" Target="https://material.io/develop/androi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14.xml"/><Relationship Id="rId5" Type="http://schemas.openxmlformats.org/officeDocument/2006/relationships/image" Target="../media/image9.gif"/><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3994535" y="1029187"/>
            <a:ext cx="5655300" cy="14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smtClean="0"/>
              <a:t>HEALTH </a:t>
            </a:r>
            <a:br>
              <a:rPr lang="en" sz="3600" dirty="0" smtClean="0"/>
            </a:br>
            <a:r>
              <a:rPr lang="en" sz="3600" dirty="0" smtClean="0"/>
              <a:t>SUPERVISOR APP</a:t>
            </a:r>
            <a:endParaRPr sz="3600" dirty="0"/>
          </a:p>
        </p:txBody>
      </p:sp>
      <p:sp>
        <p:nvSpPr>
          <p:cNvPr id="256" name="Google Shape;256;p39"/>
          <p:cNvSpPr txBox="1">
            <a:spLocks noGrp="1"/>
          </p:cNvSpPr>
          <p:nvPr>
            <p:ph type="subTitle" idx="1"/>
          </p:nvPr>
        </p:nvSpPr>
        <p:spPr>
          <a:xfrm>
            <a:off x="4543950" y="2682548"/>
            <a:ext cx="3981000" cy="18478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PRESENTED BY: </a:t>
            </a:r>
          </a:p>
          <a:p>
            <a:pPr marL="0" lvl="0" indent="0" algn="l" rtl="0">
              <a:spcBef>
                <a:spcPts val="0"/>
              </a:spcBef>
              <a:spcAft>
                <a:spcPts val="0"/>
              </a:spcAft>
              <a:buNone/>
            </a:pPr>
            <a:r>
              <a:rPr lang="en-US" dirty="0" smtClean="0"/>
              <a:t>MOHD MANSOOR SHAREEF</a:t>
            </a:r>
          </a:p>
          <a:p>
            <a:pPr marL="0" lvl="0" indent="0" algn="l" rtl="0">
              <a:spcBef>
                <a:spcPts val="0"/>
              </a:spcBef>
              <a:spcAft>
                <a:spcPts val="0"/>
              </a:spcAft>
              <a:buNone/>
            </a:pPr>
            <a:r>
              <a:rPr lang="en-US" dirty="0" smtClean="0"/>
              <a:t>(17841A05A2)</a:t>
            </a:r>
          </a:p>
          <a:p>
            <a:pPr marL="0" lvl="0" indent="0" algn="l" rtl="0">
              <a:spcBef>
                <a:spcPts val="0"/>
              </a:spcBef>
              <a:spcAft>
                <a:spcPts val="0"/>
              </a:spcAft>
              <a:buNone/>
            </a:pPr>
            <a:endParaRPr dirty="0"/>
          </a:p>
        </p:txBody>
      </p:sp>
      <p:grpSp>
        <p:nvGrpSpPr>
          <p:cNvPr id="257" name="Google Shape;257;p39"/>
          <p:cNvGrpSpPr/>
          <p:nvPr/>
        </p:nvGrpSpPr>
        <p:grpSpPr>
          <a:xfrm>
            <a:off x="718405" y="875340"/>
            <a:ext cx="3644433" cy="3392799"/>
            <a:chOff x="-3142275" y="-3574825"/>
            <a:chExt cx="13789000" cy="12836925"/>
          </a:xfrm>
        </p:grpSpPr>
        <p:sp>
          <p:nvSpPr>
            <p:cNvPr id="258" name="Google Shape;258;p39"/>
            <p:cNvSpPr/>
            <p:nvPr/>
          </p:nvSpPr>
          <p:spPr>
            <a:xfrm>
              <a:off x="-3142275" y="2204675"/>
              <a:ext cx="13789000" cy="7057425"/>
            </a:xfrm>
            <a:custGeom>
              <a:avLst/>
              <a:gdLst/>
              <a:ahLst/>
              <a:cxnLst/>
              <a:rect l="l" t="t" r="r" b="b"/>
              <a:pathLst>
                <a:path w="551560" h="282297" extrusionOk="0">
                  <a:moveTo>
                    <a:pt x="268616" y="0"/>
                  </a:moveTo>
                  <a:lnTo>
                    <a:pt x="254566" y="370"/>
                  </a:lnTo>
                  <a:lnTo>
                    <a:pt x="240609" y="1109"/>
                  </a:lnTo>
                  <a:lnTo>
                    <a:pt x="227021" y="2126"/>
                  </a:lnTo>
                  <a:lnTo>
                    <a:pt x="213433" y="3605"/>
                  </a:lnTo>
                  <a:lnTo>
                    <a:pt x="200307" y="5269"/>
                  </a:lnTo>
                  <a:lnTo>
                    <a:pt x="187366" y="7395"/>
                  </a:lnTo>
                  <a:lnTo>
                    <a:pt x="174610" y="9706"/>
                  </a:lnTo>
                  <a:lnTo>
                    <a:pt x="162316" y="12479"/>
                  </a:lnTo>
                  <a:lnTo>
                    <a:pt x="150207" y="15437"/>
                  </a:lnTo>
                  <a:lnTo>
                    <a:pt x="138468" y="18672"/>
                  </a:lnTo>
                  <a:lnTo>
                    <a:pt x="127099" y="22185"/>
                  </a:lnTo>
                  <a:lnTo>
                    <a:pt x="116099" y="26067"/>
                  </a:lnTo>
                  <a:lnTo>
                    <a:pt x="105469" y="30041"/>
                  </a:lnTo>
                  <a:lnTo>
                    <a:pt x="95208" y="34386"/>
                  </a:lnTo>
                  <a:lnTo>
                    <a:pt x="85503" y="38915"/>
                  </a:lnTo>
                  <a:lnTo>
                    <a:pt x="76074" y="43722"/>
                  </a:lnTo>
                  <a:lnTo>
                    <a:pt x="67201" y="48806"/>
                  </a:lnTo>
                  <a:lnTo>
                    <a:pt x="58789" y="53982"/>
                  </a:lnTo>
                  <a:lnTo>
                    <a:pt x="50840" y="59343"/>
                  </a:lnTo>
                  <a:lnTo>
                    <a:pt x="43352" y="65074"/>
                  </a:lnTo>
                  <a:lnTo>
                    <a:pt x="36512" y="70898"/>
                  </a:lnTo>
                  <a:lnTo>
                    <a:pt x="30134" y="76814"/>
                  </a:lnTo>
                  <a:lnTo>
                    <a:pt x="24311" y="83007"/>
                  </a:lnTo>
                  <a:lnTo>
                    <a:pt x="19042" y="89385"/>
                  </a:lnTo>
                  <a:lnTo>
                    <a:pt x="14420" y="95855"/>
                  </a:lnTo>
                  <a:lnTo>
                    <a:pt x="10353" y="102510"/>
                  </a:lnTo>
                  <a:lnTo>
                    <a:pt x="7026" y="109258"/>
                  </a:lnTo>
                  <a:lnTo>
                    <a:pt x="4253" y="116191"/>
                  </a:lnTo>
                  <a:lnTo>
                    <a:pt x="2127" y="123123"/>
                  </a:lnTo>
                  <a:lnTo>
                    <a:pt x="740" y="130333"/>
                  </a:lnTo>
                  <a:lnTo>
                    <a:pt x="93" y="137543"/>
                  </a:lnTo>
                  <a:lnTo>
                    <a:pt x="0" y="141148"/>
                  </a:lnTo>
                  <a:lnTo>
                    <a:pt x="93" y="144753"/>
                  </a:lnTo>
                  <a:lnTo>
                    <a:pt x="740" y="151963"/>
                  </a:lnTo>
                  <a:lnTo>
                    <a:pt x="2127" y="159173"/>
                  </a:lnTo>
                  <a:lnTo>
                    <a:pt x="4253" y="166106"/>
                  </a:lnTo>
                  <a:lnTo>
                    <a:pt x="7026" y="173038"/>
                  </a:lnTo>
                  <a:lnTo>
                    <a:pt x="10353" y="179786"/>
                  </a:lnTo>
                  <a:lnTo>
                    <a:pt x="14420" y="186441"/>
                  </a:lnTo>
                  <a:lnTo>
                    <a:pt x="19042" y="192912"/>
                  </a:lnTo>
                  <a:lnTo>
                    <a:pt x="24311" y="199290"/>
                  </a:lnTo>
                  <a:lnTo>
                    <a:pt x="30134" y="205483"/>
                  </a:lnTo>
                  <a:lnTo>
                    <a:pt x="36512" y="211399"/>
                  </a:lnTo>
                  <a:lnTo>
                    <a:pt x="43352" y="217222"/>
                  </a:lnTo>
                  <a:lnTo>
                    <a:pt x="50840" y="222953"/>
                  </a:lnTo>
                  <a:lnTo>
                    <a:pt x="58789" y="228314"/>
                  </a:lnTo>
                  <a:lnTo>
                    <a:pt x="67201" y="233491"/>
                  </a:lnTo>
                  <a:lnTo>
                    <a:pt x="76074" y="238575"/>
                  </a:lnTo>
                  <a:lnTo>
                    <a:pt x="85503" y="243381"/>
                  </a:lnTo>
                  <a:lnTo>
                    <a:pt x="95208" y="247911"/>
                  </a:lnTo>
                  <a:lnTo>
                    <a:pt x="105469" y="252255"/>
                  </a:lnTo>
                  <a:lnTo>
                    <a:pt x="116099" y="256230"/>
                  </a:lnTo>
                  <a:lnTo>
                    <a:pt x="127099" y="260112"/>
                  </a:lnTo>
                  <a:lnTo>
                    <a:pt x="138468" y="263625"/>
                  </a:lnTo>
                  <a:lnTo>
                    <a:pt x="150207" y="266860"/>
                  </a:lnTo>
                  <a:lnTo>
                    <a:pt x="162316" y="269818"/>
                  </a:lnTo>
                  <a:lnTo>
                    <a:pt x="174610" y="272498"/>
                  </a:lnTo>
                  <a:lnTo>
                    <a:pt x="187366" y="274902"/>
                  </a:lnTo>
                  <a:lnTo>
                    <a:pt x="200307" y="277028"/>
                  </a:lnTo>
                  <a:lnTo>
                    <a:pt x="213433" y="278691"/>
                  </a:lnTo>
                  <a:lnTo>
                    <a:pt x="227021" y="280078"/>
                  </a:lnTo>
                  <a:lnTo>
                    <a:pt x="240609" y="281187"/>
                  </a:lnTo>
                  <a:lnTo>
                    <a:pt x="254566" y="281927"/>
                  </a:lnTo>
                  <a:lnTo>
                    <a:pt x="268616" y="282296"/>
                  </a:lnTo>
                  <a:lnTo>
                    <a:pt x="282944" y="282296"/>
                  </a:lnTo>
                  <a:lnTo>
                    <a:pt x="296994" y="281927"/>
                  </a:lnTo>
                  <a:lnTo>
                    <a:pt x="310952" y="281187"/>
                  </a:lnTo>
                  <a:lnTo>
                    <a:pt x="324540" y="280078"/>
                  </a:lnTo>
                  <a:lnTo>
                    <a:pt x="338035" y="278691"/>
                  </a:lnTo>
                  <a:lnTo>
                    <a:pt x="351253" y="277028"/>
                  </a:lnTo>
                  <a:lnTo>
                    <a:pt x="364287" y="274902"/>
                  </a:lnTo>
                  <a:lnTo>
                    <a:pt x="376950" y="272498"/>
                  </a:lnTo>
                  <a:lnTo>
                    <a:pt x="389244" y="269818"/>
                  </a:lnTo>
                  <a:lnTo>
                    <a:pt x="401353" y="266860"/>
                  </a:lnTo>
                  <a:lnTo>
                    <a:pt x="413092" y="263625"/>
                  </a:lnTo>
                  <a:lnTo>
                    <a:pt x="424462" y="260112"/>
                  </a:lnTo>
                  <a:lnTo>
                    <a:pt x="435461" y="256230"/>
                  </a:lnTo>
                  <a:lnTo>
                    <a:pt x="446092" y="252255"/>
                  </a:lnTo>
                  <a:lnTo>
                    <a:pt x="456259" y="247911"/>
                  </a:lnTo>
                  <a:lnTo>
                    <a:pt x="466057" y="243381"/>
                  </a:lnTo>
                  <a:lnTo>
                    <a:pt x="475486" y="238575"/>
                  </a:lnTo>
                  <a:lnTo>
                    <a:pt x="484360" y="233491"/>
                  </a:lnTo>
                  <a:lnTo>
                    <a:pt x="492771" y="228314"/>
                  </a:lnTo>
                  <a:lnTo>
                    <a:pt x="500721" y="222953"/>
                  </a:lnTo>
                  <a:lnTo>
                    <a:pt x="508115" y="217222"/>
                  </a:lnTo>
                  <a:lnTo>
                    <a:pt x="515048" y="211399"/>
                  </a:lnTo>
                  <a:lnTo>
                    <a:pt x="521426" y="205483"/>
                  </a:lnTo>
                  <a:lnTo>
                    <a:pt x="527249" y="199290"/>
                  </a:lnTo>
                  <a:lnTo>
                    <a:pt x="532426" y="192912"/>
                  </a:lnTo>
                  <a:lnTo>
                    <a:pt x="537048" y="186441"/>
                  </a:lnTo>
                  <a:lnTo>
                    <a:pt x="541115" y="179786"/>
                  </a:lnTo>
                  <a:lnTo>
                    <a:pt x="544535" y="173038"/>
                  </a:lnTo>
                  <a:lnTo>
                    <a:pt x="547308" y="166106"/>
                  </a:lnTo>
                  <a:lnTo>
                    <a:pt x="549341" y="159173"/>
                  </a:lnTo>
                  <a:lnTo>
                    <a:pt x="550820" y="151963"/>
                  </a:lnTo>
                  <a:lnTo>
                    <a:pt x="551467" y="144753"/>
                  </a:lnTo>
                  <a:lnTo>
                    <a:pt x="551560" y="141148"/>
                  </a:lnTo>
                  <a:lnTo>
                    <a:pt x="551467" y="137543"/>
                  </a:lnTo>
                  <a:lnTo>
                    <a:pt x="550820" y="130333"/>
                  </a:lnTo>
                  <a:lnTo>
                    <a:pt x="549341" y="123123"/>
                  </a:lnTo>
                  <a:lnTo>
                    <a:pt x="547308" y="116191"/>
                  </a:lnTo>
                  <a:lnTo>
                    <a:pt x="544535" y="109258"/>
                  </a:lnTo>
                  <a:lnTo>
                    <a:pt x="541115" y="102510"/>
                  </a:lnTo>
                  <a:lnTo>
                    <a:pt x="537048" y="95855"/>
                  </a:lnTo>
                  <a:lnTo>
                    <a:pt x="532426" y="89385"/>
                  </a:lnTo>
                  <a:lnTo>
                    <a:pt x="527249" y="83007"/>
                  </a:lnTo>
                  <a:lnTo>
                    <a:pt x="521426" y="76814"/>
                  </a:lnTo>
                  <a:lnTo>
                    <a:pt x="515048" y="70898"/>
                  </a:lnTo>
                  <a:lnTo>
                    <a:pt x="508115" y="65074"/>
                  </a:lnTo>
                  <a:lnTo>
                    <a:pt x="500721" y="59343"/>
                  </a:lnTo>
                  <a:lnTo>
                    <a:pt x="492771" y="53982"/>
                  </a:lnTo>
                  <a:lnTo>
                    <a:pt x="484360" y="48806"/>
                  </a:lnTo>
                  <a:lnTo>
                    <a:pt x="475486" y="43722"/>
                  </a:lnTo>
                  <a:lnTo>
                    <a:pt x="466057" y="38915"/>
                  </a:lnTo>
                  <a:lnTo>
                    <a:pt x="456259" y="34386"/>
                  </a:lnTo>
                  <a:lnTo>
                    <a:pt x="446092" y="30041"/>
                  </a:lnTo>
                  <a:lnTo>
                    <a:pt x="435461" y="26067"/>
                  </a:lnTo>
                  <a:lnTo>
                    <a:pt x="424462" y="22185"/>
                  </a:lnTo>
                  <a:lnTo>
                    <a:pt x="413092" y="18672"/>
                  </a:lnTo>
                  <a:lnTo>
                    <a:pt x="401353" y="15437"/>
                  </a:lnTo>
                  <a:lnTo>
                    <a:pt x="389244" y="12479"/>
                  </a:lnTo>
                  <a:lnTo>
                    <a:pt x="376950" y="9706"/>
                  </a:lnTo>
                  <a:lnTo>
                    <a:pt x="364287" y="7395"/>
                  </a:lnTo>
                  <a:lnTo>
                    <a:pt x="351253" y="5269"/>
                  </a:lnTo>
                  <a:lnTo>
                    <a:pt x="338035" y="3605"/>
                  </a:lnTo>
                  <a:lnTo>
                    <a:pt x="324540" y="2126"/>
                  </a:lnTo>
                  <a:lnTo>
                    <a:pt x="310952" y="1109"/>
                  </a:lnTo>
                  <a:lnTo>
                    <a:pt x="296994" y="370"/>
                  </a:lnTo>
                  <a:lnTo>
                    <a:pt x="282944" y="0"/>
                  </a:lnTo>
                  <a:close/>
                </a:path>
              </a:pathLst>
            </a:custGeom>
            <a:solidFill>
              <a:srgbClr val="F2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9"/>
            <p:cNvSpPr/>
            <p:nvPr/>
          </p:nvSpPr>
          <p:spPr>
            <a:xfrm>
              <a:off x="5805425" y="5691775"/>
              <a:ext cx="3757500" cy="2320150"/>
            </a:xfrm>
            <a:custGeom>
              <a:avLst/>
              <a:gdLst/>
              <a:ahLst/>
              <a:cxnLst/>
              <a:rect l="l" t="t" r="r" b="b"/>
              <a:pathLst>
                <a:path w="150300" h="92806" extrusionOk="0">
                  <a:moveTo>
                    <a:pt x="71268" y="0"/>
                  </a:moveTo>
                  <a:lnTo>
                    <a:pt x="63596" y="555"/>
                  </a:lnTo>
                  <a:lnTo>
                    <a:pt x="56293" y="1387"/>
                  </a:lnTo>
                  <a:lnTo>
                    <a:pt x="49268" y="2774"/>
                  </a:lnTo>
                  <a:lnTo>
                    <a:pt x="42521" y="4530"/>
                  </a:lnTo>
                  <a:lnTo>
                    <a:pt x="36050" y="6656"/>
                  </a:lnTo>
                  <a:lnTo>
                    <a:pt x="30134" y="9152"/>
                  </a:lnTo>
                  <a:lnTo>
                    <a:pt x="24588" y="12017"/>
                  </a:lnTo>
                  <a:lnTo>
                    <a:pt x="19412" y="15160"/>
                  </a:lnTo>
                  <a:lnTo>
                    <a:pt x="14883" y="18580"/>
                  </a:lnTo>
                  <a:lnTo>
                    <a:pt x="10815" y="22277"/>
                  </a:lnTo>
                  <a:lnTo>
                    <a:pt x="7303" y="26252"/>
                  </a:lnTo>
                  <a:lnTo>
                    <a:pt x="4437" y="30412"/>
                  </a:lnTo>
                  <a:lnTo>
                    <a:pt x="2311" y="34756"/>
                  </a:lnTo>
                  <a:lnTo>
                    <a:pt x="832" y="39378"/>
                  </a:lnTo>
                  <a:lnTo>
                    <a:pt x="1" y="43999"/>
                  </a:lnTo>
                  <a:lnTo>
                    <a:pt x="1" y="46403"/>
                  </a:lnTo>
                  <a:lnTo>
                    <a:pt x="1" y="48806"/>
                  </a:lnTo>
                  <a:lnTo>
                    <a:pt x="832" y="53520"/>
                  </a:lnTo>
                  <a:lnTo>
                    <a:pt x="2311" y="57957"/>
                  </a:lnTo>
                  <a:lnTo>
                    <a:pt x="4437" y="62394"/>
                  </a:lnTo>
                  <a:lnTo>
                    <a:pt x="7303" y="66554"/>
                  </a:lnTo>
                  <a:lnTo>
                    <a:pt x="10815" y="70436"/>
                  </a:lnTo>
                  <a:lnTo>
                    <a:pt x="14883" y="74133"/>
                  </a:lnTo>
                  <a:lnTo>
                    <a:pt x="19412" y="77646"/>
                  </a:lnTo>
                  <a:lnTo>
                    <a:pt x="24588" y="80696"/>
                  </a:lnTo>
                  <a:lnTo>
                    <a:pt x="30134" y="83562"/>
                  </a:lnTo>
                  <a:lnTo>
                    <a:pt x="36050" y="86057"/>
                  </a:lnTo>
                  <a:lnTo>
                    <a:pt x="42521" y="88183"/>
                  </a:lnTo>
                  <a:lnTo>
                    <a:pt x="49268" y="90032"/>
                  </a:lnTo>
                  <a:lnTo>
                    <a:pt x="56293" y="91326"/>
                  </a:lnTo>
                  <a:lnTo>
                    <a:pt x="63596" y="92343"/>
                  </a:lnTo>
                  <a:lnTo>
                    <a:pt x="71268" y="92805"/>
                  </a:lnTo>
                  <a:lnTo>
                    <a:pt x="79032" y="92805"/>
                  </a:lnTo>
                  <a:lnTo>
                    <a:pt x="86520" y="92343"/>
                  </a:lnTo>
                  <a:lnTo>
                    <a:pt x="93914" y="91326"/>
                  </a:lnTo>
                  <a:lnTo>
                    <a:pt x="100940" y="90032"/>
                  </a:lnTo>
                  <a:lnTo>
                    <a:pt x="107687" y="88183"/>
                  </a:lnTo>
                  <a:lnTo>
                    <a:pt x="114065" y="86057"/>
                  </a:lnTo>
                  <a:lnTo>
                    <a:pt x="120074" y="83562"/>
                  </a:lnTo>
                  <a:lnTo>
                    <a:pt x="125620" y="80696"/>
                  </a:lnTo>
                  <a:lnTo>
                    <a:pt x="130704" y="77646"/>
                  </a:lnTo>
                  <a:lnTo>
                    <a:pt x="135325" y="74133"/>
                  </a:lnTo>
                  <a:lnTo>
                    <a:pt x="139392" y="70436"/>
                  </a:lnTo>
                  <a:lnTo>
                    <a:pt x="142813" y="66554"/>
                  </a:lnTo>
                  <a:lnTo>
                    <a:pt x="145678" y="62394"/>
                  </a:lnTo>
                  <a:lnTo>
                    <a:pt x="147896" y="57957"/>
                  </a:lnTo>
                  <a:lnTo>
                    <a:pt x="149375" y="53520"/>
                  </a:lnTo>
                  <a:lnTo>
                    <a:pt x="150207" y="48806"/>
                  </a:lnTo>
                  <a:lnTo>
                    <a:pt x="150300" y="46403"/>
                  </a:lnTo>
                  <a:lnTo>
                    <a:pt x="150207" y="43999"/>
                  </a:lnTo>
                  <a:lnTo>
                    <a:pt x="149375" y="39378"/>
                  </a:lnTo>
                  <a:lnTo>
                    <a:pt x="147896" y="34756"/>
                  </a:lnTo>
                  <a:lnTo>
                    <a:pt x="145678" y="30412"/>
                  </a:lnTo>
                  <a:lnTo>
                    <a:pt x="142813" y="26252"/>
                  </a:lnTo>
                  <a:lnTo>
                    <a:pt x="139392" y="22277"/>
                  </a:lnTo>
                  <a:lnTo>
                    <a:pt x="135325" y="18580"/>
                  </a:lnTo>
                  <a:lnTo>
                    <a:pt x="130704" y="15160"/>
                  </a:lnTo>
                  <a:lnTo>
                    <a:pt x="125620" y="12017"/>
                  </a:lnTo>
                  <a:lnTo>
                    <a:pt x="120074" y="9152"/>
                  </a:lnTo>
                  <a:lnTo>
                    <a:pt x="114065" y="6656"/>
                  </a:lnTo>
                  <a:lnTo>
                    <a:pt x="107687" y="4530"/>
                  </a:lnTo>
                  <a:lnTo>
                    <a:pt x="100940" y="2774"/>
                  </a:lnTo>
                  <a:lnTo>
                    <a:pt x="93914" y="1387"/>
                  </a:lnTo>
                  <a:lnTo>
                    <a:pt x="86520" y="555"/>
                  </a:lnTo>
                  <a:lnTo>
                    <a:pt x="79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9"/>
            <p:cNvSpPr/>
            <p:nvPr/>
          </p:nvSpPr>
          <p:spPr>
            <a:xfrm>
              <a:off x="-2127800" y="4062600"/>
              <a:ext cx="5379725" cy="3098925"/>
            </a:xfrm>
            <a:custGeom>
              <a:avLst/>
              <a:gdLst/>
              <a:ahLst/>
              <a:cxnLst/>
              <a:rect l="l" t="t" r="r" b="b"/>
              <a:pathLst>
                <a:path w="215189" h="123957" extrusionOk="0">
                  <a:moveTo>
                    <a:pt x="162039" y="1"/>
                  </a:moveTo>
                  <a:lnTo>
                    <a:pt x="160745" y="555"/>
                  </a:lnTo>
                  <a:lnTo>
                    <a:pt x="1110" y="92621"/>
                  </a:lnTo>
                  <a:lnTo>
                    <a:pt x="555" y="92898"/>
                  </a:lnTo>
                  <a:lnTo>
                    <a:pt x="0" y="94007"/>
                  </a:lnTo>
                  <a:lnTo>
                    <a:pt x="185" y="94562"/>
                  </a:lnTo>
                  <a:lnTo>
                    <a:pt x="278" y="94932"/>
                  </a:lnTo>
                  <a:lnTo>
                    <a:pt x="832" y="95486"/>
                  </a:lnTo>
                  <a:lnTo>
                    <a:pt x="1110" y="95671"/>
                  </a:lnTo>
                  <a:lnTo>
                    <a:pt x="49268" y="123401"/>
                  </a:lnTo>
                  <a:lnTo>
                    <a:pt x="50470" y="123956"/>
                  </a:lnTo>
                  <a:lnTo>
                    <a:pt x="53243" y="123956"/>
                  </a:lnTo>
                  <a:lnTo>
                    <a:pt x="54445" y="123401"/>
                  </a:lnTo>
                  <a:lnTo>
                    <a:pt x="68680" y="115175"/>
                  </a:lnTo>
                  <a:lnTo>
                    <a:pt x="199752" y="39655"/>
                  </a:lnTo>
                  <a:lnTo>
                    <a:pt x="214080" y="31244"/>
                  </a:lnTo>
                  <a:lnTo>
                    <a:pt x="214634" y="31059"/>
                  </a:lnTo>
                  <a:lnTo>
                    <a:pt x="215189" y="29950"/>
                  </a:lnTo>
                  <a:lnTo>
                    <a:pt x="215097" y="29303"/>
                  </a:lnTo>
                  <a:lnTo>
                    <a:pt x="215004" y="28933"/>
                  </a:lnTo>
                  <a:lnTo>
                    <a:pt x="214449" y="28378"/>
                  </a:lnTo>
                  <a:lnTo>
                    <a:pt x="214080" y="28286"/>
                  </a:lnTo>
                  <a:lnTo>
                    <a:pt x="165921" y="555"/>
                  </a:lnTo>
                  <a:lnTo>
                    <a:pt x="164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9"/>
            <p:cNvSpPr/>
            <p:nvPr/>
          </p:nvSpPr>
          <p:spPr>
            <a:xfrm>
              <a:off x="8449075" y="3427125"/>
              <a:ext cx="1649975" cy="2992600"/>
            </a:xfrm>
            <a:custGeom>
              <a:avLst/>
              <a:gdLst/>
              <a:ahLst/>
              <a:cxnLst/>
              <a:rect l="l" t="t" r="r" b="b"/>
              <a:pathLst>
                <a:path w="65999" h="119704" extrusionOk="0">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p:nvPr/>
          </p:nvSpPr>
          <p:spPr>
            <a:xfrm>
              <a:off x="8449075" y="3427125"/>
              <a:ext cx="1649975" cy="2992600"/>
            </a:xfrm>
            <a:custGeom>
              <a:avLst/>
              <a:gdLst/>
              <a:ahLst/>
              <a:cxnLst/>
              <a:rect l="l" t="t" r="r" b="b"/>
              <a:pathLst>
                <a:path w="65999" h="119704" extrusionOk="0">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8592350" y="3605050"/>
              <a:ext cx="1199350" cy="2599750"/>
            </a:xfrm>
            <a:custGeom>
              <a:avLst/>
              <a:gdLst/>
              <a:ahLst/>
              <a:cxnLst/>
              <a:rect l="l" t="t" r="r" b="b"/>
              <a:pathLst>
                <a:path w="47974" h="103990" extrusionOk="0">
                  <a:moveTo>
                    <a:pt x="46865" y="1"/>
                  </a:moveTo>
                  <a:lnTo>
                    <a:pt x="44923" y="1295"/>
                  </a:lnTo>
                  <a:lnTo>
                    <a:pt x="40949" y="4160"/>
                  </a:lnTo>
                  <a:lnTo>
                    <a:pt x="36974" y="7488"/>
                  </a:lnTo>
                  <a:lnTo>
                    <a:pt x="32999" y="11370"/>
                  </a:lnTo>
                  <a:lnTo>
                    <a:pt x="29025" y="15715"/>
                  </a:lnTo>
                  <a:lnTo>
                    <a:pt x="25235" y="20614"/>
                  </a:lnTo>
                  <a:lnTo>
                    <a:pt x="21537" y="26067"/>
                  </a:lnTo>
                  <a:lnTo>
                    <a:pt x="18025" y="31891"/>
                  </a:lnTo>
                  <a:lnTo>
                    <a:pt x="14605" y="38361"/>
                  </a:lnTo>
                  <a:lnTo>
                    <a:pt x="11462" y="45386"/>
                  </a:lnTo>
                  <a:lnTo>
                    <a:pt x="8689" y="52873"/>
                  </a:lnTo>
                  <a:lnTo>
                    <a:pt x="6193" y="60823"/>
                  </a:lnTo>
                  <a:lnTo>
                    <a:pt x="4067" y="69327"/>
                  </a:lnTo>
                  <a:lnTo>
                    <a:pt x="2311" y="78386"/>
                  </a:lnTo>
                  <a:lnTo>
                    <a:pt x="1017" y="87906"/>
                  </a:lnTo>
                  <a:lnTo>
                    <a:pt x="185" y="97982"/>
                  </a:lnTo>
                  <a:lnTo>
                    <a:pt x="0" y="103158"/>
                  </a:lnTo>
                  <a:lnTo>
                    <a:pt x="0" y="103528"/>
                  </a:lnTo>
                  <a:lnTo>
                    <a:pt x="370" y="103990"/>
                  </a:lnTo>
                  <a:lnTo>
                    <a:pt x="1017" y="103990"/>
                  </a:lnTo>
                  <a:lnTo>
                    <a:pt x="1387" y="103528"/>
                  </a:lnTo>
                  <a:lnTo>
                    <a:pt x="1479" y="103251"/>
                  </a:lnTo>
                  <a:lnTo>
                    <a:pt x="1664" y="98074"/>
                  </a:lnTo>
                  <a:lnTo>
                    <a:pt x="2496" y="88091"/>
                  </a:lnTo>
                  <a:lnTo>
                    <a:pt x="3790" y="78663"/>
                  </a:lnTo>
                  <a:lnTo>
                    <a:pt x="5454" y="69789"/>
                  </a:lnTo>
                  <a:lnTo>
                    <a:pt x="7580" y="61285"/>
                  </a:lnTo>
                  <a:lnTo>
                    <a:pt x="10076" y="53428"/>
                  </a:lnTo>
                  <a:lnTo>
                    <a:pt x="12849" y="46033"/>
                  </a:lnTo>
                  <a:lnTo>
                    <a:pt x="15899" y="39193"/>
                  </a:lnTo>
                  <a:lnTo>
                    <a:pt x="19134" y="32815"/>
                  </a:lnTo>
                  <a:lnTo>
                    <a:pt x="22739" y="26899"/>
                  </a:lnTo>
                  <a:lnTo>
                    <a:pt x="26344" y="21630"/>
                  </a:lnTo>
                  <a:lnTo>
                    <a:pt x="30134" y="16731"/>
                  </a:lnTo>
                  <a:lnTo>
                    <a:pt x="34016" y="12479"/>
                  </a:lnTo>
                  <a:lnTo>
                    <a:pt x="37898" y="8597"/>
                  </a:lnTo>
                  <a:lnTo>
                    <a:pt x="41873" y="5270"/>
                  </a:lnTo>
                  <a:lnTo>
                    <a:pt x="45755" y="2496"/>
                  </a:lnTo>
                  <a:lnTo>
                    <a:pt x="47604" y="1387"/>
                  </a:lnTo>
                  <a:lnTo>
                    <a:pt x="47881" y="1110"/>
                  </a:lnTo>
                  <a:lnTo>
                    <a:pt x="47974" y="555"/>
                  </a:lnTo>
                  <a:lnTo>
                    <a:pt x="47881" y="278"/>
                  </a:lnTo>
                  <a:lnTo>
                    <a:pt x="47697" y="93"/>
                  </a:lnTo>
                  <a:lnTo>
                    <a:pt x="47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8553050" y="4545575"/>
              <a:ext cx="1714700" cy="1918050"/>
            </a:xfrm>
            <a:custGeom>
              <a:avLst/>
              <a:gdLst/>
              <a:ahLst/>
              <a:cxnLst/>
              <a:rect l="l" t="t" r="r" b="b"/>
              <a:pathLst>
                <a:path w="68588" h="76722" extrusionOk="0">
                  <a:moveTo>
                    <a:pt x="55739" y="1"/>
                  </a:moveTo>
                  <a:lnTo>
                    <a:pt x="52966" y="370"/>
                  </a:lnTo>
                  <a:lnTo>
                    <a:pt x="48437" y="1572"/>
                  </a:lnTo>
                  <a:lnTo>
                    <a:pt x="42059" y="4715"/>
                  </a:lnTo>
                  <a:lnTo>
                    <a:pt x="35311" y="9059"/>
                  </a:lnTo>
                  <a:lnTo>
                    <a:pt x="28656" y="14698"/>
                  </a:lnTo>
                  <a:lnTo>
                    <a:pt x="22370" y="21168"/>
                  </a:lnTo>
                  <a:lnTo>
                    <a:pt x="16824" y="28378"/>
                  </a:lnTo>
                  <a:lnTo>
                    <a:pt x="14421" y="32261"/>
                  </a:lnTo>
                  <a:lnTo>
                    <a:pt x="12017" y="36513"/>
                  </a:lnTo>
                  <a:lnTo>
                    <a:pt x="7950" y="44647"/>
                  </a:lnTo>
                  <a:lnTo>
                    <a:pt x="4992" y="52042"/>
                  </a:lnTo>
                  <a:lnTo>
                    <a:pt x="2866" y="58604"/>
                  </a:lnTo>
                  <a:lnTo>
                    <a:pt x="833" y="66646"/>
                  </a:lnTo>
                  <a:lnTo>
                    <a:pt x="1" y="72747"/>
                  </a:lnTo>
                  <a:lnTo>
                    <a:pt x="1" y="73302"/>
                  </a:lnTo>
                  <a:lnTo>
                    <a:pt x="6564" y="76722"/>
                  </a:lnTo>
                  <a:lnTo>
                    <a:pt x="7950" y="73487"/>
                  </a:lnTo>
                  <a:lnTo>
                    <a:pt x="11000" y="67478"/>
                  </a:lnTo>
                  <a:lnTo>
                    <a:pt x="14513" y="61932"/>
                  </a:lnTo>
                  <a:lnTo>
                    <a:pt x="18303" y="56848"/>
                  </a:lnTo>
                  <a:lnTo>
                    <a:pt x="22370" y="52134"/>
                  </a:lnTo>
                  <a:lnTo>
                    <a:pt x="26622" y="47790"/>
                  </a:lnTo>
                  <a:lnTo>
                    <a:pt x="33185" y="42059"/>
                  </a:lnTo>
                  <a:lnTo>
                    <a:pt x="41781" y="35588"/>
                  </a:lnTo>
                  <a:lnTo>
                    <a:pt x="49916" y="30504"/>
                  </a:lnTo>
                  <a:lnTo>
                    <a:pt x="56848" y="26345"/>
                  </a:lnTo>
                  <a:lnTo>
                    <a:pt x="62025" y="23109"/>
                  </a:lnTo>
                  <a:lnTo>
                    <a:pt x="63688" y="21908"/>
                  </a:lnTo>
                  <a:lnTo>
                    <a:pt x="65075" y="20614"/>
                  </a:lnTo>
                  <a:lnTo>
                    <a:pt x="67016" y="17933"/>
                  </a:lnTo>
                  <a:lnTo>
                    <a:pt x="68218" y="15068"/>
                  </a:lnTo>
                  <a:lnTo>
                    <a:pt x="68587" y="12202"/>
                  </a:lnTo>
                  <a:lnTo>
                    <a:pt x="68218" y="9337"/>
                  </a:lnTo>
                  <a:lnTo>
                    <a:pt x="67108" y="6656"/>
                  </a:lnTo>
                  <a:lnTo>
                    <a:pt x="65352" y="4160"/>
                  </a:lnTo>
                  <a:lnTo>
                    <a:pt x="62949" y="2034"/>
                  </a:lnTo>
                  <a:lnTo>
                    <a:pt x="61470" y="1202"/>
                  </a:lnTo>
                  <a:lnTo>
                    <a:pt x="60546" y="648"/>
                  </a:lnTo>
                  <a:lnTo>
                    <a:pt x="58235" y="93"/>
                  </a:lnTo>
                  <a:lnTo>
                    <a:pt x="55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8636250" y="4707350"/>
              <a:ext cx="1411975" cy="1615325"/>
            </a:xfrm>
            <a:custGeom>
              <a:avLst/>
              <a:gdLst/>
              <a:ahLst/>
              <a:cxnLst/>
              <a:rect l="l" t="t" r="r" b="b"/>
              <a:pathLst>
                <a:path w="56479" h="64613" extrusionOk="0">
                  <a:moveTo>
                    <a:pt x="55461" y="0"/>
                  </a:moveTo>
                  <a:lnTo>
                    <a:pt x="55184" y="185"/>
                  </a:lnTo>
                  <a:lnTo>
                    <a:pt x="53982" y="832"/>
                  </a:lnTo>
                  <a:lnTo>
                    <a:pt x="52873" y="1387"/>
                  </a:lnTo>
                  <a:lnTo>
                    <a:pt x="49823" y="3143"/>
                  </a:lnTo>
                  <a:lnTo>
                    <a:pt x="46865" y="4992"/>
                  </a:lnTo>
                  <a:lnTo>
                    <a:pt x="42613" y="7950"/>
                  </a:lnTo>
                  <a:lnTo>
                    <a:pt x="38453" y="11000"/>
                  </a:lnTo>
                  <a:lnTo>
                    <a:pt x="33369" y="14975"/>
                  </a:lnTo>
                  <a:lnTo>
                    <a:pt x="28563" y="19227"/>
                  </a:lnTo>
                  <a:lnTo>
                    <a:pt x="25882" y="21722"/>
                  </a:lnTo>
                  <a:lnTo>
                    <a:pt x="20798" y="26991"/>
                  </a:lnTo>
                  <a:lnTo>
                    <a:pt x="18487" y="29764"/>
                  </a:lnTo>
                  <a:lnTo>
                    <a:pt x="15899" y="32722"/>
                  </a:lnTo>
                  <a:lnTo>
                    <a:pt x="11277" y="39100"/>
                  </a:lnTo>
                  <a:lnTo>
                    <a:pt x="9151" y="42520"/>
                  </a:lnTo>
                  <a:lnTo>
                    <a:pt x="7118" y="46125"/>
                  </a:lnTo>
                  <a:lnTo>
                    <a:pt x="3420" y="53612"/>
                  </a:lnTo>
                  <a:lnTo>
                    <a:pt x="1849" y="57495"/>
                  </a:lnTo>
                  <a:lnTo>
                    <a:pt x="1387" y="59066"/>
                  </a:lnTo>
                  <a:lnTo>
                    <a:pt x="832" y="60545"/>
                  </a:lnTo>
                  <a:lnTo>
                    <a:pt x="185" y="62116"/>
                  </a:lnTo>
                  <a:lnTo>
                    <a:pt x="0" y="63780"/>
                  </a:lnTo>
                  <a:lnTo>
                    <a:pt x="185" y="64242"/>
                  </a:lnTo>
                  <a:lnTo>
                    <a:pt x="555" y="64612"/>
                  </a:lnTo>
                  <a:lnTo>
                    <a:pt x="647" y="64612"/>
                  </a:lnTo>
                  <a:lnTo>
                    <a:pt x="1017" y="64520"/>
                  </a:lnTo>
                  <a:lnTo>
                    <a:pt x="1664" y="63780"/>
                  </a:lnTo>
                  <a:lnTo>
                    <a:pt x="2219" y="62024"/>
                  </a:lnTo>
                  <a:lnTo>
                    <a:pt x="2404" y="61192"/>
                  </a:lnTo>
                  <a:lnTo>
                    <a:pt x="3051" y="59159"/>
                  </a:lnTo>
                  <a:lnTo>
                    <a:pt x="3790" y="57125"/>
                  </a:lnTo>
                  <a:lnTo>
                    <a:pt x="5454" y="53243"/>
                  </a:lnTo>
                  <a:lnTo>
                    <a:pt x="7210" y="49453"/>
                  </a:lnTo>
                  <a:lnTo>
                    <a:pt x="9059" y="45940"/>
                  </a:lnTo>
                  <a:lnTo>
                    <a:pt x="13311" y="39100"/>
                  </a:lnTo>
                  <a:lnTo>
                    <a:pt x="15714" y="35865"/>
                  </a:lnTo>
                  <a:lnTo>
                    <a:pt x="17933" y="32907"/>
                  </a:lnTo>
                  <a:lnTo>
                    <a:pt x="22924" y="27176"/>
                  </a:lnTo>
                  <a:lnTo>
                    <a:pt x="25512" y="24403"/>
                  </a:lnTo>
                  <a:lnTo>
                    <a:pt x="27916" y="22092"/>
                  </a:lnTo>
                  <a:lnTo>
                    <a:pt x="32907" y="17470"/>
                  </a:lnTo>
                  <a:lnTo>
                    <a:pt x="35588" y="15344"/>
                  </a:lnTo>
                  <a:lnTo>
                    <a:pt x="40025" y="11832"/>
                  </a:lnTo>
                  <a:lnTo>
                    <a:pt x="44739" y="8597"/>
                  </a:lnTo>
                  <a:lnTo>
                    <a:pt x="48159" y="6193"/>
                  </a:lnTo>
                  <a:lnTo>
                    <a:pt x="51764" y="4067"/>
                  </a:lnTo>
                  <a:lnTo>
                    <a:pt x="53613" y="2958"/>
                  </a:lnTo>
                  <a:lnTo>
                    <a:pt x="55554" y="1941"/>
                  </a:lnTo>
                  <a:lnTo>
                    <a:pt x="55924" y="1756"/>
                  </a:lnTo>
                  <a:lnTo>
                    <a:pt x="56201" y="1572"/>
                  </a:lnTo>
                  <a:lnTo>
                    <a:pt x="56478" y="925"/>
                  </a:lnTo>
                  <a:lnTo>
                    <a:pt x="56293" y="555"/>
                  </a:lnTo>
                  <a:lnTo>
                    <a:pt x="56201" y="277"/>
                  </a:lnTo>
                  <a:lnTo>
                    <a:pt x="554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2395875" y="3722900"/>
              <a:ext cx="1619950" cy="1968900"/>
            </a:xfrm>
            <a:custGeom>
              <a:avLst/>
              <a:gdLst/>
              <a:ahLst/>
              <a:cxnLst/>
              <a:rect l="l" t="t" r="r" b="b"/>
              <a:pathLst>
                <a:path w="64798" h="78756" extrusionOk="0">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2395875" y="3722900"/>
              <a:ext cx="1619950" cy="1968900"/>
            </a:xfrm>
            <a:custGeom>
              <a:avLst/>
              <a:gdLst/>
              <a:ahLst/>
              <a:cxnLst/>
              <a:rect l="l" t="t" r="r" b="b"/>
              <a:pathLst>
                <a:path w="64798" h="78756" extrusionOk="0">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2118550" y="3889300"/>
              <a:ext cx="1210925" cy="1640725"/>
            </a:xfrm>
            <a:custGeom>
              <a:avLst/>
              <a:gdLst/>
              <a:ahLst/>
              <a:cxnLst/>
              <a:rect l="l" t="t" r="r" b="b"/>
              <a:pathLst>
                <a:path w="48437" h="65629" extrusionOk="0">
                  <a:moveTo>
                    <a:pt x="462" y="0"/>
                  </a:moveTo>
                  <a:lnTo>
                    <a:pt x="185" y="278"/>
                  </a:lnTo>
                  <a:lnTo>
                    <a:pt x="93" y="555"/>
                  </a:lnTo>
                  <a:lnTo>
                    <a:pt x="0" y="740"/>
                  </a:lnTo>
                  <a:lnTo>
                    <a:pt x="185" y="1109"/>
                  </a:lnTo>
                  <a:lnTo>
                    <a:pt x="462" y="1202"/>
                  </a:lnTo>
                  <a:lnTo>
                    <a:pt x="3328" y="2126"/>
                  </a:lnTo>
                  <a:lnTo>
                    <a:pt x="10076" y="5454"/>
                  </a:lnTo>
                  <a:lnTo>
                    <a:pt x="17378" y="10445"/>
                  </a:lnTo>
                  <a:lnTo>
                    <a:pt x="23016" y="15344"/>
                  </a:lnTo>
                  <a:lnTo>
                    <a:pt x="26806" y="19042"/>
                  </a:lnTo>
                  <a:lnTo>
                    <a:pt x="30411" y="23109"/>
                  </a:lnTo>
                  <a:lnTo>
                    <a:pt x="33739" y="27638"/>
                  </a:lnTo>
                  <a:lnTo>
                    <a:pt x="36974" y="32445"/>
                  </a:lnTo>
                  <a:lnTo>
                    <a:pt x="39840" y="37621"/>
                  </a:lnTo>
                  <a:lnTo>
                    <a:pt x="42335" y="43167"/>
                  </a:lnTo>
                  <a:lnTo>
                    <a:pt x="44369" y="49083"/>
                  </a:lnTo>
                  <a:lnTo>
                    <a:pt x="45940" y="55184"/>
                  </a:lnTo>
                  <a:lnTo>
                    <a:pt x="47050" y="61747"/>
                  </a:lnTo>
                  <a:lnTo>
                    <a:pt x="47327" y="65074"/>
                  </a:lnTo>
                  <a:lnTo>
                    <a:pt x="47419" y="65444"/>
                  </a:lnTo>
                  <a:lnTo>
                    <a:pt x="47881" y="65629"/>
                  </a:lnTo>
                  <a:lnTo>
                    <a:pt x="48344" y="65444"/>
                  </a:lnTo>
                  <a:lnTo>
                    <a:pt x="48436" y="64982"/>
                  </a:lnTo>
                  <a:lnTo>
                    <a:pt x="48159" y="61562"/>
                  </a:lnTo>
                  <a:lnTo>
                    <a:pt x="47142" y="54999"/>
                  </a:lnTo>
                  <a:lnTo>
                    <a:pt x="45478" y="48713"/>
                  </a:lnTo>
                  <a:lnTo>
                    <a:pt x="43445" y="42705"/>
                  </a:lnTo>
                  <a:lnTo>
                    <a:pt x="40856" y="37159"/>
                  </a:lnTo>
                  <a:lnTo>
                    <a:pt x="37898" y="31890"/>
                  </a:lnTo>
                  <a:lnTo>
                    <a:pt x="34663" y="26899"/>
                  </a:lnTo>
                  <a:lnTo>
                    <a:pt x="31243" y="22369"/>
                  </a:lnTo>
                  <a:lnTo>
                    <a:pt x="27546" y="18210"/>
                  </a:lnTo>
                  <a:lnTo>
                    <a:pt x="23756" y="14420"/>
                  </a:lnTo>
                  <a:lnTo>
                    <a:pt x="18025" y="9429"/>
                  </a:lnTo>
                  <a:lnTo>
                    <a:pt x="10538" y="4345"/>
                  </a:lnTo>
                  <a:lnTo>
                    <a:pt x="3698" y="1017"/>
                  </a:lnTo>
                  <a:lnTo>
                    <a:pt x="740" y="93"/>
                  </a:lnTo>
                  <a:lnTo>
                    <a:pt x="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2386625" y="4654200"/>
              <a:ext cx="1807125" cy="2017400"/>
            </a:xfrm>
            <a:custGeom>
              <a:avLst/>
              <a:gdLst/>
              <a:ahLst/>
              <a:cxnLst/>
              <a:rect l="l" t="t" r="r" b="b"/>
              <a:pathLst>
                <a:path w="72285" h="80696" extrusionOk="0">
                  <a:moveTo>
                    <a:pt x="10076" y="0"/>
                  </a:moveTo>
                  <a:lnTo>
                    <a:pt x="8320" y="462"/>
                  </a:lnTo>
                  <a:lnTo>
                    <a:pt x="7211" y="832"/>
                  </a:lnTo>
                  <a:lnTo>
                    <a:pt x="5085" y="1849"/>
                  </a:lnTo>
                  <a:lnTo>
                    <a:pt x="3421" y="3328"/>
                  </a:lnTo>
                  <a:lnTo>
                    <a:pt x="2034" y="5084"/>
                  </a:lnTo>
                  <a:lnTo>
                    <a:pt x="925" y="7025"/>
                  </a:lnTo>
                  <a:lnTo>
                    <a:pt x="278" y="9059"/>
                  </a:lnTo>
                  <a:lnTo>
                    <a:pt x="1" y="11370"/>
                  </a:lnTo>
                  <a:lnTo>
                    <a:pt x="186" y="13681"/>
                  </a:lnTo>
                  <a:lnTo>
                    <a:pt x="463" y="14790"/>
                  </a:lnTo>
                  <a:lnTo>
                    <a:pt x="648" y="15437"/>
                  </a:lnTo>
                  <a:lnTo>
                    <a:pt x="925" y="15991"/>
                  </a:lnTo>
                  <a:lnTo>
                    <a:pt x="1757" y="17840"/>
                  </a:lnTo>
                  <a:lnTo>
                    <a:pt x="4253" y="21260"/>
                  </a:lnTo>
                  <a:lnTo>
                    <a:pt x="5362" y="23016"/>
                  </a:lnTo>
                  <a:lnTo>
                    <a:pt x="5917" y="23941"/>
                  </a:lnTo>
                  <a:lnTo>
                    <a:pt x="6656" y="25882"/>
                  </a:lnTo>
                  <a:lnTo>
                    <a:pt x="7026" y="27823"/>
                  </a:lnTo>
                  <a:lnTo>
                    <a:pt x="6841" y="29857"/>
                  </a:lnTo>
                  <a:lnTo>
                    <a:pt x="6471" y="30781"/>
                  </a:lnTo>
                  <a:lnTo>
                    <a:pt x="5824" y="32168"/>
                  </a:lnTo>
                  <a:lnTo>
                    <a:pt x="4160" y="34848"/>
                  </a:lnTo>
                  <a:lnTo>
                    <a:pt x="3606" y="36235"/>
                  </a:lnTo>
                  <a:lnTo>
                    <a:pt x="3051" y="38176"/>
                  </a:lnTo>
                  <a:lnTo>
                    <a:pt x="2866" y="41781"/>
                  </a:lnTo>
                  <a:lnTo>
                    <a:pt x="3513" y="44277"/>
                  </a:lnTo>
                  <a:lnTo>
                    <a:pt x="4345" y="45663"/>
                  </a:lnTo>
                  <a:lnTo>
                    <a:pt x="5547" y="47050"/>
                  </a:lnTo>
                  <a:lnTo>
                    <a:pt x="7118" y="48251"/>
                  </a:lnTo>
                  <a:lnTo>
                    <a:pt x="8043" y="48713"/>
                  </a:lnTo>
                  <a:lnTo>
                    <a:pt x="9059" y="49268"/>
                  </a:lnTo>
                  <a:lnTo>
                    <a:pt x="11370" y="49823"/>
                  </a:lnTo>
                  <a:lnTo>
                    <a:pt x="14975" y="50562"/>
                  </a:lnTo>
                  <a:lnTo>
                    <a:pt x="18488" y="51209"/>
                  </a:lnTo>
                  <a:lnTo>
                    <a:pt x="20614" y="52041"/>
                  </a:lnTo>
                  <a:lnTo>
                    <a:pt x="22555" y="53150"/>
                  </a:lnTo>
                  <a:lnTo>
                    <a:pt x="24034" y="54999"/>
                  </a:lnTo>
                  <a:lnTo>
                    <a:pt x="24588" y="56201"/>
                  </a:lnTo>
                  <a:lnTo>
                    <a:pt x="25235" y="58142"/>
                  </a:lnTo>
                  <a:lnTo>
                    <a:pt x="25883" y="62301"/>
                  </a:lnTo>
                  <a:lnTo>
                    <a:pt x="26160" y="64335"/>
                  </a:lnTo>
                  <a:lnTo>
                    <a:pt x="26714" y="66368"/>
                  </a:lnTo>
                  <a:lnTo>
                    <a:pt x="28286" y="70158"/>
                  </a:lnTo>
                  <a:lnTo>
                    <a:pt x="30597" y="73671"/>
                  </a:lnTo>
                  <a:lnTo>
                    <a:pt x="33370" y="76629"/>
                  </a:lnTo>
                  <a:lnTo>
                    <a:pt x="35034" y="77830"/>
                  </a:lnTo>
                  <a:lnTo>
                    <a:pt x="36235" y="78662"/>
                  </a:lnTo>
                  <a:lnTo>
                    <a:pt x="38823" y="79772"/>
                  </a:lnTo>
                  <a:lnTo>
                    <a:pt x="41412" y="80419"/>
                  </a:lnTo>
                  <a:lnTo>
                    <a:pt x="44185" y="80696"/>
                  </a:lnTo>
                  <a:lnTo>
                    <a:pt x="48344" y="80603"/>
                  </a:lnTo>
                  <a:lnTo>
                    <a:pt x="53613" y="79217"/>
                  </a:lnTo>
                  <a:lnTo>
                    <a:pt x="56201" y="78108"/>
                  </a:lnTo>
                  <a:lnTo>
                    <a:pt x="57588" y="77368"/>
                  </a:lnTo>
                  <a:lnTo>
                    <a:pt x="60361" y="75612"/>
                  </a:lnTo>
                  <a:lnTo>
                    <a:pt x="62949" y="73671"/>
                  </a:lnTo>
                  <a:lnTo>
                    <a:pt x="65260" y="71360"/>
                  </a:lnTo>
                  <a:lnTo>
                    <a:pt x="66277" y="70066"/>
                  </a:lnTo>
                  <a:lnTo>
                    <a:pt x="67386" y="68679"/>
                  </a:lnTo>
                  <a:lnTo>
                    <a:pt x="69142" y="65721"/>
                  </a:lnTo>
                  <a:lnTo>
                    <a:pt x="70529" y="62579"/>
                  </a:lnTo>
                  <a:lnTo>
                    <a:pt x="71545" y="59251"/>
                  </a:lnTo>
                  <a:lnTo>
                    <a:pt x="72192" y="55923"/>
                  </a:lnTo>
                  <a:lnTo>
                    <a:pt x="72285" y="52596"/>
                  </a:lnTo>
                  <a:lnTo>
                    <a:pt x="72100" y="49083"/>
                  </a:lnTo>
                  <a:lnTo>
                    <a:pt x="71360" y="45663"/>
                  </a:lnTo>
                  <a:lnTo>
                    <a:pt x="70898" y="43999"/>
                  </a:lnTo>
                  <a:lnTo>
                    <a:pt x="70251" y="42058"/>
                  </a:lnTo>
                  <a:lnTo>
                    <a:pt x="68218" y="38453"/>
                  </a:lnTo>
                  <a:lnTo>
                    <a:pt x="66924" y="36789"/>
                  </a:lnTo>
                  <a:lnTo>
                    <a:pt x="65814" y="35680"/>
                  </a:lnTo>
                  <a:lnTo>
                    <a:pt x="63134" y="33831"/>
                  </a:lnTo>
                  <a:lnTo>
                    <a:pt x="61840" y="32907"/>
                  </a:lnTo>
                  <a:lnTo>
                    <a:pt x="59067" y="30689"/>
                  </a:lnTo>
                  <a:lnTo>
                    <a:pt x="55277" y="26806"/>
                  </a:lnTo>
                  <a:lnTo>
                    <a:pt x="53336" y="23756"/>
                  </a:lnTo>
                  <a:lnTo>
                    <a:pt x="52781" y="22092"/>
                  </a:lnTo>
                  <a:lnTo>
                    <a:pt x="52226" y="19319"/>
                  </a:lnTo>
                  <a:lnTo>
                    <a:pt x="51487" y="15160"/>
                  </a:lnTo>
                  <a:lnTo>
                    <a:pt x="50563" y="12571"/>
                  </a:lnTo>
                  <a:lnTo>
                    <a:pt x="49916" y="11185"/>
                  </a:lnTo>
                  <a:lnTo>
                    <a:pt x="48899" y="9613"/>
                  </a:lnTo>
                  <a:lnTo>
                    <a:pt x="46126" y="7118"/>
                  </a:lnTo>
                  <a:lnTo>
                    <a:pt x="44369" y="6286"/>
                  </a:lnTo>
                  <a:lnTo>
                    <a:pt x="43168" y="6008"/>
                  </a:lnTo>
                  <a:lnTo>
                    <a:pt x="40857" y="5731"/>
                  </a:lnTo>
                  <a:lnTo>
                    <a:pt x="37160" y="6008"/>
                  </a:lnTo>
                  <a:lnTo>
                    <a:pt x="34756" y="6286"/>
                  </a:lnTo>
                  <a:lnTo>
                    <a:pt x="33000" y="6471"/>
                  </a:lnTo>
                  <a:lnTo>
                    <a:pt x="29857" y="6193"/>
                  </a:lnTo>
                  <a:lnTo>
                    <a:pt x="25605" y="4622"/>
                  </a:lnTo>
                  <a:lnTo>
                    <a:pt x="22555" y="3143"/>
                  </a:lnTo>
                  <a:lnTo>
                    <a:pt x="20891" y="2311"/>
                  </a:lnTo>
                  <a:lnTo>
                    <a:pt x="17378" y="925"/>
                  </a:lnTo>
                  <a:lnTo>
                    <a:pt x="13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1956800" y="5497650"/>
              <a:ext cx="746450" cy="138700"/>
            </a:xfrm>
            <a:custGeom>
              <a:avLst/>
              <a:gdLst/>
              <a:ahLst/>
              <a:cxnLst/>
              <a:rect l="l" t="t" r="r" b="b"/>
              <a:pathLst>
                <a:path w="29858" h="5548" extrusionOk="0">
                  <a:moveTo>
                    <a:pt x="13311" y="1"/>
                  </a:moveTo>
                  <a:lnTo>
                    <a:pt x="9521" y="93"/>
                  </a:lnTo>
                  <a:lnTo>
                    <a:pt x="5824" y="648"/>
                  </a:lnTo>
                  <a:lnTo>
                    <a:pt x="2127" y="1665"/>
                  </a:lnTo>
                  <a:lnTo>
                    <a:pt x="370" y="2312"/>
                  </a:lnTo>
                  <a:lnTo>
                    <a:pt x="93" y="2497"/>
                  </a:lnTo>
                  <a:lnTo>
                    <a:pt x="1" y="2959"/>
                  </a:lnTo>
                  <a:lnTo>
                    <a:pt x="93" y="3144"/>
                  </a:lnTo>
                  <a:lnTo>
                    <a:pt x="278" y="3329"/>
                  </a:lnTo>
                  <a:lnTo>
                    <a:pt x="463" y="3513"/>
                  </a:lnTo>
                  <a:lnTo>
                    <a:pt x="648" y="3513"/>
                  </a:lnTo>
                  <a:lnTo>
                    <a:pt x="833" y="3421"/>
                  </a:lnTo>
                  <a:lnTo>
                    <a:pt x="2589" y="2774"/>
                  </a:lnTo>
                  <a:lnTo>
                    <a:pt x="6101" y="1942"/>
                  </a:lnTo>
                  <a:lnTo>
                    <a:pt x="9706" y="1387"/>
                  </a:lnTo>
                  <a:lnTo>
                    <a:pt x="13311" y="1203"/>
                  </a:lnTo>
                  <a:lnTo>
                    <a:pt x="16916" y="1480"/>
                  </a:lnTo>
                  <a:lnTo>
                    <a:pt x="20521" y="2127"/>
                  </a:lnTo>
                  <a:lnTo>
                    <a:pt x="23941" y="3144"/>
                  </a:lnTo>
                  <a:lnTo>
                    <a:pt x="27361" y="4623"/>
                  </a:lnTo>
                  <a:lnTo>
                    <a:pt x="28933" y="5547"/>
                  </a:lnTo>
                  <a:lnTo>
                    <a:pt x="29210" y="5547"/>
                  </a:lnTo>
                  <a:lnTo>
                    <a:pt x="29672" y="5455"/>
                  </a:lnTo>
                  <a:lnTo>
                    <a:pt x="29765" y="5270"/>
                  </a:lnTo>
                  <a:lnTo>
                    <a:pt x="29857" y="4992"/>
                  </a:lnTo>
                  <a:lnTo>
                    <a:pt x="29765" y="4530"/>
                  </a:lnTo>
                  <a:lnTo>
                    <a:pt x="29580" y="4438"/>
                  </a:lnTo>
                  <a:lnTo>
                    <a:pt x="27824" y="3513"/>
                  </a:lnTo>
                  <a:lnTo>
                    <a:pt x="24403" y="1942"/>
                  </a:lnTo>
                  <a:lnTo>
                    <a:pt x="20798" y="925"/>
                  </a:lnTo>
                  <a:lnTo>
                    <a:pt x="17009" y="278"/>
                  </a:lnTo>
                  <a:lnTo>
                    <a:pt x="1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2081575" y="4839050"/>
              <a:ext cx="1160075" cy="1573750"/>
            </a:xfrm>
            <a:custGeom>
              <a:avLst/>
              <a:gdLst/>
              <a:ahLst/>
              <a:cxnLst/>
              <a:rect l="l" t="t" r="r" b="b"/>
              <a:pathLst>
                <a:path w="46403" h="62950" extrusionOk="0">
                  <a:moveTo>
                    <a:pt x="555" y="1"/>
                  </a:moveTo>
                  <a:lnTo>
                    <a:pt x="93" y="93"/>
                  </a:lnTo>
                  <a:lnTo>
                    <a:pt x="93" y="278"/>
                  </a:lnTo>
                  <a:lnTo>
                    <a:pt x="0" y="278"/>
                  </a:lnTo>
                  <a:lnTo>
                    <a:pt x="0" y="556"/>
                  </a:lnTo>
                  <a:lnTo>
                    <a:pt x="93" y="925"/>
                  </a:lnTo>
                  <a:lnTo>
                    <a:pt x="370" y="1018"/>
                  </a:lnTo>
                  <a:lnTo>
                    <a:pt x="3698" y="2589"/>
                  </a:lnTo>
                  <a:lnTo>
                    <a:pt x="10907" y="7211"/>
                  </a:lnTo>
                  <a:lnTo>
                    <a:pt x="18302" y="13312"/>
                  </a:lnTo>
                  <a:lnTo>
                    <a:pt x="25605" y="20614"/>
                  </a:lnTo>
                  <a:lnTo>
                    <a:pt x="32260" y="28933"/>
                  </a:lnTo>
                  <a:lnTo>
                    <a:pt x="36604" y="35773"/>
                  </a:lnTo>
                  <a:lnTo>
                    <a:pt x="39100" y="40395"/>
                  </a:lnTo>
                  <a:lnTo>
                    <a:pt x="41226" y="45202"/>
                  </a:lnTo>
                  <a:lnTo>
                    <a:pt x="42982" y="50008"/>
                  </a:lnTo>
                  <a:lnTo>
                    <a:pt x="44276" y="54907"/>
                  </a:lnTo>
                  <a:lnTo>
                    <a:pt x="45016" y="59899"/>
                  </a:lnTo>
                  <a:lnTo>
                    <a:pt x="45201" y="62302"/>
                  </a:lnTo>
                  <a:lnTo>
                    <a:pt x="45293" y="62487"/>
                  </a:lnTo>
                  <a:lnTo>
                    <a:pt x="45571" y="62857"/>
                  </a:lnTo>
                  <a:lnTo>
                    <a:pt x="45848" y="62857"/>
                  </a:lnTo>
                  <a:lnTo>
                    <a:pt x="45848" y="62949"/>
                  </a:lnTo>
                  <a:lnTo>
                    <a:pt x="46033" y="62857"/>
                  </a:lnTo>
                  <a:lnTo>
                    <a:pt x="46402" y="62487"/>
                  </a:lnTo>
                  <a:lnTo>
                    <a:pt x="46402" y="62302"/>
                  </a:lnTo>
                  <a:lnTo>
                    <a:pt x="46218" y="59806"/>
                  </a:lnTo>
                  <a:lnTo>
                    <a:pt x="45478" y="54815"/>
                  </a:lnTo>
                  <a:lnTo>
                    <a:pt x="44184" y="49823"/>
                  </a:lnTo>
                  <a:lnTo>
                    <a:pt x="42335" y="44924"/>
                  </a:lnTo>
                  <a:lnTo>
                    <a:pt x="40209" y="39933"/>
                  </a:lnTo>
                  <a:lnTo>
                    <a:pt x="37529" y="35219"/>
                  </a:lnTo>
                  <a:lnTo>
                    <a:pt x="33184" y="28378"/>
                  </a:lnTo>
                  <a:lnTo>
                    <a:pt x="26437" y="19874"/>
                  </a:lnTo>
                  <a:lnTo>
                    <a:pt x="19042" y="12480"/>
                  </a:lnTo>
                  <a:lnTo>
                    <a:pt x="11462" y="6287"/>
                  </a:lnTo>
                  <a:lnTo>
                    <a:pt x="4252" y="1665"/>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699675" y="-2934725"/>
              <a:ext cx="3491750" cy="9872075"/>
            </a:xfrm>
            <a:custGeom>
              <a:avLst/>
              <a:gdLst/>
              <a:ahLst/>
              <a:cxnLst/>
              <a:rect l="l" t="t" r="r" b="b"/>
              <a:pathLst>
                <a:path w="139670" h="394883" extrusionOk="0">
                  <a:moveTo>
                    <a:pt x="130981" y="28286"/>
                  </a:moveTo>
                  <a:lnTo>
                    <a:pt x="131905" y="28563"/>
                  </a:lnTo>
                  <a:lnTo>
                    <a:pt x="132644" y="29118"/>
                  </a:lnTo>
                  <a:lnTo>
                    <a:pt x="132922" y="29580"/>
                  </a:lnTo>
                  <a:lnTo>
                    <a:pt x="133199" y="30227"/>
                  </a:lnTo>
                  <a:lnTo>
                    <a:pt x="133291" y="30874"/>
                  </a:lnTo>
                  <a:lnTo>
                    <a:pt x="133291" y="288398"/>
                  </a:lnTo>
                  <a:lnTo>
                    <a:pt x="133199" y="289322"/>
                  </a:lnTo>
                  <a:lnTo>
                    <a:pt x="132644" y="290709"/>
                  </a:lnTo>
                  <a:lnTo>
                    <a:pt x="130981" y="292650"/>
                  </a:lnTo>
                  <a:lnTo>
                    <a:pt x="129502" y="293482"/>
                  </a:lnTo>
                  <a:lnTo>
                    <a:pt x="9706" y="362716"/>
                  </a:lnTo>
                  <a:lnTo>
                    <a:pt x="8966" y="363085"/>
                  </a:lnTo>
                  <a:lnTo>
                    <a:pt x="7580" y="363178"/>
                  </a:lnTo>
                  <a:lnTo>
                    <a:pt x="6563" y="362623"/>
                  </a:lnTo>
                  <a:lnTo>
                    <a:pt x="6008" y="361421"/>
                  </a:lnTo>
                  <a:lnTo>
                    <a:pt x="5916" y="360497"/>
                  </a:lnTo>
                  <a:lnTo>
                    <a:pt x="5916" y="104360"/>
                  </a:lnTo>
                  <a:lnTo>
                    <a:pt x="6008" y="103436"/>
                  </a:lnTo>
                  <a:lnTo>
                    <a:pt x="6471" y="101494"/>
                  </a:lnTo>
                  <a:lnTo>
                    <a:pt x="7580" y="99831"/>
                  </a:lnTo>
                  <a:lnTo>
                    <a:pt x="8966" y="98444"/>
                  </a:lnTo>
                  <a:lnTo>
                    <a:pt x="9798" y="97889"/>
                  </a:lnTo>
                  <a:lnTo>
                    <a:pt x="129502" y="28656"/>
                  </a:lnTo>
                  <a:lnTo>
                    <a:pt x="129964" y="28471"/>
                  </a:lnTo>
                  <a:lnTo>
                    <a:pt x="130981" y="28286"/>
                  </a:lnTo>
                  <a:close/>
                  <a:moveTo>
                    <a:pt x="137728" y="1"/>
                  </a:moveTo>
                  <a:lnTo>
                    <a:pt x="136157" y="186"/>
                  </a:lnTo>
                  <a:lnTo>
                    <a:pt x="135233" y="648"/>
                  </a:lnTo>
                  <a:lnTo>
                    <a:pt x="4437" y="76167"/>
                  </a:lnTo>
                  <a:lnTo>
                    <a:pt x="3513" y="76814"/>
                  </a:lnTo>
                  <a:lnTo>
                    <a:pt x="1941" y="78478"/>
                  </a:lnTo>
                  <a:lnTo>
                    <a:pt x="832" y="80419"/>
                  </a:lnTo>
                  <a:lnTo>
                    <a:pt x="93" y="82638"/>
                  </a:lnTo>
                  <a:lnTo>
                    <a:pt x="0" y="83839"/>
                  </a:lnTo>
                  <a:lnTo>
                    <a:pt x="0" y="391833"/>
                  </a:lnTo>
                  <a:lnTo>
                    <a:pt x="93" y="392849"/>
                  </a:lnTo>
                  <a:lnTo>
                    <a:pt x="740" y="394236"/>
                  </a:lnTo>
                  <a:lnTo>
                    <a:pt x="1941" y="394883"/>
                  </a:lnTo>
                  <a:lnTo>
                    <a:pt x="3605" y="394790"/>
                  </a:lnTo>
                  <a:lnTo>
                    <a:pt x="4530" y="394328"/>
                  </a:lnTo>
                  <a:lnTo>
                    <a:pt x="135233" y="318901"/>
                  </a:lnTo>
                  <a:lnTo>
                    <a:pt x="136249" y="318162"/>
                  </a:lnTo>
                  <a:lnTo>
                    <a:pt x="137728" y="316498"/>
                  </a:lnTo>
                  <a:lnTo>
                    <a:pt x="138930" y="314557"/>
                  </a:lnTo>
                  <a:lnTo>
                    <a:pt x="139577" y="312339"/>
                  </a:lnTo>
                  <a:lnTo>
                    <a:pt x="139669" y="311137"/>
                  </a:lnTo>
                  <a:lnTo>
                    <a:pt x="139669" y="3144"/>
                  </a:lnTo>
                  <a:lnTo>
                    <a:pt x="139577" y="2219"/>
                  </a:lnTo>
                  <a:lnTo>
                    <a:pt x="138930" y="740"/>
                  </a:lnTo>
                  <a:lnTo>
                    <a:pt x="137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551775" y="-2227600"/>
              <a:ext cx="3184400" cy="8372325"/>
            </a:xfrm>
            <a:custGeom>
              <a:avLst/>
              <a:gdLst/>
              <a:ahLst/>
              <a:cxnLst/>
              <a:rect l="l" t="t" r="r" b="b"/>
              <a:pathLst>
                <a:path w="127376" h="334893" extrusionOk="0">
                  <a:moveTo>
                    <a:pt x="125065" y="1"/>
                  </a:moveTo>
                  <a:lnTo>
                    <a:pt x="124048" y="186"/>
                  </a:lnTo>
                  <a:lnTo>
                    <a:pt x="123586" y="371"/>
                  </a:lnTo>
                  <a:lnTo>
                    <a:pt x="3790" y="69604"/>
                  </a:lnTo>
                  <a:lnTo>
                    <a:pt x="2958" y="70159"/>
                  </a:lnTo>
                  <a:lnTo>
                    <a:pt x="1571" y="71546"/>
                  </a:lnTo>
                  <a:lnTo>
                    <a:pt x="555" y="73209"/>
                  </a:lnTo>
                  <a:lnTo>
                    <a:pt x="92" y="75151"/>
                  </a:lnTo>
                  <a:lnTo>
                    <a:pt x="0" y="76075"/>
                  </a:lnTo>
                  <a:lnTo>
                    <a:pt x="0" y="332212"/>
                  </a:lnTo>
                  <a:lnTo>
                    <a:pt x="92" y="333136"/>
                  </a:lnTo>
                  <a:lnTo>
                    <a:pt x="647" y="334338"/>
                  </a:lnTo>
                  <a:lnTo>
                    <a:pt x="1664" y="334893"/>
                  </a:lnTo>
                  <a:lnTo>
                    <a:pt x="3050" y="334800"/>
                  </a:lnTo>
                  <a:lnTo>
                    <a:pt x="3790" y="334431"/>
                  </a:lnTo>
                  <a:lnTo>
                    <a:pt x="123586" y="265197"/>
                  </a:lnTo>
                  <a:lnTo>
                    <a:pt x="125065" y="264365"/>
                  </a:lnTo>
                  <a:lnTo>
                    <a:pt x="126728" y="262424"/>
                  </a:lnTo>
                  <a:lnTo>
                    <a:pt x="127283" y="261037"/>
                  </a:lnTo>
                  <a:lnTo>
                    <a:pt x="127375" y="260113"/>
                  </a:lnTo>
                  <a:lnTo>
                    <a:pt x="127375" y="2589"/>
                  </a:lnTo>
                  <a:lnTo>
                    <a:pt x="127283" y="1942"/>
                  </a:lnTo>
                  <a:lnTo>
                    <a:pt x="127006" y="1295"/>
                  </a:lnTo>
                  <a:lnTo>
                    <a:pt x="126728" y="833"/>
                  </a:lnTo>
                  <a:lnTo>
                    <a:pt x="125989" y="278"/>
                  </a:lnTo>
                  <a:lnTo>
                    <a:pt x="125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551775" y="2590575"/>
              <a:ext cx="3147425" cy="3554150"/>
            </a:xfrm>
            <a:custGeom>
              <a:avLst/>
              <a:gdLst/>
              <a:ahLst/>
              <a:cxnLst/>
              <a:rect l="l" t="t" r="r" b="b"/>
              <a:pathLst>
                <a:path w="125897" h="142166" extrusionOk="0">
                  <a:moveTo>
                    <a:pt x="0" y="1"/>
                  </a:moveTo>
                  <a:lnTo>
                    <a:pt x="0" y="139485"/>
                  </a:lnTo>
                  <a:lnTo>
                    <a:pt x="92" y="140409"/>
                  </a:lnTo>
                  <a:lnTo>
                    <a:pt x="647" y="141611"/>
                  </a:lnTo>
                  <a:lnTo>
                    <a:pt x="1664" y="142166"/>
                  </a:lnTo>
                  <a:lnTo>
                    <a:pt x="3050" y="142073"/>
                  </a:lnTo>
                  <a:lnTo>
                    <a:pt x="3790" y="141704"/>
                  </a:lnTo>
                  <a:lnTo>
                    <a:pt x="123586" y="72562"/>
                  </a:lnTo>
                  <a:lnTo>
                    <a:pt x="124787" y="71823"/>
                  </a:lnTo>
                  <a:lnTo>
                    <a:pt x="125896" y="7089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551775" y="-2132850"/>
              <a:ext cx="2941750" cy="8067300"/>
            </a:xfrm>
            <a:custGeom>
              <a:avLst/>
              <a:gdLst/>
              <a:ahLst/>
              <a:cxnLst/>
              <a:rect l="l" t="t" r="r" b="b"/>
              <a:pathLst>
                <a:path w="117670" h="322692" extrusionOk="0">
                  <a:moveTo>
                    <a:pt x="117670" y="1"/>
                  </a:moveTo>
                  <a:lnTo>
                    <a:pt x="3790" y="65814"/>
                  </a:lnTo>
                  <a:lnTo>
                    <a:pt x="2958" y="66369"/>
                  </a:lnTo>
                  <a:lnTo>
                    <a:pt x="1571" y="67756"/>
                  </a:lnTo>
                  <a:lnTo>
                    <a:pt x="555" y="69419"/>
                  </a:lnTo>
                  <a:lnTo>
                    <a:pt x="92" y="71361"/>
                  </a:lnTo>
                  <a:lnTo>
                    <a:pt x="0" y="72285"/>
                  </a:lnTo>
                  <a:lnTo>
                    <a:pt x="0" y="322691"/>
                  </a:lnTo>
                  <a:lnTo>
                    <a:pt x="113972" y="256970"/>
                  </a:lnTo>
                  <a:lnTo>
                    <a:pt x="115359" y="256046"/>
                  </a:lnTo>
                  <a:lnTo>
                    <a:pt x="117023" y="254197"/>
                  </a:lnTo>
                  <a:lnTo>
                    <a:pt x="117577" y="252718"/>
                  </a:lnTo>
                  <a:lnTo>
                    <a:pt x="117670" y="251794"/>
                  </a:lnTo>
                  <a:lnTo>
                    <a:pt x="117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1046325" y="-1150725"/>
              <a:ext cx="443725" cy="8101950"/>
            </a:xfrm>
            <a:custGeom>
              <a:avLst/>
              <a:gdLst/>
              <a:ahLst/>
              <a:cxnLst/>
              <a:rect l="l" t="t" r="r" b="b"/>
              <a:pathLst>
                <a:path w="17749" h="324078" extrusionOk="0">
                  <a:moveTo>
                    <a:pt x="1295" y="1"/>
                  </a:moveTo>
                  <a:lnTo>
                    <a:pt x="1018" y="555"/>
                  </a:lnTo>
                  <a:lnTo>
                    <a:pt x="740" y="1110"/>
                  </a:lnTo>
                  <a:lnTo>
                    <a:pt x="371" y="1849"/>
                  </a:lnTo>
                  <a:lnTo>
                    <a:pt x="1" y="3513"/>
                  </a:lnTo>
                  <a:lnTo>
                    <a:pt x="1" y="4345"/>
                  </a:lnTo>
                  <a:lnTo>
                    <a:pt x="1" y="312523"/>
                  </a:lnTo>
                  <a:lnTo>
                    <a:pt x="93" y="313632"/>
                  </a:lnTo>
                  <a:lnTo>
                    <a:pt x="740" y="315851"/>
                  </a:lnTo>
                  <a:lnTo>
                    <a:pt x="1942" y="317792"/>
                  </a:lnTo>
                  <a:lnTo>
                    <a:pt x="3421" y="319456"/>
                  </a:lnTo>
                  <a:lnTo>
                    <a:pt x="4438" y="320103"/>
                  </a:lnTo>
                  <a:lnTo>
                    <a:pt x="9522" y="323061"/>
                  </a:lnTo>
                  <a:lnTo>
                    <a:pt x="10446" y="323523"/>
                  </a:lnTo>
                  <a:lnTo>
                    <a:pt x="12572" y="323985"/>
                  </a:lnTo>
                  <a:lnTo>
                    <a:pt x="14698" y="324078"/>
                  </a:lnTo>
                  <a:lnTo>
                    <a:pt x="16732" y="323708"/>
                  </a:lnTo>
                  <a:lnTo>
                    <a:pt x="17748" y="323338"/>
                  </a:lnTo>
                  <a:lnTo>
                    <a:pt x="17748" y="323338"/>
                  </a:lnTo>
                  <a:lnTo>
                    <a:pt x="16917" y="323615"/>
                  </a:lnTo>
                  <a:lnTo>
                    <a:pt x="15530" y="323523"/>
                  </a:lnTo>
                  <a:lnTo>
                    <a:pt x="14513" y="322783"/>
                  </a:lnTo>
                  <a:lnTo>
                    <a:pt x="13866" y="321397"/>
                  </a:lnTo>
                  <a:lnTo>
                    <a:pt x="13866" y="320473"/>
                  </a:lnTo>
                  <a:lnTo>
                    <a:pt x="13866" y="12479"/>
                  </a:lnTo>
                  <a:lnTo>
                    <a:pt x="13866" y="11093"/>
                  </a:lnTo>
                  <a:lnTo>
                    <a:pt x="14421" y="9706"/>
                  </a:lnTo>
                  <a:lnTo>
                    <a:pt x="14698" y="8874"/>
                  </a:lnTo>
                  <a:lnTo>
                    <a:pt x="15160" y="8135"/>
                  </a:lnTo>
                  <a:lnTo>
                    <a:pt x="1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869400" y="5379800"/>
              <a:ext cx="353600" cy="480700"/>
            </a:xfrm>
            <a:custGeom>
              <a:avLst/>
              <a:gdLst/>
              <a:ahLst/>
              <a:cxnLst/>
              <a:rect l="l" t="t" r="r" b="b"/>
              <a:pathLst>
                <a:path w="14144" h="19228" extrusionOk="0">
                  <a:moveTo>
                    <a:pt x="11000" y="1"/>
                  </a:moveTo>
                  <a:lnTo>
                    <a:pt x="10168" y="93"/>
                  </a:lnTo>
                  <a:lnTo>
                    <a:pt x="8597" y="555"/>
                  </a:lnTo>
                  <a:lnTo>
                    <a:pt x="7950" y="1018"/>
                  </a:lnTo>
                  <a:lnTo>
                    <a:pt x="6286" y="2219"/>
                  </a:lnTo>
                  <a:lnTo>
                    <a:pt x="3513" y="5270"/>
                  </a:lnTo>
                  <a:lnTo>
                    <a:pt x="1387" y="8690"/>
                  </a:lnTo>
                  <a:lnTo>
                    <a:pt x="185" y="12664"/>
                  </a:lnTo>
                  <a:lnTo>
                    <a:pt x="1" y="14698"/>
                  </a:lnTo>
                  <a:lnTo>
                    <a:pt x="93" y="15900"/>
                  </a:lnTo>
                  <a:lnTo>
                    <a:pt x="925" y="18210"/>
                  </a:lnTo>
                  <a:lnTo>
                    <a:pt x="2127" y="19135"/>
                  </a:lnTo>
                  <a:lnTo>
                    <a:pt x="3143" y="19227"/>
                  </a:lnTo>
                  <a:lnTo>
                    <a:pt x="3975" y="19135"/>
                  </a:lnTo>
                  <a:lnTo>
                    <a:pt x="5454" y="18673"/>
                  </a:lnTo>
                  <a:lnTo>
                    <a:pt x="6194" y="18303"/>
                  </a:lnTo>
                  <a:lnTo>
                    <a:pt x="7950" y="17009"/>
                  </a:lnTo>
                  <a:lnTo>
                    <a:pt x="10723" y="14051"/>
                  </a:lnTo>
                  <a:lnTo>
                    <a:pt x="12664" y="10538"/>
                  </a:lnTo>
                  <a:lnTo>
                    <a:pt x="13866" y="6656"/>
                  </a:lnTo>
                  <a:lnTo>
                    <a:pt x="14143" y="4622"/>
                  </a:lnTo>
                  <a:lnTo>
                    <a:pt x="14143" y="3328"/>
                  </a:lnTo>
                  <a:lnTo>
                    <a:pt x="13311" y="1110"/>
                  </a:lnTo>
                  <a:lnTo>
                    <a:pt x="11925" y="186"/>
                  </a:lnTo>
                  <a:lnTo>
                    <a:pt x="11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989575" y="-1857850"/>
              <a:ext cx="108625" cy="136375"/>
            </a:xfrm>
            <a:custGeom>
              <a:avLst/>
              <a:gdLst/>
              <a:ahLst/>
              <a:cxnLst/>
              <a:rect l="l" t="t" r="r" b="b"/>
              <a:pathLst>
                <a:path w="4345" h="5455" extrusionOk="0">
                  <a:moveTo>
                    <a:pt x="2588" y="1"/>
                  </a:moveTo>
                  <a:lnTo>
                    <a:pt x="2219" y="185"/>
                  </a:lnTo>
                  <a:lnTo>
                    <a:pt x="1202" y="925"/>
                  </a:lnTo>
                  <a:lnTo>
                    <a:pt x="93" y="2866"/>
                  </a:lnTo>
                  <a:lnTo>
                    <a:pt x="0" y="3975"/>
                  </a:lnTo>
                  <a:lnTo>
                    <a:pt x="93" y="4437"/>
                  </a:lnTo>
                  <a:lnTo>
                    <a:pt x="370" y="5177"/>
                  </a:lnTo>
                  <a:lnTo>
                    <a:pt x="925" y="5454"/>
                  </a:lnTo>
                  <a:lnTo>
                    <a:pt x="1756" y="5454"/>
                  </a:lnTo>
                  <a:lnTo>
                    <a:pt x="2219" y="5177"/>
                  </a:lnTo>
                  <a:lnTo>
                    <a:pt x="3051" y="4530"/>
                  </a:lnTo>
                  <a:lnTo>
                    <a:pt x="4160" y="2589"/>
                  </a:lnTo>
                  <a:lnTo>
                    <a:pt x="4345" y="1479"/>
                  </a:lnTo>
                  <a:lnTo>
                    <a:pt x="4252" y="1017"/>
                  </a:lnTo>
                  <a:lnTo>
                    <a:pt x="3975" y="278"/>
                  </a:lnTo>
                  <a:lnTo>
                    <a:pt x="3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645250" y="-1402600"/>
              <a:ext cx="97075" cy="124800"/>
            </a:xfrm>
            <a:custGeom>
              <a:avLst/>
              <a:gdLst/>
              <a:ahLst/>
              <a:cxnLst/>
              <a:rect l="l" t="t" r="r" b="b"/>
              <a:pathLst>
                <a:path w="3883" h="4992" extrusionOk="0">
                  <a:moveTo>
                    <a:pt x="3051" y="0"/>
                  </a:moveTo>
                  <a:lnTo>
                    <a:pt x="2404" y="93"/>
                  </a:lnTo>
                  <a:lnTo>
                    <a:pt x="1941" y="278"/>
                  </a:lnTo>
                  <a:lnTo>
                    <a:pt x="1202" y="832"/>
                  </a:lnTo>
                  <a:lnTo>
                    <a:pt x="185" y="2588"/>
                  </a:lnTo>
                  <a:lnTo>
                    <a:pt x="0" y="3605"/>
                  </a:lnTo>
                  <a:lnTo>
                    <a:pt x="93" y="4067"/>
                  </a:lnTo>
                  <a:lnTo>
                    <a:pt x="370" y="4714"/>
                  </a:lnTo>
                  <a:lnTo>
                    <a:pt x="925" y="4992"/>
                  </a:lnTo>
                  <a:lnTo>
                    <a:pt x="1664" y="4992"/>
                  </a:lnTo>
                  <a:lnTo>
                    <a:pt x="1941" y="4714"/>
                  </a:lnTo>
                  <a:lnTo>
                    <a:pt x="2773" y="4160"/>
                  </a:lnTo>
                  <a:lnTo>
                    <a:pt x="3790" y="2404"/>
                  </a:lnTo>
                  <a:lnTo>
                    <a:pt x="3883" y="1387"/>
                  </a:lnTo>
                  <a:lnTo>
                    <a:pt x="3883" y="925"/>
                  </a:lnTo>
                  <a:lnTo>
                    <a:pt x="3605" y="278"/>
                  </a:lnTo>
                  <a:lnTo>
                    <a:pt x="30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802375" y="-1809325"/>
              <a:ext cx="642450" cy="441400"/>
            </a:xfrm>
            <a:custGeom>
              <a:avLst/>
              <a:gdLst/>
              <a:ahLst/>
              <a:cxnLst/>
              <a:rect l="l" t="t" r="r" b="b"/>
              <a:pathLst>
                <a:path w="25698" h="17656" extrusionOk="0">
                  <a:moveTo>
                    <a:pt x="24773" y="1"/>
                  </a:moveTo>
                  <a:lnTo>
                    <a:pt x="24034" y="186"/>
                  </a:lnTo>
                  <a:lnTo>
                    <a:pt x="23572" y="370"/>
                  </a:lnTo>
                  <a:lnTo>
                    <a:pt x="2127" y="12757"/>
                  </a:lnTo>
                  <a:lnTo>
                    <a:pt x="1203" y="13404"/>
                  </a:lnTo>
                  <a:lnTo>
                    <a:pt x="93" y="15160"/>
                  </a:lnTo>
                  <a:lnTo>
                    <a:pt x="1" y="16269"/>
                  </a:lnTo>
                  <a:lnTo>
                    <a:pt x="1" y="16731"/>
                  </a:lnTo>
                  <a:lnTo>
                    <a:pt x="371" y="17378"/>
                  </a:lnTo>
                  <a:lnTo>
                    <a:pt x="925" y="17656"/>
                  </a:lnTo>
                  <a:lnTo>
                    <a:pt x="1665" y="17563"/>
                  </a:lnTo>
                  <a:lnTo>
                    <a:pt x="2127" y="17378"/>
                  </a:lnTo>
                  <a:lnTo>
                    <a:pt x="23572" y="4992"/>
                  </a:lnTo>
                  <a:lnTo>
                    <a:pt x="24496" y="4345"/>
                  </a:lnTo>
                  <a:lnTo>
                    <a:pt x="25605" y="2496"/>
                  </a:lnTo>
                  <a:lnTo>
                    <a:pt x="25698" y="1387"/>
                  </a:lnTo>
                  <a:lnTo>
                    <a:pt x="25698" y="1017"/>
                  </a:lnTo>
                  <a:lnTo>
                    <a:pt x="25421" y="370"/>
                  </a:lnTo>
                  <a:lnTo>
                    <a:pt x="247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1013950" y="-3145000"/>
              <a:ext cx="3803700" cy="2195350"/>
            </a:xfrm>
            <a:custGeom>
              <a:avLst/>
              <a:gdLst/>
              <a:ahLst/>
              <a:cxnLst/>
              <a:rect l="l" t="t" r="r" b="b"/>
              <a:pathLst>
                <a:path w="152148" h="87814" extrusionOk="0">
                  <a:moveTo>
                    <a:pt x="137174" y="0"/>
                  </a:moveTo>
                  <a:lnTo>
                    <a:pt x="134955" y="462"/>
                  </a:lnTo>
                  <a:lnTo>
                    <a:pt x="133846" y="925"/>
                  </a:lnTo>
                  <a:lnTo>
                    <a:pt x="3143" y="76444"/>
                  </a:lnTo>
                  <a:lnTo>
                    <a:pt x="2219" y="77183"/>
                  </a:lnTo>
                  <a:lnTo>
                    <a:pt x="647" y="78847"/>
                  </a:lnTo>
                  <a:lnTo>
                    <a:pt x="0" y="79772"/>
                  </a:lnTo>
                  <a:lnTo>
                    <a:pt x="13865" y="87813"/>
                  </a:lnTo>
                  <a:lnTo>
                    <a:pt x="14512" y="86889"/>
                  </a:lnTo>
                  <a:lnTo>
                    <a:pt x="16084" y="85225"/>
                  </a:lnTo>
                  <a:lnTo>
                    <a:pt x="17008" y="84578"/>
                  </a:lnTo>
                  <a:lnTo>
                    <a:pt x="147804" y="8966"/>
                  </a:lnTo>
                  <a:lnTo>
                    <a:pt x="148635" y="8689"/>
                  </a:lnTo>
                  <a:lnTo>
                    <a:pt x="150114" y="8412"/>
                  </a:lnTo>
                  <a:lnTo>
                    <a:pt x="151316" y="8966"/>
                  </a:lnTo>
                  <a:lnTo>
                    <a:pt x="152056" y="10076"/>
                  </a:lnTo>
                  <a:lnTo>
                    <a:pt x="152148" y="10908"/>
                  </a:lnTo>
                  <a:lnTo>
                    <a:pt x="152056" y="9798"/>
                  </a:lnTo>
                  <a:lnTo>
                    <a:pt x="151316" y="7857"/>
                  </a:lnTo>
                  <a:lnTo>
                    <a:pt x="150207" y="6009"/>
                  </a:lnTo>
                  <a:lnTo>
                    <a:pt x="148728" y="4530"/>
                  </a:lnTo>
                  <a:lnTo>
                    <a:pt x="147804" y="3883"/>
                  </a:lnTo>
                  <a:lnTo>
                    <a:pt x="142720" y="925"/>
                  </a:lnTo>
                  <a:lnTo>
                    <a:pt x="141703" y="462"/>
                  </a:lnTo>
                  <a:lnTo>
                    <a:pt x="1393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1800675" y="-2960125"/>
              <a:ext cx="508425" cy="332775"/>
            </a:xfrm>
            <a:custGeom>
              <a:avLst/>
              <a:gdLst/>
              <a:ahLst/>
              <a:cxnLst/>
              <a:rect l="l" t="t" r="r" b="b"/>
              <a:pathLst>
                <a:path w="20337" h="13311" extrusionOk="0">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1800675" y="-2960125"/>
              <a:ext cx="508425" cy="332775"/>
            </a:xfrm>
            <a:custGeom>
              <a:avLst/>
              <a:gdLst/>
              <a:ahLst/>
              <a:cxnLst/>
              <a:rect l="l" t="t" r="r" b="b"/>
              <a:pathLst>
                <a:path w="20337" h="13311" extrusionOk="0">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1803000" y="-2962450"/>
              <a:ext cx="506100" cy="291200"/>
            </a:xfrm>
            <a:custGeom>
              <a:avLst/>
              <a:gdLst/>
              <a:ahLst/>
              <a:cxnLst/>
              <a:rect l="l" t="t" r="r" b="b"/>
              <a:pathLst>
                <a:path w="20244" h="11648" extrusionOk="0">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1803000" y="-2962450"/>
              <a:ext cx="506100" cy="291200"/>
            </a:xfrm>
            <a:custGeom>
              <a:avLst/>
              <a:gdLst/>
              <a:ahLst/>
              <a:cxnLst/>
              <a:rect l="l" t="t" r="r" b="b"/>
              <a:pathLst>
                <a:path w="20244" h="11648" extrusionOk="0">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976975" y="16275"/>
              <a:ext cx="150225" cy="1026050"/>
            </a:xfrm>
            <a:custGeom>
              <a:avLst/>
              <a:gdLst/>
              <a:ahLst/>
              <a:cxnLst/>
              <a:rect l="l" t="t" r="r" b="b"/>
              <a:pathLst>
                <a:path w="6009" h="41042" extrusionOk="0">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976975" y="16275"/>
              <a:ext cx="150225" cy="1026050"/>
            </a:xfrm>
            <a:custGeom>
              <a:avLst/>
              <a:gdLst/>
              <a:ahLst/>
              <a:cxnLst/>
              <a:rect l="l" t="t" r="r" b="b"/>
              <a:pathLst>
                <a:path w="6009" h="41042" extrusionOk="0">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974675" y="39375"/>
              <a:ext cx="106325" cy="1005250"/>
            </a:xfrm>
            <a:custGeom>
              <a:avLst/>
              <a:gdLst/>
              <a:ahLst/>
              <a:cxnLst/>
              <a:rect l="l" t="t" r="r" b="b"/>
              <a:pathLst>
                <a:path w="4253" h="40210" extrusionOk="0">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974675" y="39375"/>
              <a:ext cx="106325" cy="1005250"/>
            </a:xfrm>
            <a:custGeom>
              <a:avLst/>
              <a:gdLst/>
              <a:ahLst/>
              <a:cxnLst/>
              <a:rect l="l" t="t" r="r" b="b"/>
              <a:pathLst>
                <a:path w="4253" h="40210" extrusionOk="0">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976975" y="1167075"/>
              <a:ext cx="147900" cy="573125"/>
            </a:xfrm>
            <a:custGeom>
              <a:avLst/>
              <a:gdLst/>
              <a:ahLst/>
              <a:cxnLst/>
              <a:rect l="l" t="t" r="r" b="b"/>
              <a:pathLst>
                <a:path w="5916" h="22925" extrusionOk="0">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976975" y="1167075"/>
              <a:ext cx="147900" cy="573125"/>
            </a:xfrm>
            <a:custGeom>
              <a:avLst/>
              <a:gdLst/>
              <a:ahLst/>
              <a:cxnLst/>
              <a:rect l="l" t="t" r="r" b="b"/>
              <a:pathLst>
                <a:path w="5916" h="22925" extrusionOk="0">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974675" y="1187875"/>
              <a:ext cx="106325" cy="550025"/>
            </a:xfrm>
            <a:custGeom>
              <a:avLst/>
              <a:gdLst/>
              <a:ahLst/>
              <a:cxnLst/>
              <a:rect l="l" t="t" r="r" b="b"/>
              <a:pathLst>
                <a:path w="4253" h="22001" extrusionOk="0">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974675" y="1187875"/>
              <a:ext cx="106325" cy="550025"/>
            </a:xfrm>
            <a:custGeom>
              <a:avLst/>
              <a:gdLst/>
              <a:ahLst/>
              <a:cxnLst/>
              <a:rect l="l" t="t" r="r" b="b"/>
              <a:pathLst>
                <a:path w="4253" h="22001" extrusionOk="0">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525" y="-122375"/>
              <a:ext cx="2061300" cy="2195350"/>
            </a:xfrm>
            <a:custGeom>
              <a:avLst/>
              <a:gdLst/>
              <a:ahLst/>
              <a:cxnLst/>
              <a:rect l="l" t="t" r="r" b="b"/>
              <a:pathLst>
                <a:path w="82452" h="87814" extrusionOk="0">
                  <a:moveTo>
                    <a:pt x="58419" y="0"/>
                  </a:moveTo>
                  <a:lnTo>
                    <a:pt x="53612" y="93"/>
                  </a:lnTo>
                  <a:lnTo>
                    <a:pt x="46310" y="647"/>
                  </a:lnTo>
                  <a:lnTo>
                    <a:pt x="41503" y="740"/>
                  </a:lnTo>
                  <a:lnTo>
                    <a:pt x="36512" y="832"/>
                  </a:lnTo>
                  <a:lnTo>
                    <a:pt x="26621" y="1479"/>
                  </a:lnTo>
                  <a:lnTo>
                    <a:pt x="21630" y="2034"/>
                  </a:lnTo>
                  <a:lnTo>
                    <a:pt x="19781" y="2311"/>
                  </a:lnTo>
                  <a:lnTo>
                    <a:pt x="16916" y="3420"/>
                  </a:lnTo>
                  <a:lnTo>
                    <a:pt x="15344" y="4622"/>
                  </a:lnTo>
                  <a:lnTo>
                    <a:pt x="14882" y="5361"/>
                  </a:lnTo>
                  <a:lnTo>
                    <a:pt x="14605" y="6101"/>
                  </a:lnTo>
                  <a:lnTo>
                    <a:pt x="14420" y="7487"/>
                  </a:lnTo>
                  <a:lnTo>
                    <a:pt x="14605" y="8134"/>
                  </a:lnTo>
                  <a:lnTo>
                    <a:pt x="14512" y="9244"/>
                  </a:lnTo>
                  <a:lnTo>
                    <a:pt x="13773" y="11370"/>
                  </a:lnTo>
                  <a:lnTo>
                    <a:pt x="13033" y="12294"/>
                  </a:lnTo>
                  <a:lnTo>
                    <a:pt x="11924" y="13496"/>
                  </a:lnTo>
                  <a:lnTo>
                    <a:pt x="9244" y="15714"/>
                  </a:lnTo>
                  <a:lnTo>
                    <a:pt x="8042" y="16823"/>
                  </a:lnTo>
                  <a:lnTo>
                    <a:pt x="7210" y="17933"/>
                  </a:lnTo>
                  <a:lnTo>
                    <a:pt x="5823" y="20243"/>
                  </a:lnTo>
                  <a:lnTo>
                    <a:pt x="4991" y="22924"/>
                  </a:lnTo>
                  <a:lnTo>
                    <a:pt x="4991" y="25697"/>
                  </a:lnTo>
                  <a:lnTo>
                    <a:pt x="5176" y="27084"/>
                  </a:lnTo>
                  <a:lnTo>
                    <a:pt x="5269" y="27916"/>
                  </a:lnTo>
                  <a:lnTo>
                    <a:pt x="5546" y="28747"/>
                  </a:lnTo>
                  <a:lnTo>
                    <a:pt x="6286" y="30226"/>
                  </a:lnTo>
                  <a:lnTo>
                    <a:pt x="7210" y="32445"/>
                  </a:lnTo>
                  <a:lnTo>
                    <a:pt x="7580" y="34016"/>
                  </a:lnTo>
                  <a:lnTo>
                    <a:pt x="7580" y="34848"/>
                  </a:lnTo>
                  <a:lnTo>
                    <a:pt x="7487" y="35680"/>
                  </a:lnTo>
                  <a:lnTo>
                    <a:pt x="6840" y="37344"/>
                  </a:lnTo>
                  <a:lnTo>
                    <a:pt x="5269" y="39655"/>
                  </a:lnTo>
                  <a:lnTo>
                    <a:pt x="4067" y="41134"/>
                  </a:lnTo>
                  <a:lnTo>
                    <a:pt x="2681" y="43167"/>
                  </a:lnTo>
                  <a:lnTo>
                    <a:pt x="832" y="47604"/>
                  </a:lnTo>
                  <a:lnTo>
                    <a:pt x="0" y="52318"/>
                  </a:lnTo>
                  <a:lnTo>
                    <a:pt x="277" y="57033"/>
                  </a:lnTo>
                  <a:lnTo>
                    <a:pt x="1017" y="59343"/>
                  </a:lnTo>
                  <a:lnTo>
                    <a:pt x="2126" y="62209"/>
                  </a:lnTo>
                  <a:lnTo>
                    <a:pt x="4991" y="67385"/>
                  </a:lnTo>
                  <a:lnTo>
                    <a:pt x="6840" y="69789"/>
                  </a:lnTo>
                  <a:lnTo>
                    <a:pt x="12479" y="77738"/>
                  </a:lnTo>
                  <a:lnTo>
                    <a:pt x="13773" y="79309"/>
                  </a:lnTo>
                  <a:lnTo>
                    <a:pt x="16916" y="81990"/>
                  </a:lnTo>
                  <a:lnTo>
                    <a:pt x="18764" y="83007"/>
                  </a:lnTo>
                  <a:lnTo>
                    <a:pt x="20521" y="84024"/>
                  </a:lnTo>
                  <a:lnTo>
                    <a:pt x="24310" y="85595"/>
                  </a:lnTo>
                  <a:lnTo>
                    <a:pt x="28285" y="86797"/>
                  </a:lnTo>
                  <a:lnTo>
                    <a:pt x="32260" y="87536"/>
                  </a:lnTo>
                  <a:lnTo>
                    <a:pt x="34386" y="87628"/>
                  </a:lnTo>
                  <a:lnTo>
                    <a:pt x="37713" y="87813"/>
                  </a:lnTo>
                  <a:lnTo>
                    <a:pt x="44461" y="87166"/>
                  </a:lnTo>
                  <a:lnTo>
                    <a:pt x="50932" y="85410"/>
                  </a:lnTo>
                  <a:lnTo>
                    <a:pt x="57125" y="82729"/>
                  </a:lnTo>
                  <a:lnTo>
                    <a:pt x="59990" y="80881"/>
                  </a:lnTo>
                  <a:lnTo>
                    <a:pt x="61377" y="79864"/>
                  </a:lnTo>
                  <a:lnTo>
                    <a:pt x="63503" y="77183"/>
                  </a:lnTo>
                  <a:lnTo>
                    <a:pt x="65444" y="72377"/>
                  </a:lnTo>
                  <a:lnTo>
                    <a:pt x="66646" y="67108"/>
                  </a:lnTo>
                  <a:lnTo>
                    <a:pt x="67662" y="63688"/>
                  </a:lnTo>
                  <a:lnTo>
                    <a:pt x="69141" y="60637"/>
                  </a:lnTo>
                  <a:lnTo>
                    <a:pt x="71267" y="58049"/>
                  </a:lnTo>
                  <a:lnTo>
                    <a:pt x="72746" y="57033"/>
                  </a:lnTo>
                  <a:lnTo>
                    <a:pt x="73578" y="56478"/>
                  </a:lnTo>
                  <a:lnTo>
                    <a:pt x="75334" y="54999"/>
                  </a:lnTo>
                  <a:lnTo>
                    <a:pt x="77738" y="52318"/>
                  </a:lnTo>
                  <a:lnTo>
                    <a:pt x="80234" y="47881"/>
                  </a:lnTo>
                  <a:lnTo>
                    <a:pt x="81805" y="42890"/>
                  </a:lnTo>
                  <a:lnTo>
                    <a:pt x="82452" y="37621"/>
                  </a:lnTo>
                  <a:lnTo>
                    <a:pt x="82082" y="32352"/>
                  </a:lnTo>
                  <a:lnTo>
                    <a:pt x="80881" y="28563"/>
                  </a:lnTo>
                  <a:lnTo>
                    <a:pt x="79679" y="26252"/>
                  </a:lnTo>
                  <a:lnTo>
                    <a:pt x="78200" y="24126"/>
                  </a:lnTo>
                  <a:lnTo>
                    <a:pt x="76351" y="22277"/>
                  </a:lnTo>
                  <a:lnTo>
                    <a:pt x="75242" y="21445"/>
                  </a:lnTo>
                  <a:lnTo>
                    <a:pt x="75427" y="19874"/>
                  </a:lnTo>
                  <a:lnTo>
                    <a:pt x="75704" y="11832"/>
                  </a:lnTo>
                  <a:lnTo>
                    <a:pt x="75057" y="8042"/>
                  </a:lnTo>
                  <a:lnTo>
                    <a:pt x="74133" y="6008"/>
                  </a:lnTo>
                  <a:lnTo>
                    <a:pt x="73578" y="5361"/>
                  </a:lnTo>
                  <a:lnTo>
                    <a:pt x="72192" y="4252"/>
                  </a:lnTo>
                  <a:lnTo>
                    <a:pt x="69141" y="2496"/>
                  </a:lnTo>
                  <a:lnTo>
                    <a:pt x="65999" y="1202"/>
                  </a:lnTo>
                  <a:lnTo>
                    <a:pt x="62578" y="370"/>
                  </a:lnTo>
                  <a:lnTo>
                    <a:pt x="60822" y="185"/>
                  </a:lnTo>
                  <a:lnTo>
                    <a:pt x="584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1733675" y="1014575"/>
              <a:ext cx="2130650" cy="1751650"/>
            </a:xfrm>
            <a:custGeom>
              <a:avLst/>
              <a:gdLst/>
              <a:ahLst/>
              <a:cxnLst/>
              <a:rect l="l" t="t" r="r" b="b"/>
              <a:pathLst>
                <a:path w="85226" h="70066" extrusionOk="0">
                  <a:moveTo>
                    <a:pt x="0" y="0"/>
                  </a:moveTo>
                  <a:lnTo>
                    <a:pt x="8042" y="43075"/>
                  </a:lnTo>
                  <a:lnTo>
                    <a:pt x="20336" y="51117"/>
                  </a:lnTo>
                  <a:lnTo>
                    <a:pt x="37067" y="62024"/>
                  </a:lnTo>
                  <a:lnTo>
                    <a:pt x="40117" y="64150"/>
                  </a:lnTo>
                  <a:lnTo>
                    <a:pt x="44924" y="67015"/>
                  </a:lnTo>
                  <a:lnTo>
                    <a:pt x="49268" y="68864"/>
                  </a:lnTo>
                  <a:lnTo>
                    <a:pt x="54075" y="69696"/>
                  </a:lnTo>
                  <a:lnTo>
                    <a:pt x="57125" y="69696"/>
                  </a:lnTo>
                  <a:lnTo>
                    <a:pt x="74410" y="69881"/>
                  </a:lnTo>
                  <a:lnTo>
                    <a:pt x="77923" y="70066"/>
                  </a:lnTo>
                  <a:lnTo>
                    <a:pt x="85225" y="51209"/>
                  </a:lnTo>
                  <a:lnTo>
                    <a:pt x="54444" y="43075"/>
                  </a:lnTo>
                  <a:lnTo>
                    <a:pt x="41596" y="31243"/>
                  </a:lnTo>
                  <a:lnTo>
                    <a:pt x="21075" y="11739"/>
                  </a:lnTo>
                  <a:lnTo>
                    <a:pt x="17840" y="8504"/>
                  </a:lnTo>
                  <a:lnTo>
                    <a:pt x="13034" y="3975"/>
                  </a:lnTo>
                  <a:lnTo>
                    <a:pt x="9798" y="1941"/>
                  </a:lnTo>
                  <a:lnTo>
                    <a:pt x="7580" y="1017"/>
                  </a:lnTo>
                  <a:lnTo>
                    <a:pt x="3605" y="18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2914525" y="1347325"/>
              <a:ext cx="1830225" cy="2206925"/>
            </a:xfrm>
            <a:custGeom>
              <a:avLst/>
              <a:gdLst/>
              <a:ahLst/>
              <a:cxnLst/>
              <a:rect l="l" t="t" r="r" b="b"/>
              <a:pathLst>
                <a:path w="73209" h="88277" extrusionOk="0">
                  <a:moveTo>
                    <a:pt x="71915" y="1"/>
                  </a:moveTo>
                  <a:lnTo>
                    <a:pt x="15530" y="19874"/>
                  </a:lnTo>
                  <a:lnTo>
                    <a:pt x="0" y="86890"/>
                  </a:lnTo>
                  <a:lnTo>
                    <a:pt x="1387" y="88276"/>
                  </a:lnTo>
                  <a:lnTo>
                    <a:pt x="54907" y="68310"/>
                  </a:lnTo>
                  <a:lnTo>
                    <a:pt x="73209" y="1387"/>
                  </a:lnTo>
                  <a:lnTo>
                    <a:pt x="71915"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2914525" y="1844175"/>
              <a:ext cx="420600" cy="1710075"/>
            </a:xfrm>
            <a:custGeom>
              <a:avLst/>
              <a:gdLst/>
              <a:ahLst/>
              <a:cxnLst/>
              <a:rect l="l" t="t" r="r" b="b"/>
              <a:pathLst>
                <a:path w="16824" h="68403" extrusionOk="0">
                  <a:moveTo>
                    <a:pt x="15530" y="0"/>
                  </a:moveTo>
                  <a:lnTo>
                    <a:pt x="0" y="67016"/>
                  </a:lnTo>
                  <a:lnTo>
                    <a:pt x="1387" y="68402"/>
                  </a:lnTo>
                  <a:lnTo>
                    <a:pt x="16824" y="1387"/>
                  </a:lnTo>
                  <a:lnTo>
                    <a:pt x="15530" y="0"/>
                  </a:lnTo>
                  <a:close/>
                </a:path>
              </a:pathLst>
            </a:custGeom>
            <a:solidFill>
              <a:srgbClr val="337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2949175" y="1382000"/>
              <a:ext cx="1795575" cy="2172250"/>
            </a:xfrm>
            <a:custGeom>
              <a:avLst/>
              <a:gdLst/>
              <a:ahLst/>
              <a:cxnLst/>
              <a:rect l="l" t="t" r="r" b="b"/>
              <a:pathLst>
                <a:path w="71823" h="86890" extrusionOk="0">
                  <a:moveTo>
                    <a:pt x="71823" y="0"/>
                  </a:moveTo>
                  <a:lnTo>
                    <a:pt x="15438" y="19874"/>
                  </a:lnTo>
                  <a:lnTo>
                    <a:pt x="1" y="86889"/>
                  </a:lnTo>
                  <a:lnTo>
                    <a:pt x="53521" y="66923"/>
                  </a:lnTo>
                  <a:lnTo>
                    <a:pt x="71823"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4076900" y="2708425"/>
              <a:ext cx="302750" cy="99400"/>
            </a:xfrm>
            <a:custGeom>
              <a:avLst/>
              <a:gdLst/>
              <a:ahLst/>
              <a:cxnLst/>
              <a:rect l="l" t="t" r="r" b="b"/>
              <a:pathLst>
                <a:path w="12110" h="3976" extrusionOk="0">
                  <a:moveTo>
                    <a:pt x="12109" y="1"/>
                  </a:moveTo>
                  <a:lnTo>
                    <a:pt x="0" y="186"/>
                  </a:lnTo>
                  <a:lnTo>
                    <a:pt x="370" y="740"/>
                  </a:lnTo>
                  <a:lnTo>
                    <a:pt x="2034" y="2035"/>
                  </a:lnTo>
                  <a:lnTo>
                    <a:pt x="4899" y="3329"/>
                  </a:lnTo>
                  <a:lnTo>
                    <a:pt x="8782" y="3976"/>
                  </a:lnTo>
                  <a:lnTo>
                    <a:pt x="11092" y="3883"/>
                  </a:lnTo>
                  <a:lnTo>
                    <a:pt x="121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3663250" y="1652375"/>
              <a:ext cx="667875" cy="305050"/>
            </a:xfrm>
            <a:custGeom>
              <a:avLst/>
              <a:gdLst/>
              <a:ahLst/>
              <a:cxnLst/>
              <a:rect l="l" t="t" r="r" b="b"/>
              <a:pathLst>
                <a:path w="26715" h="12202" extrusionOk="0">
                  <a:moveTo>
                    <a:pt x="25697" y="0"/>
                  </a:moveTo>
                  <a:lnTo>
                    <a:pt x="22462" y="740"/>
                  </a:lnTo>
                  <a:lnTo>
                    <a:pt x="19412" y="2126"/>
                  </a:lnTo>
                  <a:lnTo>
                    <a:pt x="9151" y="5177"/>
                  </a:lnTo>
                  <a:lnTo>
                    <a:pt x="5916" y="6656"/>
                  </a:lnTo>
                  <a:lnTo>
                    <a:pt x="2219" y="8504"/>
                  </a:lnTo>
                  <a:lnTo>
                    <a:pt x="740" y="9521"/>
                  </a:lnTo>
                  <a:lnTo>
                    <a:pt x="463" y="9983"/>
                  </a:lnTo>
                  <a:lnTo>
                    <a:pt x="0" y="12202"/>
                  </a:lnTo>
                  <a:lnTo>
                    <a:pt x="26252" y="2958"/>
                  </a:lnTo>
                  <a:lnTo>
                    <a:pt x="26714" y="647"/>
                  </a:lnTo>
                  <a:lnTo>
                    <a:pt x="26714" y="462"/>
                  </a:lnTo>
                  <a:lnTo>
                    <a:pt x="26529" y="185"/>
                  </a:lnTo>
                  <a:lnTo>
                    <a:pt x="256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3679425" y="1449000"/>
              <a:ext cx="725625" cy="307375"/>
            </a:xfrm>
            <a:custGeom>
              <a:avLst/>
              <a:gdLst/>
              <a:ahLst/>
              <a:cxnLst/>
              <a:rect l="l" t="t" r="r" b="b"/>
              <a:pathLst>
                <a:path w="29025" h="12295" extrusionOk="0">
                  <a:moveTo>
                    <a:pt x="19042" y="1"/>
                  </a:moveTo>
                  <a:lnTo>
                    <a:pt x="16454" y="648"/>
                  </a:lnTo>
                  <a:lnTo>
                    <a:pt x="14882" y="1110"/>
                  </a:lnTo>
                  <a:lnTo>
                    <a:pt x="12479" y="2127"/>
                  </a:lnTo>
                  <a:lnTo>
                    <a:pt x="9891" y="3791"/>
                  </a:lnTo>
                  <a:lnTo>
                    <a:pt x="7857" y="6656"/>
                  </a:lnTo>
                  <a:lnTo>
                    <a:pt x="7765" y="7211"/>
                  </a:lnTo>
                  <a:lnTo>
                    <a:pt x="5824" y="8043"/>
                  </a:lnTo>
                  <a:lnTo>
                    <a:pt x="3790" y="8597"/>
                  </a:lnTo>
                  <a:lnTo>
                    <a:pt x="1942" y="9337"/>
                  </a:lnTo>
                  <a:lnTo>
                    <a:pt x="555" y="10354"/>
                  </a:lnTo>
                  <a:lnTo>
                    <a:pt x="463" y="10908"/>
                  </a:lnTo>
                  <a:lnTo>
                    <a:pt x="0" y="12295"/>
                  </a:lnTo>
                  <a:lnTo>
                    <a:pt x="28748" y="2219"/>
                  </a:lnTo>
                  <a:lnTo>
                    <a:pt x="28748" y="1942"/>
                  </a:lnTo>
                  <a:lnTo>
                    <a:pt x="29025" y="833"/>
                  </a:lnTo>
                  <a:lnTo>
                    <a:pt x="29025" y="556"/>
                  </a:lnTo>
                  <a:lnTo>
                    <a:pt x="28563" y="278"/>
                  </a:lnTo>
                  <a:lnTo>
                    <a:pt x="27361" y="371"/>
                  </a:lnTo>
                  <a:lnTo>
                    <a:pt x="26067" y="740"/>
                  </a:lnTo>
                  <a:lnTo>
                    <a:pt x="22832" y="1850"/>
                  </a:lnTo>
                  <a:lnTo>
                    <a:pt x="22832" y="1665"/>
                  </a:lnTo>
                  <a:lnTo>
                    <a:pt x="22832" y="925"/>
                  </a:lnTo>
                  <a:lnTo>
                    <a:pt x="21908" y="93"/>
                  </a:lnTo>
                  <a:lnTo>
                    <a:pt x="19042" y="1"/>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3753375" y="1509100"/>
              <a:ext cx="596225" cy="385925"/>
            </a:xfrm>
            <a:custGeom>
              <a:avLst/>
              <a:gdLst/>
              <a:ahLst/>
              <a:cxnLst/>
              <a:rect l="l" t="t" r="r" b="b"/>
              <a:pathLst>
                <a:path w="23849" h="15437" extrusionOk="0">
                  <a:moveTo>
                    <a:pt x="23849" y="0"/>
                  </a:moveTo>
                  <a:lnTo>
                    <a:pt x="555" y="8597"/>
                  </a:lnTo>
                  <a:lnTo>
                    <a:pt x="0" y="11277"/>
                  </a:lnTo>
                  <a:lnTo>
                    <a:pt x="1849" y="10538"/>
                  </a:lnTo>
                  <a:lnTo>
                    <a:pt x="3790" y="10353"/>
                  </a:lnTo>
                  <a:lnTo>
                    <a:pt x="4345" y="10815"/>
                  </a:lnTo>
                  <a:lnTo>
                    <a:pt x="4345" y="11185"/>
                  </a:lnTo>
                  <a:lnTo>
                    <a:pt x="3698" y="13865"/>
                  </a:lnTo>
                  <a:lnTo>
                    <a:pt x="3328" y="15437"/>
                  </a:lnTo>
                  <a:lnTo>
                    <a:pt x="18302" y="9521"/>
                  </a:lnTo>
                  <a:lnTo>
                    <a:pt x="18302" y="9151"/>
                  </a:lnTo>
                  <a:lnTo>
                    <a:pt x="18857" y="6471"/>
                  </a:lnTo>
                  <a:lnTo>
                    <a:pt x="18950" y="5824"/>
                  </a:lnTo>
                  <a:lnTo>
                    <a:pt x="19597" y="4807"/>
                  </a:lnTo>
                  <a:lnTo>
                    <a:pt x="21168" y="3605"/>
                  </a:lnTo>
                  <a:lnTo>
                    <a:pt x="23017" y="2773"/>
                  </a:lnTo>
                  <a:lnTo>
                    <a:pt x="23849"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3684050" y="1652375"/>
              <a:ext cx="665550" cy="309675"/>
            </a:xfrm>
            <a:custGeom>
              <a:avLst/>
              <a:gdLst/>
              <a:ahLst/>
              <a:cxnLst/>
              <a:rect l="l" t="t" r="r" b="b"/>
              <a:pathLst>
                <a:path w="26622" h="12387" extrusionOk="0">
                  <a:moveTo>
                    <a:pt x="25605" y="0"/>
                  </a:moveTo>
                  <a:lnTo>
                    <a:pt x="22462" y="740"/>
                  </a:lnTo>
                  <a:lnTo>
                    <a:pt x="19319" y="2126"/>
                  </a:lnTo>
                  <a:lnTo>
                    <a:pt x="9151" y="5177"/>
                  </a:lnTo>
                  <a:lnTo>
                    <a:pt x="5916" y="6656"/>
                  </a:lnTo>
                  <a:lnTo>
                    <a:pt x="2126" y="8504"/>
                  </a:lnTo>
                  <a:lnTo>
                    <a:pt x="647" y="9613"/>
                  </a:lnTo>
                  <a:lnTo>
                    <a:pt x="462" y="9983"/>
                  </a:lnTo>
                  <a:lnTo>
                    <a:pt x="0" y="12386"/>
                  </a:lnTo>
                  <a:lnTo>
                    <a:pt x="26159" y="2958"/>
                  </a:lnTo>
                  <a:lnTo>
                    <a:pt x="26344" y="2403"/>
                  </a:lnTo>
                  <a:lnTo>
                    <a:pt x="26622" y="740"/>
                  </a:lnTo>
                  <a:lnTo>
                    <a:pt x="26622" y="462"/>
                  </a:lnTo>
                  <a:lnTo>
                    <a:pt x="26437" y="185"/>
                  </a:lnTo>
                  <a:lnTo>
                    <a:pt x="25605"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3947475" y="1920425"/>
              <a:ext cx="753375" cy="845800"/>
            </a:xfrm>
            <a:custGeom>
              <a:avLst/>
              <a:gdLst/>
              <a:ahLst/>
              <a:cxnLst/>
              <a:rect l="l" t="t" r="r" b="b"/>
              <a:pathLst>
                <a:path w="30135" h="33832" extrusionOk="0">
                  <a:moveTo>
                    <a:pt x="27731" y="1"/>
                  </a:moveTo>
                  <a:lnTo>
                    <a:pt x="26437" y="555"/>
                  </a:lnTo>
                  <a:lnTo>
                    <a:pt x="25605" y="1387"/>
                  </a:lnTo>
                  <a:lnTo>
                    <a:pt x="24589" y="4992"/>
                  </a:lnTo>
                  <a:lnTo>
                    <a:pt x="23017" y="10631"/>
                  </a:lnTo>
                  <a:lnTo>
                    <a:pt x="22925" y="11000"/>
                  </a:lnTo>
                  <a:lnTo>
                    <a:pt x="21908" y="11925"/>
                  </a:lnTo>
                  <a:lnTo>
                    <a:pt x="19597" y="13404"/>
                  </a:lnTo>
                  <a:lnTo>
                    <a:pt x="15160" y="15437"/>
                  </a:lnTo>
                  <a:lnTo>
                    <a:pt x="10538" y="16916"/>
                  </a:lnTo>
                  <a:lnTo>
                    <a:pt x="8690" y="17286"/>
                  </a:lnTo>
                  <a:lnTo>
                    <a:pt x="5639" y="17748"/>
                  </a:lnTo>
                  <a:lnTo>
                    <a:pt x="2497" y="18672"/>
                  </a:lnTo>
                  <a:lnTo>
                    <a:pt x="1203" y="19504"/>
                  </a:lnTo>
                  <a:lnTo>
                    <a:pt x="371" y="20521"/>
                  </a:lnTo>
                  <a:lnTo>
                    <a:pt x="1" y="21908"/>
                  </a:lnTo>
                  <a:lnTo>
                    <a:pt x="278" y="24311"/>
                  </a:lnTo>
                  <a:lnTo>
                    <a:pt x="1018" y="26529"/>
                  </a:lnTo>
                  <a:lnTo>
                    <a:pt x="1387" y="27639"/>
                  </a:lnTo>
                  <a:lnTo>
                    <a:pt x="2497" y="29395"/>
                  </a:lnTo>
                  <a:lnTo>
                    <a:pt x="3883" y="30966"/>
                  </a:lnTo>
                  <a:lnTo>
                    <a:pt x="5547" y="32168"/>
                  </a:lnTo>
                  <a:lnTo>
                    <a:pt x="7581" y="33000"/>
                  </a:lnTo>
                  <a:lnTo>
                    <a:pt x="9891" y="33555"/>
                  </a:lnTo>
                  <a:lnTo>
                    <a:pt x="13774" y="33832"/>
                  </a:lnTo>
                  <a:lnTo>
                    <a:pt x="16639" y="33555"/>
                  </a:lnTo>
                  <a:lnTo>
                    <a:pt x="18118" y="33277"/>
                  </a:lnTo>
                  <a:lnTo>
                    <a:pt x="21261" y="31891"/>
                  </a:lnTo>
                  <a:lnTo>
                    <a:pt x="24219" y="29580"/>
                  </a:lnTo>
                  <a:lnTo>
                    <a:pt x="26715" y="26160"/>
                  </a:lnTo>
                  <a:lnTo>
                    <a:pt x="27639" y="24034"/>
                  </a:lnTo>
                  <a:lnTo>
                    <a:pt x="28471" y="21261"/>
                  </a:lnTo>
                  <a:lnTo>
                    <a:pt x="29210" y="15715"/>
                  </a:lnTo>
                  <a:lnTo>
                    <a:pt x="29395" y="10538"/>
                  </a:lnTo>
                  <a:lnTo>
                    <a:pt x="29488" y="6101"/>
                  </a:lnTo>
                  <a:lnTo>
                    <a:pt x="29857" y="4438"/>
                  </a:lnTo>
                  <a:lnTo>
                    <a:pt x="30135" y="2866"/>
                  </a:lnTo>
                  <a:lnTo>
                    <a:pt x="29765" y="1202"/>
                  </a:lnTo>
                  <a:lnTo>
                    <a:pt x="29303" y="555"/>
                  </a:lnTo>
                  <a:lnTo>
                    <a:pt x="28563" y="93"/>
                  </a:lnTo>
                  <a:lnTo>
                    <a:pt x="27731" y="1"/>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1068125" y="989150"/>
              <a:ext cx="1338025" cy="4261275"/>
            </a:xfrm>
            <a:custGeom>
              <a:avLst/>
              <a:gdLst/>
              <a:ahLst/>
              <a:cxnLst/>
              <a:rect l="l" t="t" r="r" b="b"/>
              <a:pathLst>
                <a:path w="53521" h="170451" extrusionOk="0">
                  <a:moveTo>
                    <a:pt x="18673" y="0"/>
                  </a:moveTo>
                  <a:lnTo>
                    <a:pt x="16639" y="463"/>
                  </a:lnTo>
                  <a:lnTo>
                    <a:pt x="16454" y="463"/>
                  </a:lnTo>
                  <a:lnTo>
                    <a:pt x="16177" y="3513"/>
                  </a:lnTo>
                  <a:lnTo>
                    <a:pt x="15345" y="12849"/>
                  </a:lnTo>
                  <a:lnTo>
                    <a:pt x="12849" y="39008"/>
                  </a:lnTo>
                  <a:lnTo>
                    <a:pt x="7026" y="98721"/>
                  </a:lnTo>
                  <a:lnTo>
                    <a:pt x="6749" y="100754"/>
                  </a:lnTo>
                  <a:lnTo>
                    <a:pt x="6749" y="101217"/>
                  </a:lnTo>
                  <a:lnTo>
                    <a:pt x="2404" y="146879"/>
                  </a:lnTo>
                  <a:lnTo>
                    <a:pt x="1" y="170450"/>
                  </a:lnTo>
                  <a:lnTo>
                    <a:pt x="1" y="170450"/>
                  </a:lnTo>
                  <a:lnTo>
                    <a:pt x="7673" y="166106"/>
                  </a:lnTo>
                  <a:lnTo>
                    <a:pt x="12110" y="163518"/>
                  </a:lnTo>
                  <a:lnTo>
                    <a:pt x="45017" y="144569"/>
                  </a:lnTo>
                  <a:lnTo>
                    <a:pt x="47513" y="143182"/>
                  </a:lnTo>
                  <a:lnTo>
                    <a:pt x="53521" y="139670"/>
                  </a:lnTo>
                  <a:lnTo>
                    <a:pt x="51302" y="126359"/>
                  </a:lnTo>
                  <a:lnTo>
                    <a:pt x="47513" y="107410"/>
                  </a:lnTo>
                  <a:lnTo>
                    <a:pt x="44739" y="94376"/>
                  </a:lnTo>
                  <a:lnTo>
                    <a:pt x="42798" y="83469"/>
                  </a:lnTo>
                  <a:lnTo>
                    <a:pt x="42336" y="77553"/>
                  </a:lnTo>
                  <a:lnTo>
                    <a:pt x="42244" y="72100"/>
                  </a:lnTo>
                  <a:lnTo>
                    <a:pt x="42244" y="61100"/>
                  </a:lnTo>
                  <a:lnTo>
                    <a:pt x="42613" y="55739"/>
                  </a:lnTo>
                  <a:lnTo>
                    <a:pt x="42891" y="53613"/>
                  </a:lnTo>
                  <a:lnTo>
                    <a:pt x="43076" y="49453"/>
                  </a:lnTo>
                  <a:lnTo>
                    <a:pt x="43076" y="47327"/>
                  </a:lnTo>
                  <a:lnTo>
                    <a:pt x="42798" y="43445"/>
                  </a:lnTo>
                  <a:lnTo>
                    <a:pt x="41782" y="36697"/>
                  </a:lnTo>
                  <a:lnTo>
                    <a:pt x="40025" y="28101"/>
                  </a:lnTo>
                  <a:lnTo>
                    <a:pt x="38824" y="23017"/>
                  </a:lnTo>
                  <a:lnTo>
                    <a:pt x="38269" y="20336"/>
                  </a:lnTo>
                  <a:lnTo>
                    <a:pt x="36605" y="14975"/>
                  </a:lnTo>
                  <a:lnTo>
                    <a:pt x="35588" y="12387"/>
                  </a:lnTo>
                  <a:lnTo>
                    <a:pt x="35034" y="11093"/>
                  </a:lnTo>
                  <a:lnTo>
                    <a:pt x="34294" y="9798"/>
                  </a:lnTo>
                  <a:lnTo>
                    <a:pt x="32815" y="7118"/>
                  </a:lnTo>
                  <a:lnTo>
                    <a:pt x="30042" y="3698"/>
                  </a:lnTo>
                  <a:lnTo>
                    <a:pt x="27824" y="1849"/>
                  </a:lnTo>
                  <a:lnTo>
                    <a:pt x="26622" y="1202"/>
                  </a:lnTo>
                  <a:lnTo>
                    <a:pt x="25790" y="740"/>
                  </a:lnTo>
                  <a:lnTo>
                    <a:pt x="24866" y="463"/>
                  </a:lnTo>
                  <a:lnTo>
                    <a:pt x="22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148400" y="3172925"/>
              <a:ext cx="2045150" cy="2609000"/>
            </a:xfrm>
            <a:custGeom>
              <a:avLst/>
              <a:gdLst/>
              <a:ahLst/>
              <a:cxnLst/>
              <a:rect l="l" t="t" r="r" b="b"/>
              <a:pathLst>
                <a:path w="81806" h="104360" extrusionOk="0">
                  <a:moveTo>
                    <a:pt x="15160" y="0"/>
                  </a:moveTo>
                  <a:lnTo>
                    <a:pt x="14606" y="925"/>
                  </a:lnTo>
                  <a:lnTo>
                    <a:pt x="12664" y="4252"/>
                  </a:lnTo>
                  <a:lnTo>
                    <a:pt x="9337" y="10908"/>
                  </a:lnTo>
                  <a:lnTo>
                    <a:pt x="6564" y="17378"/>
                  </a:lnTo>
                  <a:lnTo>
                    <a:pt x="4438" y="23756"/>
                  </a:lnTo>
                  <a:lnTo>
                    <a:pt x="2866" y="30134"/>
                  </a:lnTo>
                  <a:lnTo>
                    <a:pt x="1665" y="36420"/>
                  </a:lnTo>
                  <a:lnTo>
                    <a:pt x="555" y="45571"/>
                  </a:lnTo>
                  <a:lnTo>
                    <a:pt x="278" y="51487"/>
                  </a:lnTo>
                  <a:lnTo>
                    <a:pt x="93" y="58327"/>
                  </a:lnTo>
                  <a:lnTo>
                    <a:pt x="186" y="64890"/>
                  </a:lnTo>
                  <a:lnTo>
                    <a:pt x="371" y="74688"/>
                  </a:lnTo>
                  <a:lnTo>
                    <a:pt x="186" y="94654"/>
                  </a:lnTo>
                  <a:lnTo>
                    <a:pt x="1" y="104359"/>
                  </a:lnTo>
                  <a:lnTo>
                    <a:pt x="31614" y="86057"/>
                  </a:lnTo>
                  <a:lnTo>
                    <a:pt x="36882" y="83099"/>
                  </a:lnTo>
                  <a:lnTo>
                    <a:pt x="44462" y="78755"/>
                  </a:lnTo>
                  <a:lnTo>
                    <a:pt x="48899" y="76167"/>
                  </a:lnTo>
                  <a:lnTo>
                    <a:pt x="81806" y="57218"/>
                  </a:lnTo>
                  <a:lnTo>
                    <a:pt x="81251" y="52688"/>
                  </a:lnTo>
                  <a:lnTo>
                    <a:pt x="80881" y="48251"/>
                  </a:lnTo>
                  <a:lnTo>
                    <a:pt x="80050" y="40579"/>
                  </a:lnTo>
                  <a:lnTo>
                    <a:pt x="79218" y="33462"/>
                  </a:lnTo>
                  <a:lnTo>
                    <a:pt x="77369" y="18765"/>
                  </a:lnTo>
                  <a:lnTo>
                    <a:pt x="75705" y="7672"/>
                  </a:lnTo>
                  <a:lnTo>
                    <a:pt x="71268" y="9151"/>
                  </a:lnTo>
                  <a:lnTo>
                    <a:pt x="62857" y="11462"/>
                  </a:lnTo>
                  <a:lnTo>
                    <a:pt x="55000" y="13034"/>
                  </a:lnTo>
                  <a:lnTo>
                    <a:pt x="47790" y="13773"/>
                  </a:lnTo>
                  <a:lnTo>
                    <a:pt x="44462" y="13958"/>
                  </a:lnTo>
                  <a:lnTo>
                    <a:pt x="43538" y="13958"/>
                  </a:lnTo>
                  <a:lnTo>
                    <a:pt x="41504" y="13866"/>
                  </a:lnTo>
                  <a:lnTo>
                    <a:pt x="39563" y="13681"/>
                  </a:lnTo>
                  <a:lnTo>
                    <a:pt x="38361" y="13588"/>
                  </a:lnTo>
                  <a:lnTo>
                    <a:pt x="36420" y="13403"/>
                  </a:lnTo>
                  <a:lnTo>
                    <a:pt x="32446" y="12572"/>
                  </a:lnTo>
                  <a:lnTo>
                    <a:pt x="28563" y="11462"/>
                  </a:lnTo>
                  <a:lnTo>
                    <a:pt x="24958" y="10076"/>
                  </a:lnTo>
                  <a:lnTo>
                    <a:pt x="21723" y="8320"/>
                  </a:lnTo>
                  <a:lnTo>
                    <a:pt x="18950" y="6286"/>
                  </a:lnTo>
                  <a:lnTo>
                    <a:pt x="16824" y="3975"/>
                  </a:lnTo>
                  <a:lnTo>
                    <a:pt x="15437" y="1387"/>
                  </a:lnTo>
                  <a:lnTo>
                    <a:pt x="15160" y="0"/>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62900" y="3168300"/>
              <a:ext cx="2193050" cy="2664450"/>
            </a:xfrm>
            <a:custGeom>
              <a:avLst/>
              <a:gdLst/>
              <a:ahLst/>
              <a:cxnLst/>
              <a:rect l="l" t="t" r="r" b="b"/>
              <a:pathLst>
                <a:path w="87722" h="106578" extrusionOk="0">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62900" y="3168300"/>
              <a:ext cx="2193050" cy="2664450"/>
            </a:xfrm>
            <a:custGeom>
              <a:avLst/>
              <a:gdLst/>
              <a:ahLst/>
              <a:cxnLst/>
              <a:rect l="l" t="t" r="r" b="b"/>
              <a:pathLst>
                <a:path w="87722" h="106578" extrusionOk="0">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1259950" y="4182775"/>
              <a:ext cx="610075" cy="959025"/>
            </a:xfrm>
            <a:custGeom>
              <a:avLst/>
              <a:gdLst/>
              <a:ahLst/>
              <a:cxnLst/>
              <a:rect l="l" t="t" r="r" b="b"/>
              <a:pathLst>
                <a:path w="24403" h="38361" extrusionOk="0">
                  <a:moveTo>
                    <a:pt x="24403" y="0"/>
                  </a:moveTo>
                  <a:lnTo>
                    <a:pt x="22277" y="2126"/>
                  </a:lnTo>
                  <a:lnTo>
                    <a:pt x="17563" y="5454"/>
                  </a:lnTo>
                  <a:lnTo>
                    <a:pt x="12386" y="7950"/>
                  </a:lnTo>
                  <a:lnTo>
                    <a:pt x="6748" y="9614"/>
                  </a:lnTo>
                  <a:lnTo>
                    <a:pt x="3790" y="9983"/>
                  </a:lnTo>
                  <a:lnTo>
                    <a:pt x="2681" y="18580"/>
                  </a:lnTo>
                  <a:lnTo>
                    <a:pt x="0" y="38361"/>
                  </a:lnTo>
                  <a:lnTo>
                    <a:pt x="0" y="38361"/>
                  </a:lnTo>
                  <a:lnTo>
                    <a:pt x="4437" y="35773"/>
                  </a:lnTo>
                  <a:lnTo>
                    <a:pt x="8227" y="17840"/>
                  </a:lnTo>
                  <a:lnTo>
                    <a:pt x="8781" y="14882"/>
                  </a:lnTo>
                  <a:lnTo>
                    <a:pt x="11000" y="13866"/>
                  </a:lnTo>
                  <a:lnTo>
                    <a:pt x="14882" y="11555"/>
                  </a:lnTo>
                  <a:lnTo>
                    <a:pt x="18025" y="9059"/>
                  </a:lnTo>
                  <a:lnTo>
                    <a:pt x="20428" y="6656"/>
                  </a:lnTo>
                  <a:lnTo>
                    <a:pt x="22924" y="3236"/>
                  </a:lnTo>
                  <a:lnTo>
                    <a:pt x="24310" y="370"/>
                  </a:lnTo>
                  <a:lnTo>
                    <a:pt x="24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35175" y="1070025"/>
              <a:ext cx="2206900" cy="3591125"/>
            </a:xfrm>
            <a:custGeom>
              <a:avLst/>
              <a:gdLst/>
              <a:ahLst/>
              <a:cxnLst/>
              <a:rect l="l" t="t" r="r" b="b"/>
              <a:pathLst>
                <a:path w="88276" h="143645" extrusionOk="0">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35175" y="1070025"/>
              <a:ext cx="2206900" cy="3591125"/>
            </a:xfrm>
            <a:custGeom>
              <a:avLst/>
              <a:gdLst/>
              <a:ahLst/>
              <a:cxnLst/>
              <a:rect l="l" t="t" r="r" b="b"/>
              <a:pathLst>
                <a:path w="88276" h="143645" extrusionOk="0">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154325" y="1067725"/>
              <a:ext cx="1377325" cy="4892125"/>
            </a:xfrm>
            <a:custGeom>
              <a:avLst/>
              <a:gdLst/>
              <a:ahLst/>
              <a:cxnLst/>
              <a:rect l="l" t="t" r="r" b="b"/>
              <a:pathLst>
                <a:path w="55093" h="195685" extrusionOk="0">
                  <a:moveTo>
                    <a:pt x="38361" y="0"/>
                  </a:moveTo>
                  <a:lnTo>
                    <a:pt x="36143" y="93"/>
                  </a:lnTo>
                  <a:lnTo>
                    <a:pt x="33370" y="277"/>
                  </a:lnTo>
                  <a:lnTo>
                    <a:pt x="29672" y="462"/>
                  </a:lnTo>
                  <a:lnTo>
                    <a:pt x="22370" y="1572"/>
                  </a:lnTo>
                  <a:lnTo>
                    <a:pt x="18765" y="2403"/>
                  </a:lnTo>
                  <a:lnTo>
                    <a:pt x="17286" y="2866"/>
                  </a:lnTo>
                  <a:lnTo>
                    <a:pt x="14698" y="4345"/>
                  </a:lnTo>
                  <a:lnTo>
                    <a:pt x="12664" y="6101"/>
                  </a:lnTo>
                  <a:lnTo>
                    <a:pt x="11185" y="8042"/>
                  </a:lnTo>
                  <a:lnTo>
                    <a:pt x="9614" y="10907"/>
                  </a:lnTo>
                  <a:lnTo>
                    <a:pt x="8690" y="14143"/>
                  </a:lnTo>
                  <a:lnTo>
                    <a:pt x="8690" y="14975"/>
                  </a:lnTo>
                  <a:lnTo>
                    <a:pt x="8690" y="15252"/>
                  </a:lnTo>
                  <a:lnTo>
                    <a:pt x="13404" y="35125"/>
                  </a:lnTo>
                  <a:lnTo>
                    <a:pt x="23017" y="74965"/>
                  </a:lnTo>
                  <a:lnTo>
                    <a:pt x="22740" y="75427"/>
                  </a:lnTo>
                  <a:lnTo>
                    <a:pt x="22647" y="75612"/>
                  </a:lnTo>
                  <a:lnTo>
                    <a:pt x="22555" y="75704"/>
                  </a:lnTo>
                  <a:lnTo>
                    <a:pt x="21816" y="77183"/>
                  </a:lnTo>
                  <a:lnTo>
                    <a:pt x="21723" y="77461"/>
                  </a:lnTo>
                  <a:lnTo>
                    <a:pt x="21631" y="77738"/>
                  </a:lnTo>
                  <a:lnTo>
                    <a:pt x="21538" y="77830"/>
                  </a:lnTo>
                  <a:lnTo>
                    <a:pt x="21538" y="77923"/>
                  </a:lnTo>
                  <a:lnTo>
                    <a:pt x="21446" y="78015"/>
                  </a:lnTo>
                  <a:lnTo>
                    <a:pt x="21446" y="78108"/>
                  </a:lnTo>
                  <a:lnTo>
                    <a:pt x="21353" y="78200"/>
                  </a:lnTo>
                  <a:lnTo>
                    <a:pt x="21353" y="78293"/>
                  </a:lnTo>
                  <a:lnTo>
                    <a:pt x="21076" y="78755"/>
                  </a:lnTo>
                  <a:lnTo>
                    <a:pt x="20891" y="79217"/>
                  </a:lnTo>
                  <a:lnTo>
                    <a:pt x="20614" y="79679"/>
                  </a:lnTo>
                  <a:lnTo>
                    <a:pt x="20337" y="80141"/>
                  </a:lnTo>
                  <a:lnTo>
                    <a:pt x="20152" y="80696"/>
                  </a:lnTo>
                  <a:lnTo>
                    <a:pt x="19967" y="81158"/>
                  </a:lnTo>
                  <a:lnTo>
                    <a:pt x="19505" y="82267"/>
                  </a:lnTo>
                  <a:lnTo>
                    <a:pt x="18950" y="83469"/>
                  </a:lnTo>
                  <a:lnTo>
                    <a:pt x="18673" y="84024"/>
                  </a:lnTo>
                  <a:lnTo>
                    <a:pt x="18488" y="84393"/>
                  </a:lnTo>
                  <a:lnTo>
                    <a:pt x="18303" y="84855"/>
                  </a:lnTo>
                  <a:lnTo>
                    <a:pt x="18118" y="85225"/>
                  </a:lnTo>
                  <a:lnTo>
                    <a:pt x="17286" y="87166"/>
                  </a:lnTo>
                  <a:lnTo>
                    <a:pt x="16454" y="89292"/>
                  </a:lnTo>
                  <a:lnTo>
                    <a:pt x="16177" y="89847"/>
                  </a:lnTo>
                  <a:lnTo>
                    <a:pt x="15992" y="90494"/>
                  </a:lnTo>
                  <a:lnTo>
                    <a:pt x="15622" y="91418"/>
                  </a:lnTo>
                  <a:lnTo>
                    <a:pt x="15160" y="92620"/>
                  </a:lnTo>
                  <a:lnTo>
                    <a:pt x="14790" y="93729"/>
                  </a:lnTo>
                  <a:lnTo>
                    <a:pt x="14513" y="94561"/>
                  </a:lnTo>
                  <a:lnTo>
                    <a:pt x="14143" y="95393"/>
                  </a:lnTo>
                  <a:lnTo>
                    <a:pt x="14143" y="95485"/>
                  </a:lnTo>
                  <a:lnTo>
                    <a:pt x="13496" y="97334"/>
                  </a:lnTo>
                  <a:lnTo>
                    <a:pt x="12849" y="99183"/>
                  </a:lnTo>
                  <a:lnTo>
                    <a:pt x="12572" y="100107"/>
                  </a:lnTo>
                  <a:lnTo>
                    <a:pt x="12295" y="101032"/>
                  </a:lnTo>
                  <a:lnTo>
                    <a:pt x="12110" y="102048"/>
                  </a:lnTo>
                  <a:lnTo>
                    <a:pt x="11740" y="102973"/>
                  </a:lnTo>
                  <a:lnTo>
                    <a:pt x="11185" y="105006"/>
                  </a:lnTo>
                  <a:lnTo>
                    <a:pt x="10631" y="107040"/>
                  </a:lnTo>
                  <a:lnTo>
                    <a:pt x="10354" y="107964"/>
                  </a:lnTo>
                  <a:lnTo>
                    <a:pt x="10169" y="108981"/>
                  </a:lnTo>
                  <a:lnTo>
                    <a:pt x="9891" y="109998"/>
                  </a:lnTo>
                  <a:lnTo>
                    <a:pt x="9614" y="111015"/>
                  </a:lnTo>
                  <a:lnTo>
                    <a:pt x="9522" y="111662"/>
                  </a:lnTo>
                  <a:lnTo>
                    <a:pt x="9244" y="113141"/>
                  </a:lnTo>
                  <a:lnTo>
                    <a:pt x="8690" y="116191"/>
                  </a:lnTo>
                  <a:lnTo>
                    <a:pt x="8228" y="119334"/>
                  </a:lnTo>
                  <a:lnTo>
                    <a:pt x="6194" y="135880"/>
                  </a:lnTo>
                  <a:lnTo>
                    <a:pt x="1572" y="179694"/>
                  </a:lnTo>
                  <a:lnTo>
                    <a:pt x="1" y="195685"/>
                  </a:lnTo>
                  <a:lnTo>
                    <a:pt x="1" y="195685"/>
                  </a:lnTo>
                  <a:lnTo>
                    <a:pt x="8782" y="190601"/>
                  </a:lnTo>
                  <a:lnTo>
                    <a:pt x="12295" y="188567"/>
                  </a:lnTo>
                  <a:lnTo>
                    <a:pt x="43907" y="170265"/>
                  </a:lnTo>
                  <a:lnTo>
                    <a:pt x="44739" y="161946"/>
                  </a:lnTo>
                  <a:lnTo>
                    <a:pt x="45479" y="154182"/>
                  </a:lnTo>
                  <a:lnTo>
                    <a:pt x="45941" y="149005"/>
                  </a:lnTo>
                  <a:lnTo>
                    <a:pt x="46496" y="143736"/>
                  </a:lnTo>
                  <a:lnTo>
                    <a:pt x="49084" y="120997"/>
                  </a:lnTo>
                  <a:lnTo>
                    <a:pt x="51764" y="97889"/>
                  </a:lnTo>
                  <a:lnTo>
                    <a:pt x="51949" y="96687"/>
                  </a:lnTo>
                  <a:lnTo>
                    <a:pt x="52042" y="95393"/>
                  </a:lnTo>
                  <a:lnTo>
                    <a:pt x="52781" y="87906"/>
                  </a:lnTo>
                  <a:lnTo>
                    <a:pt x="53521" y="80881"/>
                  </a:lnTo>
                  <a:lnTo>
                    <a:pt x="53521" y="80696"/>
                  </a:lnTo>
                  <a:lnTo>
                    <a:pt x="53521" y="80603"/>
                  </a:lnTo>
                  <a:lnTo>
                    <a:pt x="53521" y="80234"/>
                  </a:lnTo>
                  <a:lnTo>
                    <a:pt x="53521" y="79587"/>
                  </a:lnTo>
                  <a:lnTo>
                    <a:pt x="54537" y="69234"/>
                  </a:lnTo>
                  <a:lnTo>
                    <a:pt x="55092" y="56016"/>
                  </a:lnTo>
                  <a:lnTo>
                    <a:pt x="54907" y="48898"/>
                  </a:lnTo>
                  <a:lnTo>
                    <a:pt x="54630" y="46033"/>
                  </a:lnTo>
                  <a:lnTo>
                    <a:pt x="54168" y="42520"/>
                  </a:lnTo>
                  <a:lnTo>
                    <a:pt x="53428" y="38823"/>
                  </a:lnTo>
                  <a:lnTo>
                    <a:pt x="52227" y="33277"/>
                  </a:lnTo>
                  <a:lnTo>
                    <a:pt x="49269" y="22277"/>
                  </a:lnTo>
                  <a:lnTo>
                    <a:pt x="44647" y="7765"/>
                  </a:lnTo>
                  <a:lnTo>
                    <a:pt x="42613" y="2034"/>
                  </a:lnTo>
                  <a:lnTo>
                    <a:pt x="42613" y="1941"/>
                  </a:lnTo>
                  <a:lnTo>
                    <a:pt x="42521" y="1849"/>
                  </a:lnTo>
                  <a:lnTo>
                    <a:pt x="42521" y="1664"/>
                  </a:lnTo>
                  <a:lnTo>
                    <a:pt x="42059" y="555"/>
                  </a:lnTo>
                  <a:lnTo>
                    <a:pt x="41966" y="93"/>
                  </a:lnTo>
                  <a:lnTo>
                    <a:pt x="4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69850" y="1372750"/>
              <a:ext cx="496850" cy="2523500"/>
            </a:xfrm>
            <a:custGeom>
              <a:avLst/>
              <a:gdLst/>
              <a:ahLst/>
              <a:cxnLst/>
              <a:rect l="l" t="t" r="r" b="b"/>
              <a:pathLst>
                <a:path w="19874" h="100940" extrusionOk="0">
                  <a:moveTo>
                    <a:pt x="16361" y="1"/>
                  </a:moveTo>
                  <a:lnTo>
                    <a:pt x="4252" y="23017"/>
                  </a:lnTo>
                  <a:lnTo>
                    <a:pt x="13865" y="62856"/>
                  </a:lnTo>
                  <a:lnTo>
                    <a:pt x="12664" y="65075"/>
                  </a:lnTo>
                  <a:lnTo>
                    <a:pt x="6193" y="79957"/>
                  </a:lnTo>
                  <a:lnTo>
                    <a:pt x="2773" y="89940"/>
                  </a:lnTo>
                  <a:lnTo>
                    <a:pt x="832" y="97242"/>
                  </a:lnTo>
                  <a:lnTo>
                    <a:pt x="0" y="100940"/>
                  </a:lnTo>
                  <a:lnTo>
                    <a:pt x="1849" y="96040"/>
                  </a:lnTo>
                  <a:lnTo>
                    <a:pt x="5361" y="87721"/>
                  </a:lnTo>
                  <a:lnTo>
                    <a:pt x="8874" y="80974"/>
                  </a:lnTo>
                  <a:lnTo>
                    <a:pt x="12017" y="75705"/>
                  </a:lnTo>
                  <a:lnTo>
                    <a:pt x="16176" y="69974"/>
                  </a:lnTo>
                  <a:lnTo>
                    <a:pt x="19504" y="66554"/>
                  </a:lnTo>
                  <a:lnTo>
                    <a:pt x="19874" y="66276"/>
                  </a:lnTo>
                  <a:lnTo>
                    <a:pt x="14420" y="43630"/>
                  </a:lnTo>
                  <a:lnTo>
                    <a:pt x="14975" y="40764"/>
                  </a:lnTo>
                  <a:lnTo>
                    <a:pt x="17193" y="25697"/>
                  </a:lnTo>
                  <a:lnTo>
                    <a:pt x="17840" y="20521"/>
                  </a:lnTo>
                  <a:lnTo>
                    <a:pt x="18395" y="12387"/>
                  </a:lnTo>
                  <a:lnTo>
                    <a:pt x="18117" y="6286"/>
                  </a:lnTo>
                  <a:lnTo>
                    <a:pt x="17101" y="1664"/>
                  </a:lnTo>
                  <a:lnTo>
                    <a:pt x="1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1484100" y="848175"/>
              <a:ext cx="536150" cy="688675"/>
            </a:xfrm>
            <a:custGeom>
              <a:avLst/>
              <a:gdLst/>
              <a:ahLst/>
              <a:cxnLst/>
              <a:rect l="l" t="t" r="r" b="b"/>
              <a:pathLst>
                <a:path w="21446" h="27547" extrusionOk="0">
                  <a:moveTo>
                    <a:pt x="0" y="1"/>
                  </a:moveTo>
                  <a:lnTo>
                    <a:pt x="0" y="9152"/>
                  </a:lnTo>
                  <a:lnTo>
                    <a:pt x="1202" y="9522"/>
                  </a:lnTo>
                  <a:lnTo>
                    <a:pt x="3420" y="10446"/>
                  </a:lnTo>
                  <a:lnTo>
                    <a:pt x="4530" y="11001"/>
                  </a:lnTo>
                  <a:lnTo>
                    <a:pt x="5916" y="11832"/>
                  </a:lnTo>
                  <a:lnTo>
                    <a:pt x="8782" y="13959"/>
                  </a:lnTo>
                  <a:lnTo>
                    <a:pt x="13126" y="17933"/>
                  </a:lnTo>
                  <a:lnTo>
                    <a:pt x="20336" y="25975"/>
                  </a:lnTo>
                  <a:lnTo>
                    <a:pt x="21445" y="27546"/>
                  </a:lnTo>
                  <a:lnTo>
                    <a:pt x="15437" y="17563"/>
                  </a:lnTo>
                  <a:lnTo>
                    <a:pt x="7487" y="4900"/>
                  </a:lnTo>
                  <a:lnTo>
                    <a:pt x="6286" y="3421"/>
                  </a:lnTo>
                  <a:lnTo>
                    <a:pt x="4622" y="1387"/>
                  </a:lnTo>
                  <a:lnTo>
                    <a:pt x="3143" y="371"/>
                  </a:lnTo>
                  <a:lnTo>
                    <a:pt x="1294" y="1"/>
                  </a:lnTo>
                  <a:close/>
                  <a:moveTo>
                    <a:pt x="21445" y="27546"/>
                  </a:moveTo>
                  <a:lnTo>
                    <a:pt x="21445" y="27546"/>
                  </a:lnTo>
                  <a:lnTo>
                    <a:pt x="21445" y="275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770025" y="982225"/>
              <a:ext cx="120200" cy="931300"/>
            </a:xfrm>
            <a:custGeom>
              <a:avLst/>
              <a:gdLst/>
              <a:ahLst/>
              <a:cxnLst/>
              <a:rect l="l" t="t" r="r" b="b"/>
              <a:pathLst>
                <a:path w="4808" h="37252" extrusionOk="0">
                  <a:moveTo>
                    <a:pt x="4345" y="0"/>
                  </a:moveTo>
                  <a:lnTo>
                    <a:pt x="3421" y="370"/>
                  </a:lnTo>
                  <a:lnTo>
                    <a:pt x="1942" y="1849"/>
                  </a:lnTo>
                  <a:lnTo>
                    <a:pt x="925" y="4437"/>
                  </a:lnTo>
                  <a:lnTo>
                    <a:pt x="278" y="7857"/>
                  </a:lnTo>
                  <a:lnTo>
                    <a:pt x="1" y="14235"/>
                  </a:lnTo>
                  <a:lnTo>
                    <a:pt x="278" y="24680"/>
                  </a:lnTo>
                  <a:lnTo>
                    <a:pt x="555" y="30411"/>
                  </a:lnTo>
                  <a:lnTo>
                    <a:pt x="833" y="34756"/>
                  </a:lnTo>
                  <a:lnTo>
                    <a:pt x="833" y="37251"/>
                  </a:lnTo>
                  <a:lnTo>
                    <a:pt x="3051" y="37251"/>
                  </a:lnTo>
                  <a:lnTo>
                    <a:pt x="3051" y="34756"/>
                  </a:lnTo>
                  <a:lnTo>
                    <a:pt x="2774" y="30226"/>
                  </a:lnTo>
                  <a:lnTo>
                    <a:pt x="2219" y="23109"/>
                  </a:lnTo>
                  <a:lnTo>
                    <a:pt x="2312" y="9244"/>
                  </a:lnTo>
                  <a:lnTo>
                    <a:pt x="3144" y="4344"/>
                  </a:lnTo>
                  <a:lnTo>
                    <a:pt x="3883" y="2866"/>
                  </a:lnTo>
                  <a:lnTo>
                    <a:pt x="4438" y="2218"/>
                  </a:lnTo>
                  <a:lnTo>
                    <a:pt x="4807" y="2126"/>
                  </a:lnTo>
                  <a:lnTo>
                    <a:pt x="4345" y="0"/>
                  </a:lnTo>
                  <a:close/>
                </a:path>
              </a:pathLst>
            </a:custGeom>
            <a:solidFill>
              <a:srgbClr val="337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358700" y="-653875"/>
              <a:ext cx="231100" cy="208000"/>
            </a:xfrm>
            <a:custGeom>
              <a:avLst/>
              <a:gdLst/>
              <a:ahLst/>
              <a:cxnLst/>
              <a:rect l="l" t="t" r="r" b="b"/>
              <a:pathLst>
                <a:path w="9244" h="8320" extrusionOk="0">
                  <a:moveTo>
                    <a:pt x="4622" y="0"/>
                  </a:moveTo>
                  <a:lnTo>
                    <a:pt x="2589" y="93"/>
                  </a:lnTo>
                  <a:lnTo>
                    <a:pt x="740" y="1017"/>
                  </a:lnTo>
                  <a:lnTo>
                    <a:pt x="0" y="1664"/>
                  </a:lnTo>
                  <a:lnTo>
                    <a:pt x="8135" y="8319"/>
                  </a:lnTo>
                  <a:lnTo>
                    <a:pt x="8689" y="7487"/>
                  </a:lnTo>
                  <a:lnTo>
                    <a:pt x="9244" y="5731"/>
                  </a:lnTo>
                  <a:lnTo>
                    <a:pt x="9244" y="3882"/>
                  </a:lnTo>
                  <a:lnTo>
                    <a:pt x="8320" y="2126"/>
                  </a:lnTo>
                  <a:lnTo>
                    <a:pt x="7580" y="1387"/>
                  </a:lnTo>
                  <a:lnTo>
                    <a:pt x="7395" y="1202"/>
                  </a:lnTo>
                  <a:lnTo>
                    <a:pt x="6563" y="555"/>
                  </a:lnTo>
                  <a:lnTo>
                    <a:pt x="46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361000" y="-993575"/>
              <a:ext cx="1853350" cy="1867200"/>
            </a:xfrm>
            <a:custGeom>
              <a:avLst/>
              <a:gdLst/>
              <a:ahLst/>
              <a:cxnLst/>
              <a:rect l="l" t="t" r="r" b="b"/>
              <a:pathLst>
                <a:path w="74134" h="74688" extrusionOk="0">
                  <a:moveTo>
                    <a:pt x="41966" y="0"/>
                  </a:moveTo>
                  <a:lnTo>
                    <a:pt x="33277" y="185"/>
                  </a:lnTo>
                  <a:lnTo>
                    <a:pt x="28378" y="832"/>
                  </a:lnTo>
                  <a:lnTo>
                    <a:pt x="25883" y="1294"/>
                  </a:lnTo>
                  <a:lnTo>
                    <a:pt x="20799" y="3235"/>
                  </a:lnTo>
                  <a:lnTo>
                    <a:pt x="16269" y="6193"/>
                  </a:lnTo>
                  <a:lnTo>
                    <a:pt x="13311" y="8966"/>
                  </a:lnTo>
                  <a:lnTo>
                    <a:pt x="11740" y="11092"/>
                  </a:lnTo>
                  <a:lnTo>
                    <a:pt x="11093" y="12202"/>
                  </a:lnTo>
                  <a:lnTo>
                    <a:pt x="10261" y="13496"/>
                  </a:lnTo>
                  <a:lnTo>
                    <a:pt x="9152" y="16361"/>
                  </a:lnTo>
                  <a:lnTo>
                    <a:pt x="8782" y="17933"/>
                  </a:lnTo>
                  <a:lnTo>
                    <a:pt x="8597" y="19227"/>
                  </a:lnTo>
                  <a:lnTo>
                    <a:pt x="8412" y="20336"/>
                  </a:lnTo>
                  <a:lnTo>
                    <a:pt x="7673" y="20613"/>
                  </a:lnTo>
                  <a:lnTo>
                    <a:pt x="6194" y="21445"/>
                  </a:lnTo>
                  <a:lnTo>
                    <a:pt x="4253" y="23294"/>
                  </a:lnTo>
                  <a:lnTo>
                    <a:pt x="2219" y="26529"/>
                  </a:lnTo>
                  <a:lnTo>
                    <a:pt x="833" y="30504"/>
                  </a:lnTo>
                  <a:lnTo>
                    <a:pt x="1" y="35125"/>
                  </a:lnTo>
                  <a:lnTo>
                    <a:pt x="1" y="39932"/>
                  </a:lnTo>
                  <a:lnTo>
                    <a:pt x="555" y="44646"/>
                  </a:lnTo>
                  <a:lnTo>
                    <a:pt x="2034" y="49176"/>
                  </a:lnTo>
                  <a:lnTo>
                    <a:pt x="3051" y="51302"/>
                  </a:lnTo>
                  <a:lnTo>
                    <a:pt x="4345" y="53243"/>
                  </a:lnTo>
                  <a:lnTo>
                    <a:pt x="7026" y="56940"/>
                  </a:lnTo>
                  <a:lnTo>
                    <a:pt x="11463" y="62024"/>
                  </a:lnTo>
                  <a:lnTo>
                    <a:pt x="17101" y="67847"/>
                  </a:lnTo>
                  <a:lnTo>
                    <a:pt x="19967" y="71545"/>
                  </a:lnTo>
                  <a:lnTo>
                    <a:pt x="20984" y="73671"/>
                  </a:lnTo>
                  <a:lnTo>
                    <a:pt x="21076" y="74688"/>
                  </a:lnTo>
                  <a:lnTo>
                    <a:pt x="63319" y="43537"/>
                  </a:lnTo>
                  <a:lnTo>
                    <a:pt x="64428" y="43167"/>
                  </a:lnTo>
                  <a:lnTo>
                    <a:pt x="66554" y="42335"/>
                  </a:lnTo>
                  <a:lnTo>
                    <a:pt x="68403" y="41134"/>
                  </a:lnTo>
                  <a:lnTo>
                    <a:pt x="70067" y="39747"/>
                  </a:lnTo>
                  <a:lnTo>
                    <a:pt x="71546" y="37991"/>
                  </a:lnTo>
                  <a:lnTo>
                    <a:pt x="72655" y="36050"/>
                  </a:lnTo>
                  <a:lnTo>
                    <a:pt x="73487" y="34016"/>
                  </a:lnTo>
                  <a:lnTo>
                    <a:pt x="73949" y="31798"/>
                  </a:lnTo>
                  <a:lnTo>
                    <a:pt x="74041" y="30596"/>
                  </a:lnTo>
                  <a:lnTo>
                    <a:pt x="74134" y="29117"/>
                  </a:lnTo>
                  <a:lnTo>
                    <a:pt x="73856" y="25974"/>
                  </a:lnTo>
                  <a:lnTo>
                    <a:pt x="73394" y="23016"/>
                  </a:lnTo>
                  <a:lnTo>
                    <a:pt x="72470" y="19966"/>
                  </a:lnTo>
                  <a:lnTo>
                    <a:pt x="71915" y="18580"/>
                  </a:lnTo>
                  <a:lnTo>
                    <a:pt x="70991" y="16454"/>
                  </a:lnTo>
                  <a:lnTo>
                    <a:pt x="68495" y="12386"/>
                  </a:lnTo>
                  <a:lnTo>
                    <a:pt x="65075" y="8689"/>
                  </a:lnTo>
                  <a:lnTo>
                    <a:pt x="60823" y="5361"/>
                  </a:lnTo>
                  <a:lnTo>
                    <a:pt x="55554" y="2773"/>
                  </a:lnTo>
                  <a:lnTo>
                    <a:pt x="49361" y="832"/>
                  </a:lnTo>
                  <a:lnTo>
                    <a:pt x="419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541250" y="-623850"/>
              <a:ext cx="1515975" cy="1950400"/>
            </a:xfrm>
            <a:custGeom>
              <a:avLst/>
              <a:gdLst/>
              <a:ahLst/>
              <a:cxnLst/>
              <a:rect l="l" t="t" r="r" b="b"/>
              <a:pathLst>
                <a:path w="60639" h="78016" extrusionOk="0">
                  <a:moveTo>
                    <a:pt x="50563" y="1"/>
                  </a:moveTo>
                  <a:lnTo>
                    <a:pt x="50563" y="2497"/>
                  </a:lnTo>
                  <a:lnTo>
                    <a:pt x="49916" y="6564"/>
                  </a:lnTo>
                  <a:lnTo>
                    <a:pt x="48899" y="9337"/>
                  </a:lnTo>
                  <a:lnTo>
                    <a:pt x="47327" y="12110"/>
                  </a:lnTo>
                  <a:lnTo>
                    <a:pt x="45017" y="14883"/>
                  </a:lnTo>
                  <a:lnTo>
                    <a:pt x="41689" y="17656"/>
                  </a:lnTo>
                  <a:lnTo>
                    <a:pt x="37529" y="20429"/>
                  </a:lnTo>
                  <a:lnTo>
                    <a:pt x="34941" y="21815"/>
                  </a:lnTo>
                  <a:lnTo>
                    <a:pt x="32815" y="22740"/>
                  </a:lnTo>
                  <a:lnTo>
                    <a:pt x="28101" y="24219"/>
                  </a:lnTo>
                  <a:lnTo>
                    <a:pt x="20799" y="25605"/>
                  </a:lnTo>
                  <a:lnTo>
                    <a:pt x="16732" y="26067"/>
                  </a:lnTo>
                  <a:lnTo>
                    <a:pt x="13774" y="27639"/>
                  </a:lnTo>
                  <a:lnTo>
                    <a:pt x="13034" y="26807"/>
                  </a:lnTo>
                  <a:lnTo>
                    <a:pt x="11463" y="25698"/>
                  </a:lnTo>
                  <a:lnTo>
                    <a:pt x="9891" y="24958"/>
                  </a:lnTo>
                  <a:lnTo>
                    <a:pt x="8320" y="24496"/>
                  </a:lnTo>
                  <a:lnTo>
                    <a:pt x="6841" y="24588"/>
                  </a:lnTo>
                  <a:lnTo>
                    <a:pt x="5270" y="24958"/>
                  </a:lnTo>
                  <a:lnTo>
                    <a:pt x="3144" y="26160"/>
                  </a:lnTo>
                  <a:lnTo>
                    <a:pt x="1757" y="27454"/>
                  </a:lnTo>
                  <a:lnTo>
                    <a:pt x="1202" y="28193"/>
                  </a:lnTo>
                  <a:lnTo>
                    <a:pt x="371" y="29857"/>
                  </a:lnTo>
                  <a:lnTo>
                    <a:pt x="1" y="31798"/>
                  </a:lnTo>
                  <a:lnTo>
                    <a:pt x="1" y="33740"/>
                  </a:lnTo>
                  <a:lnTo>
                    <a:pt x="371" y="35773"/>
                  </a:lnTo>
                  <a:lnTo>
                    <a:pt x="1202" y="37807"/>
                  </a:lnTo>
                  <a:lnTo>
                    <a:pt x="2312" y="39748"/>
                  </a:lnTo>
                  <a:lnTo>
                    <a:pt x="3791" y="41504"/>
                  </a:lnTo>
                  <a:lnTo>
                    <a:pt x="4623" y="42244"/>
                  </a:lnTo>
                  <a:lnTo>
                    <a:pt x="5639" y="43168"/>
                  </a:lnTo>
                  <a:lnTo>
                    <a:pt x="7488" y="44277"/>
                  </a:lnTo>
                  <a:lnTo>
                    <a:pt x="9152" y="44832"/>
                  </a:lnTo>
                  <a:lnTo>
                    <a:pt x="10538" y="44924"/>
                  </a:lnTo>
                  <a:lnTo>
                    <a:pt x="13034" y="44277"/>
                  </a:lnTo>
                  <a:lnTo>
                    <a:pt x="13404" y="43815"/>
                  </a:lnTo>
                  <a:lnTo>
                    <a:pt x="13589" y="67571"/>
                  </a:lnTo>
                  <a:lnTo>
                    <a:pt x="13866" y="68310"/>
                  </a:lnTo>
                  <a:lnTo>
                    <a:pt x="17286" y="72562"/>
                  </a:lnTo>
                  <a:lnTo>
                    <a:pt x="20614" y="74873"/>
                  </a:lnTo>
                  <a:lnTo>
                    <a:pt x="23572" y="76167"/>
                  </a:lnTo>
                  <a:lnTo>
                    <a:pt x="25236" y="76814"/>
                  </a:lnTo>
                  <a:lnTo>
                    <a:pt x="26807" y="77276"/>
                  </a:lnTo>
                  <a:lnTo>
                    <a:pt x="29672" y="77831"/>
                  </a:lnTo>
                  <a:lnTo>
                    <a:pt x="33370" y="78016"/>
                  </a:lnTo>
                  <a:lnTo>
                    <a:pt x="37252" y="77184"/>
                  </a:lnTo>
                  <a:lnTo>
                    <a:pt x="39748" y="75705"/>
                  </a:lnTo>
                  <a:lnTo>
                    <a:pt x="40395" y="74688"/>
                  </a:lnTo>
                  <a:lnTo>
                    <a:pt x="40672" y="74226"/>
                  </a:lnTo>
                  <a:lnTo>
                    <a:pt x="40765" y="73117"/>
                  </a:lnTo>
                  <a:lnTo>
                    <a:pt x="40302" y="71453"/>
                  </a:lnTo>
                  <a:lnTo>
                    <a:pt x="38269" y="68587"/>
                  </a:lnTo>
                  <a:lnTo>
                    <a:pt x="37714" y="68033"/>
                  </a:lnTo>
                  <a:lnTo>
                    <a:pt x="37714" y="57218"/>
                  </a:lnTo>
                  <a:lnTo>
                    <a:pt x="41966" y="57865"/>
                  </a:lnTo>
                  <a:lnTo>
                    <a:pt x="47605" y="58235"/>
                  </a:lnTo>
                  <a:lnTo>
                    <a:pt x="50748" y="57865"/>
                  </a:lnTo>
                  <a:lnTo>
                    <a:pt x="51949" y="57403"/>
                  </a:lnTo>
                  <a:lnTo>
                    <a:pt x="53058" y="56756"/>
                  </a:lnTo>
                  <a:lnTo>
                    <a:pt x="55184" y="54815"/>
                  </a:lnTo>
                  <a:lnTo>
                    <a:pt x="56663" y="52781"/>
                  </a:lnTo>
                  <a:lnTo>
                    <a:pt x="58050" y="49916"/>
                  </a:lnTo>
                  <a:lnTo>
                    <a:pt x="59159" y="46311"/>
                  </a:lnTo>
                  <a:lnTo>
                    <a:pt x="60083" y="41596"/>
                  </a:lnTo>
                  <a:lnTo>
                    <a:pt x="60546" y="35773"/>
                  </a:lnTo>
                  <a:lnTo>
                    <a:pt x="60638" y="32353"/>
                  </a:lnTo>
                  <a:lnTo>
                    <a:pt x="60638" y="28378"/>
                  </a:lnTo>
                  <a:lnTo>
                    <a:pt x="60268" y="21261"/>
                  </a:lnTo>
                  <a:lnTo>
                    <a:pt x="59436" y="15437"/>
                  </a:lnTo>
                  <a:lnTo>
                    <a:pt x="58327" y="10723"/>
                  </a:lnTo>
                  <a:lnTo>
                    <a:pt x="56941" y="6841"/>
                  </a:lnTo>
                  <a:lnTo>
                    <a:pt x="55277" y="4068"/>
                  </a:lnTo>
                  <a:lnTo>
                    <a:pt x="53428" y="1849"/>
                  </a:lnTo>
                  <a:lnTo>
                    <a:pt x="51579" y="463"/>
                  </a:lnTo>
                  <a:lnTo>
                    <a:pt x="505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887900" y="-11450"/>
              <a:ext cx="127100" cy="261150"/>
            </a:xfrm>
            <a:custGeom>
              <a:avLst/>
              <a:gdLst/>
              <a:ahLst/>
              <a:cxnLst/>
              <a:rect l="l" t="t" r="r" b="b"/>
              <a:pathLst>
                <a:path w="5084" h="10446" extrusionOk="0">
                  <a:moveTo>
                    <a:pt x="0" y="0"/>
                  </a:moveTo>
                  <a:lnTo>
                    <a:pt x="0" y="10445"/>
                  </a:lnTo>
                  <a:lnTo>
                    <a:pt x="1109" y="10445"/>
                  </a:lnTo>
                  <a:lnTo>
                    <a:pt x="2866" y="9706"/>
                  </a:lnTo>
                  <a:lnTo>
                    <a:pt x="4160" y="8412"/>
                  </a:lnTo>
                  <a:lnTo>
                    <a:pt x="4992" y="6655"/>
                  </a:lnTo>
                  <a:lnTo>
                    <a:pt x="5084" y="5639"/>
                  </a:lnTo>
                  <a:lnTo>
                    <a:pt x="5084" y="5546"/>
                  </a:lnTo>
                  <a:lnTo>
                    <a:pt x="5084" y="5361"/>
                  </a:lnTo>
                  <a:lnTo>
                    <a:pt x="4992" y="4252"/>
                  </a:lnTo>
                  <a:lnTo>
                    <a:pt x="4160" y="2403"/>
                  </a:lnTo>
                  <a:lnTo>
                    <a:pt x="2866" y="1017"/>
                  </a:lnTo>
                  <a:lnTo>
                    <a:pt x="1017" y="92"/>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1819175" y="-36875"/>
              <a:ext cx="124800" cy="124800"/>
            </a:xfrm>
            <a:custGeom>
              <a:avLst/>
              <a:gdLst/>
              <a:ahLst/>
              <a:cxnLst/>
              <a:rect l="l" t="t" r="r" b="b"/>
              <a:pathLst>
                <a:path w="4992" h="4992" extrusionOk="0">
                  <a:moveTo>
                    <a:pt x="2034" y="0"/>
                  </a:moveTo>
                  <a:lnTo>
                    <a:pt x="1110" y="370"/>
                  </a:lnTo>
                  <a:lnTo>
                    <a:pt x="462" y="1109"/>
                  </a:lnTo>
                  <a:lnTo>
                    <a:pt x="0" y="1941"/>
                  </a:lnTo>
                  <a:lnTo>
                    <a:pt x="0" y="2496"/>
                  </a:lnTo>
                  <a:lnTo>
                    <a:pt x="0" y="3051"/>
                  </a:lnTo>
                  <a:lnTo>
                    <a:pt x="370" y="3883"/>
                  </a:lnTo>
                  <a:lnTo>
                    <a:pt x="1110" y="4622"/>
                  </a:lnTo>
                  <a:lnTo>
                    <a:pt x="1941" y="4992"/>
                  </a:lnTo>
                  <a:lnTo>
                    <a:pt x="3051" y="4992"/>
                  </a:lnTo>
                  <a:lnTo>
                    <a:pt x="3883" y="4530"/>
                  </a:lnTo>
                  <a:lnTo>
                    <a:pt x="4530" y="3883"/>
                  </a:lnTo>
                  <a:lnTo>
                    <a:pt x="4992" y="2958"/>
                  </a:lnTo>
                  <a:lnTo>
                    <a:pt x="4992" y="2496"/>
                  </a:lnTo>
                  <a:lnTo>
                    <a:pt x="4992" y="1941"/>
                  </a:lnTo>
                  <a:lnTo>
                    <a:pt x="4530" y="1109"/>
                  </a:lnTo>
                  <a:lnTo>
                    <a:pt x="3883" y="462"/>
                  </a:lnTo>
                  <a:lnTo>
                    <a:pt x="30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1320025" y="-11450"/>
              <a:ext cx="134050" cy="136350"/>
            </a:xfrm>
            <a:custGeom>
              <a:avLst/>
              <a:gdLst/>
              <a:ahLst/>
              <a:cxnLst/>
              <a:rect l="l" t="t" r="r" b="b"/>
              <a:pathLst>
                <a:path w="5362" h="5454" extrusionOk="0">
                  <a:moveTo>
                    <a:pt x="2219" y="0"/>
                  </a:moveTo>
                  <a:lnTo>
                    <a:pt x="1294" y="370"/>
                  </a:lnTo>
                  <a:lnTo>
                    <a:pt x="555" y="1109"/>
                  </a:lnTo>
                  <a:lnTo>
                    <a:pt x="0" y="2034"/>
                  </a:lnTo>
                  <a:lnTo>
                    <a:pt x="0" y="2588"/>
                  </a:lnTo>
                  <a:lnTo>
                    <a:pt x="0" y="3143"/>
                  </a:lnTo>
                  <a:lnTo>
                    <a:pt x="370" y="4160"/>
                  </a:lnTo>
                  <a:lnTo>
                    <a:pt x="1110" y="4992"/>
                  </a:lnTo>
                  <a:lnTo>
                    <a:pt x="2034" y="5361"/>
                  </a:lnTo>
                  <a:lnTo>
                    <a:pt x="2589" y="5454"/>
                  </a:lnTo>
                  <a:lnTo>
                    <a:pt x="3143" y="5454"/>
                  </a:lnTo>
                  <a:lnTo>
                    <a:pt x="4067" y="5084"/>
                  </a:lnTo>
                  <a:lnTo>
                    <a:pt x="4899" y="4252"/>
                  </a:lnTo>
                  <a:lnTo>
                    <a:pt x="5269" y="3328"/>
                  </a:lnTo>
                  <a:lnTo>
                    <a:pt x="5362" y="2773"/>
                  </a:lnTo>
                  <a:lnTo>
                    <a:pt x="5362" y="2218"/>
                  </a:lnTo>
                  <a:lnTo>
                    <a:pt x="4992" y="1202"/>
                  </a:lnTo>
                  <a:lnTo>
                    <a:pt x="4252" y="462"/>
                  </a:lnTo>
                  <a:lnTo>
                    <a:pt x="3328" y="92"/>
                  </a:lnTo>
                  <a:lnTo>
                    <a:pt x="27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1823800" y="-210200"/>
              <a:ext cx="164100" cy="120200"/>
            </a:xfrm>
            <a:custGeom>
              <a:avLst/>
              <a:gdLst/>
              <a:ahLst/>
              <a:cxnLst/>
              <a:rect l="l" t="t" r="r" b="b"/>
              <a:pathLst>
                <a:path w="6564" h="4808" extrusionOk="0">
                  <a:moveTo>
                    <a:pt x="3513" y="1"/>
                  </a:moveTo>
                  <a:lnTo>
                    <a:pt x="2311" y="93"/>
                  </a:lnTo>
                  <a:lnTo>
                    <a:pt x="1109" y="648"/>
                  </a:lnTo>
                  <a:lnTo>
                    <a:pt x="185" y="1664"/>
                  </a:lnTo>
                  <a:lnTo>
                    <a:pt x="0" y="2219"/>
                  </a:lnTo>
                  <a:lnTo>
                    <a:pt x="6471" y="4807"/>
                  </a:lnTo>
                  <a:lnTo>
                    <a:pt x="6563" y="4160"/>
                  </a:lnTo>
                  <a:lnTo>
                    <a:pt x="6563" y="2774"/>
                  </a:lnTo>
                  <a:lnTo>
                    <a:pt x="6008" y="1572"/>
                  </a:lnTo>
                  <a:lnTo>
                    <a:pt x="5084" y="555"/>
                  </a:lnTo>
                  <a:lnTo>
                    <a:pt x="4437" y="278"/>
                  </a:lnTo>
                  <a:lnTo>
                    <a:pt x="4252" y="278"/>
                  </a:lnTo>
                  <a:lnTo>
                    <a:pt x="4252" y="185"/>
                  </a:lnTo>
                  <a:lnTo>
                    <a:pt x="35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1659725" y="-25325"/>
              <a:ext cx="205675" cy="385950"/>
            </a:xfrm>
            <a:custGeom>
              <a:avLst/>
              <a:gdLst/>
              <a:ahLst/>
              <a:cxnLst/>
              <a:rect l="l" t="t" r="r" b="b"/>
              <a:pathLst>
                <a:path w="8227" h="15438" extrusionOk="0">
                  <a:moveTo>
                    <a:pt x="278" y="0"/>
                  </a:moveTo>
                  <a:lnTo>
                    <a:pt x="0" y="15437"/>
                  </a:lnTo>
                  <a:lnTo>
                    <a:pt x="8227" y="13588"/>
                  </a:lnTo>
                  <a:lnTo>
                    <a:pt x="2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1417075" y="439150"/>
              <a:ext cx="208000" cy="145625"/>
            </a:xfrm>
            <a:custGeom>
              <a:avLst/>
              <a:gdLst/>
              <a:ahLst/>
              <a:cxnLst/>
              <a:rect l="l" t="t" r="r" b="b"/>
              <a:pathLst>
                <a:path w="8320" h="5825" extrusionOk="0">
                  <a:moveTo>
                    <a:pt x="185" y="1"/>
                  </a:moveTo>
                  <a:lnTo>
                    <a:pt x="1" y="925"/>
                  </a:lnTo>
                  <a:lnTo>
                    <a:pt x="185" y="2681"/>
                  </a:lnTo>
                  <a:lnTo>
                    <a:pt x="1017" y="4160"/>
                  </a:lnTo>
                  <a:lnTo>
                    <a:pt x="2311" y="5270"/>
                  </a:lnTo>
                  <a:lnTo>
                    <a:pt x="3143" y="5639"/>
                  </a:lnTo>
                  <a:lnTo>
                    <a:pt x="3328" y="5732"/>
                  </a:lnTo>
                  <a:lnTo>
                    <a:pt x="3421" y="5732"/>
                  </a:lnTo>
                  <a:lnTo>
                    <a:pt x="4253" y="5824"/>
                  </a:lnTo>
                  <a:lnTo>
                    <a:pt x="5824" y="5455"/>
                  </a:lnTo>
                  <a:lnTo>
                    <a:pt x="7118" y="4623"/>
                  </a:lnTo>
                  <a:lnTo>
                    <a:pt x="8042" y="3328"/>
                  </a:lnTo>
                  <a:lnTo>
                    <a:pt x="8320" y="2497"/>
                  </a:lnTo>
                  <a:lnTo>
                    <a:pt x="1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1417075" y="476125"/>
              <a:ext cx="117875" cy="106325"/>
            </a:xfrm>
            <a:custGeom>
              <a:avLst/>
              <a:gdLst/>
              <a:ahLst/>
              <a:cxnLst/>
              <a:rect l="l" t="t" r="r" b="b"/>
              <a:pathLst>
                <a:path w="4715" h="4253" extrusionOk="0">
                  <a:moveTo>
                    <a:pt x="1" y="1"/>
                  </a:moveTo>
                  <a:lnTo>
                    <a:pt x="93" y="740"/>
                  </a:lnTo>
                  <a:lnTo>
                    <a:pt x="555" y="2034"/>
                  </a:lnTo>
                  <a:lnTo>
                    <a:pt x="1387" y="3051"/>
                  </a:lnTo>
                  <a:lnTo>
                    <a:pt x="2496" y="3883"/>
                  </a:lnTo>
                  <a:lnTo>
                    <a:pt x="3051" y="4160"/>
                  </a:lnTo>
                  <a:lnTo>
                    <a:pt x="3883" y="4253"/>
                  </a:lnTo>
                  <a:lnTo>
                    <a:pt x="4715" y="4253"/>
                  </a:lnTo>
                  <a:lnTo>
                    <a:pt x="4622" y="3421"/>
                  </a:lnTo>
                  <a:lnTo>
                    <a:pt x="3883" y="1942"/>
                  </a:lnTo>
                  <a:lnTo>
                    <a:pt x="2774" y="740"/>
                  </a:lnTo>
                  <a:lnTo>
                    <a:pt x="1295" y="93"/>
                  </a:lnTo>
                  <a:lnTo>
                    <a:pt x="3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989575" y="584750"/>
              <a:ext cx="494550" cy="316600"/>
            </a:xfrm>
            <a:custGeom>
              <a:avLst/>
              <a:gdLst/>
              <a:ahLst/>
              <a:cxnLst/>
              <a:rect l="l" t="t" r="r" b="b"/>
              <a:pathLst>
                <a:path w="19782" h="12664" extrusionOk="0">
                  <a:moveTo>
                    <a:pt x="0" y="0"/>
                  </a:moveTo>
                  <a:lnTo>
                    <a:pt x="647" y="1849"/>
                  </a:lnTo>
                  <a:lnTo>
                    <a:pt x="2866" y="4899"/>
                  </a:lnTo>
                  <a:lnTo>
                    <a:pt x="4252" y="6193"/>
                  </a:lnTo>
                  <a:lnTo>
                    <a:pt x="5916" y="7395"/>
                  </a:lnTo>
                  <a:lnTo>
                    <a:pt x="10815" y="9613"/>
                  </a:lnTo>
                  <a:lnTo>
                    <a:pt x="18302" y="12202"/>
                  </a:lnTo>
                  <a:lnTo>
                    <a:pt x="19781" y="12664"/>
                  </a:lnTo>
                  <a:lnTo>
                    <a:pt x="19781" y="8966"/>
                  </a:lnTo>
                  <a:lnTo>
                    <a:pt x="17378" y="8597"/>
                  </a:lnTo>
                  <a:lnTo>
                    <a:pt x="11555" y="7118"/>
                  </a:lnTo>
                  <a:lnTo>
                    <a:pt x="6933" y="5454"/>
                  </a:lnTo>
                  <a:lnTo>
                    <a:pt x="4252" y="4067"/>
                  </a:lnTo>
                  <a:lnTo>
                    <a:pt x="2034" y="2588"/>
                  </a:lnTo>
                  <a:lnTo>
                    <a:pt x="370" y="92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661425" y="845875"/>
              <a:ext cx="570800" cy="2246200"/>
            </a:xfrm>
            <a:custGeom>
              <a:avLst/>
              <a:gdLst/>
              <a:ahLst/>
              <a:cxnLst/>
              <a:rect l="l" t="t" r="r" b="b"/>
              <a:pathLst>
                <a:path w="22832" h="89848" extrusionOk="0">
                  <a:moveTo>
                    <a:pt x="8227" y="0"/>
                  </a:moveTo>
                  <a:lnTo>
                    <a:pt x="7118" y="185"/>
                  </a:lnTo>
                  <a:lnTo>
                    <a:pt x="6009" y="832"/>
                  </a:lnTo>
                  <a:lnTo>
                    <a:pt x="5084" y="1849"/>
                  </a:lnTo>
                  <a:lnTo>
                    <a:pt x="4622" y="2589"/>
                  </a:lnTo>
                  <a:lnTo>
                    <a:pt x="2034" y="6933"/>
                  </a:lnTo>
                  <a:lnTo>
                    <a:pt x="647" y="9151"/>
                  </a:lnTo>
                  <a:lnTo>
                    <a:pt x="463" y="11000"/>
                  </a:lnTo>
                  <a:lnTo>
                    <a:pt x="0" y="20244"/>
                  </a:lnTo>
                  <a:lnTo>
                    <a:pt x="185" y="25882"/>
                  </a:lnTo>
                  <a:lnTo>
                    <a:pt x="647" y="27638"/>
                  </a:lnTo>
                  <a:lnTo>
                    <a:pt x="1017" y="28285"/>
                  </a:lnTo>
                  <a:lnTo>
                    <a:pt x="2404" y="30227"/>
                  </a:lnTo>
                  <a:lnTo>
                    <a:pt x="5731" y="33832"/>
                  </a:lnTo>
                  <a:lnTo>
                    <a:pt x="13681" y="41319"/>
                  </a:lnTo>
                  <a:lnTo>
                    <a:pt x="15437" y="42798"/>
                  </a:lnTo>
                  <a:lnTo>
                    <a:pt x="14882" y="44462"/>
                  </a:lnTo>
                  <a:lnTo>
                    <a:pt x="12941" y="52966"/>
                  </a:lnTo>
                  <a:lnTo>
                    <a:pt x="11925" y="58512"/>
                  </a:lnTo>
                  <a:lnTo>
                    <a:pt x="11740" y="60360"/>
                  </a:lnTo>
                  <a:lnTo>
                    <a:pt x="11740" y="61285"/>
                  </a:lnTo>
                  <a:lnTo>
                    <a:pt x="12387" y="64058"/>
                  </a:lnTo>
                  <a:lnTo>
                    <a:pt x="14235" y="69327"/>
                  </a:lnTo>
                  <a:lnTo>
                    <a:pt x="17471" y="77923"/>
                  </a:lnTo>
                  <a:lnTo>
                    <a:pt x="19597" y="84301"/>
                  </a:lnTo>
                  <a:lnTo>
                    <a:pt x="20521" y="88183"/>
                  </a:lnTo>
                  <a:lnTo>
                    <a:pt x="20798" y="89847"/>
                  </a:lnTo>
                  <a:lnTo>
                    <a:pt x="21168" y="86519"/>
                  </a:lnTo>
                  <a:lnTo>
                    <a:pt x="22555" y="69327"/>
                  </a:lnTo>
                  <a:lnTo>
                    <a:pt x="22832" y="60453"/>
                  </a:lnTo>
                  <a:lnTo>
                    <a:pt x="22739" y="55554"/>
                  </a:lnTo>
                  <a:lnTo>
                    <a:pt x="22462" y="53613"/>
                  </a:lnTo>
                  <a:lnTo>
                    <a:pt x="22000" y="50470"/>
                  </a:lnTo>
                  <a:lnTo>
                    <a:pt x="20706" y="43907"/>
                  </a:lnTo>
                  <a:lnTo>
                    <a:pt x="18210" y="33924"/>
                  </a:lnTo>
                  <a:lnTo>
                    <a:pt x="14143" y="21445"/>
                  </a:lnTo>
                  <a:lnTo>
                    <a:pt x="10353" y="11740"/>
                  </a:lnTo>
                  <a:lnTo>
                    <a:pt x="8782" y="8782"/>
                  </a:lnTo>
                  <a:lnTo>
                    <a:pt x="8782" y="93"/>
                  </a:lnTo>
                  <a:lnTo>
                    <a:pt x="8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978000" y="3108225"/>
              <a:ext cx="110950" cy="110950"/>
            </a:xfrm>
            <a:custGeom>
              <a:avLst/>
              <a:gdLst/>
              <a:ahLst/>
              <a:cxnLst/>
              <a:rect l="l" t="t" r="r" b="b"/>
              <a:pathLst>
                <a:path w="4438" h="4438" extrusionOk="0">
                  <a:moveTo>
                    <a:pt x="2219" y="0"/>
                  </a:moveTo>
                  <a:lnTo>
                    <a:pt x="1665" y="93"/>
                  </a:lnTo>
                  <a:lnTo>
                    <a:pt x="925" y="462"/>
                  </a:lnTo>
                  <a:lnTo>
                    <a:pt x="278" y="1017"/>
                  </a:lnTo>
                  <a:lnTo>
                    <a:pt x="1" y="1849"/>
                  </a:lnTo>
                  <a:lnTo>
                    <a:pt x="1" y="2404"/>
                  </a:lnTo>
                  <a:lnTo>
                    <a:pt x="1" y="2773"/>
                  </a:lnTo>
                  <a:lnTo>
                    <a:pt x="463" y="3513"/>
                  </a:lnTo>
                  <a:lnTo>
                    <a:pt x="1110" y="4160"/>
                  </a:lnTo>
                  <a:lnTo>
                    <a:pt x="1942" y="4437"/>
                  </a:lnTo>
                  <a:lnTo>
                    <a:pt x="2774" y="4437"/>
                  </a:lnTo>
                  <a:lnTo>
                    <a:pt x="3606" y="4067"/>
                  </a:lnTo>
                  <a:lnTo>
                    <a:pt x="4161" y="3420"/>
                  </a:lnTo>
                  <a:lnTo>
                    <a:pt x="4438" y="2681"/>
                  </a:lnTo>
                  <a:lnTo>
                    <a:pt x="4438" y="2126"/>
                  </a:lnTo>
                  <a:lnTo>
                    <a:pt x="4438" y="1664"/>
                  </a:lnTo>
                  <a:lnTo>
                    <a:pt x="4068" y="925"/>
                  </a:lnTo>
                  <a:lnTo>
                    <a:pt x="3421" y="370"/>
                  </a:lnTo>
                  <a:lnTo>
                    <a:pt x="25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54500" y="3124400"/>
              <a:ext cx="110925" cy="110950"/>
            </a:xfrm>
            <a:custGeom>
              <a:avLst/>
              <a:gdLst/>
              <a:ahLst/>
              <a:cxnLst/>
              <a:rect l="l" t="t" r="r" b="b"/>
              <a:pathLst>
                <a:path w="4437" h="4438" extrusionOk="0">
                  <a:moveTo>
                    <a:pt x="2126" y="0"/>
                  </a:moveTo>
                  <a:lnTo>
                    <a:pt x="1664" y="93"/>
                  </a:lnTo>
                  <a:lnTo>
                    <a:pt x="924" y="370"/>
                  </a:lnTo>
                  <a:lnTo>
                    <a:pt x="277" y="1017"/>
                  </a:lnTo>
                  <a:lnTo>
                    <a:pt x="0" y="1849"/>
                  </a:lnTo>
                  <a:lnTo>
                    <a:pt x="0" y="2311"/>
                  </a:lnTo>
                  <a:lnTo>
                    <a:pt x="93" y="2773"/>
                  </a:lnTo>
                  <a:lnTo>
                    <a:pt x="462" y="3513"/>
                  </a:lnTo>
                  <a:lnTo>
                    <a:pt x="1017" y="4160"/>
                  </a:lnTo>
                  <a:lnTo>
                    <a:pt x="1849" y="4437"/>
                  </a:lnTo>
                  <a:lnTo>
                    <a:pt x="2773" y="4437"/>
                  </a:lnTo>
                  <a:lnTo>
                    <a:pt x="3513" y="3975"/>
                  </a:lnTo>
                  <a:lnTo>
                    <a:pt x="4160" y="3420"/>
                  </a:lnTo>
                  <a:lnTo>
                    <a:pt x="4437" y="2588"/>
                  </a:lnTo>
                  <a:lnTo>
                    <a:pt x="4437" y="2126"/>
                  </a:lnTo>
                  <a:lnTo>
                    <a:pt x="4345" y="1664"/>
                  </a:lnTo>
                  <a:lnTo>
                    <a:pt x="4067" y="925"/>
                  </a:lnTo>
                  <a:lnTo>
                    <a:pt x="3420" y="370"/>
                  </a:lnTo>
                  <a:lnTo>
                    <a:pt x="25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2705525" y="1123175"/>
              <a:ext cx="3170550" cy="2098300"/>
            </a:xfrm>
            <a:custGeom>
              <a:avLst/>
              <a:gdLst/>
              <a:ahLst/>
              <a:cxnLst/>
              <a:rect l="l" t="t" r="r" b="b"/>
              <a:pathLst>
                <a:path w="126822" h="83932" extrusionOk="0">
                  <a:moveTo>
                    <a:pt x="122847" y="1"/>
                  </a:moveTo>
                  <a:lnTo>
                    <a:pt x="120074" y="278"/>
                  </a:lnTo>
                  <a:lnTo>
                    <a:pt x="117578" y="832"/>
                  </a:lnTo>
                  <a:lnTo>
                    <a:pt x="115360" y="1664"/>
                  </a:lnTo>
                  <a:lnTo>
                    <a:pt x="113326" y="2866"/>
                  </a:lnTo>
                  <a:lnTo>
                    <a:pt x="111385" y="4437"/>
                  </a:lnTo>
                  <a:lnTo>
                    <a:pt x="108612" y="7395"/>
                  </a:lnTo>
                  <a:lnTo>
                    <a:pt x="106578" y="9984"/>
                  </a:lnTo>
                  <a:lnTo>
                    <a:pt x="104637" y="12849"/>
                  </a:lnTo>
                  <a:lnTo>
                    <a:pt x="97982" y="24311"/>
                  </a:lnTo>
                  <a:lnTo>
                    <a:pt x="85780" y="45941"/>
                  </a:lnTo>
                  <a:lnTo>
                    <a:pt x="80327" y="55369"/>
                  </a:lnTo>
                  <a:lnTo>
                    <a:pt x="50470" y="39378"/>
                  </a:lnTo>
                  <a:lnTo>
                    <a:pt x="49361" y="38546"/>
                  </a:lnTo>
                  <a:lnTo>
                    <a:pt x="47512" y="36882"/>
                  </a:lnTo>
                  <a:lnTo>
                    <a:pt x="45017" y="34017"/>
                  </a:lnTo>
                  <a:lnTo>
                    <a:pt x="42521" y="29950"/>
                  </a:lnTo>
                  <a:lnTo>
                    <a:pt x="40025" y="26345"/>
                  </a:lnTo>
                  <a:lnTo>
                    <a:pt x="38639" y="24773"/>
                  </a:lnTo>
                  <a:lnTo>
                    <a:pt x="37252" y="23479"/>
                  </a:lnTo>
                  <a:lnTo>
                    <a:pt x="34294" y="21445"/>
                  </a:lnTo>
                  <a:lnTo>
                    <a:pt x="29765" y="19135"/>
                  </a:lnTo>
                  <a:lnTo>
                    <a:pt x="26714" y="17009"/>
                  </a:lnTo>
                  <a:lnTo>
                    <a:pt x="23849" y="14698"/>
                  </a:lnTo>
                  <a:lnTo>
                    <a:pt x="21168" y="13034"/>
                  </a:lnTo>
                  <a:lnTo>
                    <a:pt x="20336" y="13219"/>
                  </a:lnTo>
                  <a:lnTo>
                    <a:pt x="19782" y="13866"/>
                  </a:lnTo>
                  <a:lnTo>
                    <a:pt x="19504" y="14328"/>
                  </a:lnTo>
                  <a:lnTo>
                    <a:pt x="19320" y="14883"/>
                  </a:lnTo>
                  <a:lnTo>
                    <a:pt x="19412" y="16084"/>
                  </a:lnTo>
                  <a:lnTo>
                    <a:pt x="20059" y="18118"/>
                  </a:lnTo>
                  <a:lnTo>
                    <a:pt x="22740" y="21908"/>
                  </a:lnTo>
                  <a:lnTo>
                    <a:pt x="23941" y="23294"/>
                  </a:lnTo>
                  <a:lnTo>
                    <a:pt x="25051" y="24403"/>
                  </a:lnTo>
                  <a:lnTo>
                    <a:pt x="26437" y="25975"/>
                  </a:lnTo>
                  <a:lnTo>
                    <a:pt x="26437" y="26529"/>
                  </a:lnTo>
                  <a:lnTo>
                    <a:pt x="25790" y="26899"/>
                  </a:lnTo>
                  <a:lnTo>
                    <a:pt x="24496" y="27176"/>
                  </a:lnTo>
                  <a:lnTo>
                    <a:pt x="22185" y="27176"/>
                  </a:lnTo>
                  <a:lnTo>
                    <a:pt x="19412" y="26714"/>
                  </a:lnTo>
                  <a:lnTo>
                    <a:pt x="14790" y="25235"/>
                  </a:lnTo>
                  <a:lnTo>
                    <a:pt x="5639" y="21353"/>
                  </a:lnTo>
                  <a:lnTo>
                    <a:pt x="2312" y="19874"/>
                  </a:lnTo>
                  <a:lnTo>
                    <a:pt x="1757" y="19689"/>
                  </a:lnTo>
                  <a:lnTo>
                    <a:pt x="925" y="19689"/>
                  </a:lnTo>
                  <a:lnTo>
                    <a:pt x="186" y="20244"/>
                  </a:lnTo>
                  <a:lnTo>
                    <a:pt x="1" y="21723"/>
                  </a:lnTo>
                  <a:lnTo>
                    <a:pt x="463" y="23571"/>
                  </a:lnTo>
                  <a:lnTo>
                    <a:pt x="925" y="24496"/>
                  </a:lnTo>
                  <a:lnTo>
                    <a:pt x="1480" y="25513"/>
                  </a:lnTo>
                  <a:lnTo>
                    <a:pt x="2219" y="28378"/>
                  </a:lnTo>
                  <a:lnTo>
                    <a:pt x="2866" y="31891"/>
                  </a:lnTo>
                  <a:lnTo>
                    <a:pt x="3975" y="35218"/>
                  </a:lnTo>
                  <a:lnTo>
                    <a:pt x="4807" y="36790"/>
                  </a:lnTo>
                  <a:lnTo>
                    <a:pt x="5732" y="38176"/>
                  </a:lnTo>
                  <a:lnTo>
                    <a:pt x="7488" y="40395"/>
                  </a:lnTo>
                  <a:lnTo>
                    <a:pt x="9522" y="42151"/>
                  </a:lnTo>
                  <a:lnTo>
                    <a:pt x="12572" y="43907"/>
                  </a:lnTo>
                  <a:lnTo>
                    <a:pt x="14513" y="44832"/>
                  </a:lnTo>
                  <a:lnTo>
                    <a:pt x="16731" y="45663"/>
                  </a:lnTo>
                  <a:lnTo>
                    <a:pt x="22370" y="47050"/>
                  </a:lnTo>
                  <a:lnTo>
                    <a:pt x="28656" y="48436"/>
                  </a:lnTo>
                  <a:lnTo>
                    <a:pt x="33092" y="49915"/>
                  </a:lnTo>
                  <a:lnTo>
                    <a:pt x="35588" y="51025"/>
                  </a:lnTo>
                  <a:lnTo>
                    <a:pt x="36697" y="51579"/>
                  </a:lnTo>
                  <a:lnTo>
                    <a:pt x="39193" y="53243"/>
                  </a:lnTo>
                  <a:lnTo>
                    <a:pt x="45848" y="58604"/>
                  </a:lnTo>
                  <a:lnTo>
                    <a:pt x="57957" y="68957"/>
                  </a:lnTo>
                  <a:lnTo>
                    <a:pt x="65075" y="75150"/>
                  </a:lnTo>
                  <a:lnTo>
                    <a:pt x="67016" y="76906"/>
                  </a:lnTo>
                  <a:lnTo>
                    <a:pt x="70806" y="79772"/>
                  </a:lnTo>
                  <a:lnTo>
                    <a:pt x="74318" y="81806"/>
                  </a:lnTo>
                  <a:lnTo>
                    <a:pt x="77554" y="83192"/>
                  </a:lnTo>
                  <a:lnTo>
                    <a:pt x="80512" y="83932"/>
                  </a:lnTo>
                  <a:lnTo>
                    <a:pt x="83285" y="83932"/>
                  </a:lnTo>
                  <a:lnTo>
                    <a:pt x="85873" y="83192"/>
                  </a:lnTo>
                  <a:lnTo>
                    <a:pt x="88276" y="81713"/>
                  </a:lnTo>
                  <a:lnTo>
                    <a:pt x="89478" y="80696"/>
                  </a:lnTo>
                  <a:lnTo>
                    <a:pt x="93822" y="75982"/>
                  </a:lnTo>
                  <a:lnTo>
                    <a:pt x="101587" y="66831"/>
                  </a:lnTo>
                  <a:lnTo>
                    <a:pt x="104175" y="63688"/>
                  </a:lnTo>
                  <a:lnTo>
                    <a:pt x="107318" y="59621"/>
                  </a:lnTo>
                  <a:lnTo>
                    <a:pt x="114158" y="49084"/>
                  </a:lnTo>
                  <a:lnTo>
                    <a:pt x="122939" y="34109"/>
                  </a:lnTo>
                  <a:lnTo>
                    <a:pt x="124511" y="31336"/>
                  </a:lnTo>
                  <a:lnTo>
                    <a:pt x="124603" y="30966"/>
                  </a:lnTo>
                  <a:lnTo>
                    <a:pt x="125897" y="26807"/>
                  </a:lnTo>
                  <a:lnTo>
                    <a:pt x="126729" y="20983"/>
                  </a:lnTo>
                  <a:lnTo>
                    <a:pt x="126821" y="16084"/>
                  </a:lnTo>
                  <a:lnTo>
                    <a:pt x="126452" y="10261"/>
                  </a:lnTo>
                  <a:lnTo>
                    <a:pt x="125342" y="3606"/>
                  </a:lnTo>
                  <a:lnTo>
                    <a:pt x="1243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1508500" y="1102375"/>
              <a:ext cx="2038225" cy="2130650"/>
            </a:xfrm>
            <a:custGeom>
              <a:avLst/>
              <a:gdLst/>
              <a:ahLst/>
              <a:cxnLst/>
              <a:rect l="l" t="t" r="r" b="b"/>
              <a:pathLst>
                <a:path w="81529" h="85226" extrusionOk="0">
                  <a:moveTo>
                    <a:pt x="75335" y="1"/>
                  </a:moveTo>
                  <a:lnTo>
                    <a:pt x="71453" y="463"/>
                  </a:lnTo>
                  <a:lnTo>
                    <a:pt x="68126" y="1387"/>
                  </a:lnTo>
                  <a:lnTo>
                    <a:pt x="65352" y="2681"/>
                  </a:lnTo>
                  <a:lnTo>
                    <a:pt x="62857" y="4530"/>
                  </a:lnTo>
                  <a:lnTo>
                    <a:pt x="60638" y="6841"/>
                  </a:lnTo>
                  <a:lnTo>
                    <a:pt x="57403" y="11185"/>
                  </a:lnTo>
                  <a:lnTo>
                    <a:pt x="55092" y="14975"/>
                  </a:lnTo>
                  <a:lnTo>
                    <a:pt x="40487" y="40210"/>
                  </a:lnTo>
                  <a:lnTo>
                    <a:pt x="32353" y="55184"/>
                  </a:lnTo>
                  <a:lnTo>
                    <a:pt x="8782" y="42798"/>
                  </a:lnTo>
                  <a:lnTo>
                    <a:pt x="6656" y="47420"/>
                  </a:lnTo>
                  <a:lnTo>
                    <a:pt x="1" y="61747"/>
                  </a:lnTo>
                  <a:lnTo>
                    <a:pt x="6749" y="67571"/>
                  </a:lnTo>
                  <a:lnTo>
                    <a:pt x="19690" y="78755"/>
                  </a:lnTo>
                  <a:lnTo>
                    <a:pt x="22093" y="80789"/>
                  </a:lnTo>
                  <a:lnTo>
                    <a:pt x="26160" y="83285"/>
                  </a:lnTo>
                  <a:lnTo>
                    <a:pt x="28933" y="84486"/>
                  </a:lnTo>
                  <a:lnTo>
                    <a:pt x="31799" y="85133"/>
                  </a:lnTo>
                  <a:lnTo>
                    <a:pt x="34757" y="85226"/>
                  </a:lnTo>
                  <a:lnTo>
                    <a:pt x="37714" y="84579"/>
                  </a:lnTo>
                  <a:lnTo>
                    <a:pt x="40672" y="83007"/>
                  </a:lnTo>
                  <a:lnTo>
                    <a:pt x="42059" y="81806"/>
                  </a:lnTo>
                  <a:lnTo>
                    <a:pt x="43815" y="80234"/>
                  </a:lnTo>
                  <a:lnTo>
                    <a:pt x="48437" y="75150"/>
                  </a:lnTo>
                  <a:lnTo>
                    <a:pt x="56848" y="64798"/>
                  </a:lnTo>
                  <a:lnTo>
                    <a:pt x="73949" y="42243"/>
                  </a:lnTo>
                  <a:lnTo>
                    <a:pt x="77277" y="37622"/>
                  </a:lnTo>
                  <a:lnTo>
                    <a:pt x="78386" y="35403"/>
                  </a:lnTo>
                  <a:lnTo>
                    <a:pt x="80050" y="30504"/>
                  </a:lnTo>
                  <a:lnTo>
                    <a:pt x="81159" y="25513"/>
                  </a:lnTo>
                  <a:lnTo>
                    <a:pt x="81529" y="20244"/>
                  </a:lnTo>
                  <a:lnTo>
                    <a:pt x="81436" y="15068"/>
                  </a:lnTo>
                  <a:lnTo>
                    <a:pt x="80882" y="10169"/>
                  </a:lnTo>
                  <a:lnTo>
                    <a:pt x="79865" y="5547"/>
                  </a:lnTo>
                  <a:lnTo>
                    <a:pt x="78478" y="1664"/>
                  </a:lnTo>
                  <a:lnTo>
                    <a:pt x="77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699675" y="2405700"/>
              <a:ext cx="217250" cy="413675"/>
            </a:xfrm>
            <a:custGeom>
              <a:avLst/>
              <a:gdLst/>
              <a:ahLst/>
              <a:cxnLst/>
              <a:rect l="l" t="t" r="r" b="b"/>
              <a:pathLst>
                <a:path w="8690" h="16547" extrusionOk="0">
                  <a:moveTo>
                    <a:pt x="1664" y="1"/>
                  </a:moveTo>
                  <a:lnTo>
                    <a:pt x="0" y="3051"/>
                  </a:lnTo>
                  <a:lnTo>
                    <a:pt x="3051" y="6471"/>
                  </a:lnTo>
                  <a:lnTo>
                    <a:pt x="6840" y="11740"/>
                  </a:lnTo>
                  <a:lnTo>
                    <a:pt x="7950" y="14328"/>
                  </a:lnTo>
                  <a:lnTo>
                    <a:pt x="8319" y="15900"/>
                  </a:lnTo>
                  <a:lnTo>
                    <a:pt x="8319" y="16547"/>
                  </a:lnTo>
                  <a:lnTo>
                    <a:pt x="8689" y="14975"/>
                  </a:lnTo>
                  <a:lnTo>
                    <a:pt x="8227" y="12202"/>
                  </a:lnTo>
                  <a:lnTo>
                    <a:pt x="7303" y="9707"/>
                  </a:lnTo>
                  <a:lnTo>
                    <a:pt x="5824" y="6379"/>
                  </a:lnTo>
                  <a:lnTo>
                    <a:pt x="3328" y="2312"/>
                  </a:lnTo>
                  <a:lnTo>
                    <a:pt x="16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378525" y="7272400"/>
              <a:ext cx="1437375" cy="293525"/>
            </a:xfrm>
            <a:custGeom>
              <a:avLst/>
              <a:gdLst/>
              <a:ahLst/>
              <a:cxnLst/>
              <a:rect l="l" t="t" r="r" b="b"/>
              <a:pathLst>
                <a:path w="57495" h="11741" extrusionOk="0">
                  <a:moveTo>
                    <a:pt x="370" y="1"/>
                  </a:moveTo>
                  <a:lnTo>
                    <a:pt x="0" y="1203"/>
                  </a:lnTo>
                  <a:lnTo>
                    <a:pt x="0" y="3606"/>
                  </a:lnTo>
                  <a:lnTo>
                    <a:pt x="185" y="4808"/>
                  </a:lnTo>
                  <a:lnTo>
                    <a:pt x="463" y="5270"/>
                  </a:lnTo>
                  <a:lnTo>
                    <a:pt x="1757" y="6656"/>
                  </a:lnTo>
                  <a:lnTo>
                    <a:pt x="3975" y="8228"/>
                  </a:lnTo>
                  <a:lnTo>
                    <a:pt x="7303" y="9707"/>
                  </a:lnTo>
                  <a:lnTo>
                    <a:pt x="9429" y="10169"/>
                  </a:lnTo>
                  <a:lnTo>
                    <a:pt x="11740" y="10539"/>
                  </a:lnTo>
                  <a:lnTo>
                    <a:pt x="16639" y="10631"/>
                  </a:lnTo>
                  <a:lnTo>
                    <a:pt x="23756" y="10261"/>
                  </a:lnTo>
                  <a:lnTo>
                    <a:pt x="26991" y="9984"/>
                  </a:lnTo>
                  <a:lnTo>
                    <a:pt x="30504" y="9984"/>
                  </a:lnTo>
                  <a:lnTo>
                    <a:pt x="41319" y="11093"/>
                  </a:lnTo>
                  <a:lnTo>
                    <a:pt x="44831" y="11555"/>
                  </a:lnTo>
                  <a:lnTo>
                    <a:pt x="46865" y="11740"/>
                  </a:lnTo>
                  <a:lnTo>
                    <a:pt x="50470" y="11648"/>
                  </a:lnTo>
                  <a:lnTo>
                    <a:pt x="53428" y="11001"/>
                  </a:lnTo>
                  <a:lnTo>
                    <a:pt x="55739" y="9799"/>
                  </a:lnTo>
                  <a:lnTo>
                    <a:pt x="56571" y="9152"/>
                  </a:lnTo>
                  <a:lnTo>
                    <a:pt x="57033" y="8505"/>
                  </a:lnTo>
                  <a:lnTo>
                    <a:pt x="57495" y="6934"/>
                  </a:lnTo>
                  <a:lnTo>
                    <a:pt x="57403" y="6194"/>
                  </a:lnTo>
                  <a:lnTo>
                    <a:pt x="57310" y="4253"/>
                  </a:lnTo>
                  <a:lnTo>
                    <a:pt x="56848" y="2312"/>
                  </a:lnTo>
                  <a:lnTo>
                    <a:pt x="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6383150" y="6916525"/>
              <a:ext cx="1416575" cy="584675"/>
            </a:xfrm>
            <a:custGeom>
              <a:avLst/>
              <a:gdLst/>
              <a:ahLst/>
              <a:cxnLst/>
              <a:rect l="l" t="t" r="r" b="b"/>
              <a:pathLst>
                <a:path w="56663" h="23387" extrusionOk="0">
                  <a:moveTo>
                    <a:pt x="43537" y="1"/>
                  </a:moveTo>
                  <a:lnTo>
                    <a:pt x="35958" y="93"/>
                  </a:lnTo>
                  <a:lnTo>
                    <a:pt x="35126" y="463"/>
                  </a:lnTo>
                  <a:lnTo>
                    <a:pt x="32907" y="2312"/>
                  </a:lnTo>
                  <a:lnTo>
                    <a:pt x="31243" y="3421"/>
                  </a:lnTo>
                  <a:lnTo>
                    <a:pt x="30411" y="3791"/>
                  </a:lnTo>
                  <a:lnTo>
                    <a:pt x="28470" y="4161"/>
                  </a:lnTo>
                  <a:lnTo>
                    <a:pt x="24588" y="4715"/>
                  </a:lnTo>
                  <a:lnTo>
                    <a:pt x="22647" y="4808"/>
                  </a:lnTo>
                  <a:lnTo>
                    <a:pt x="18487" y="5085"/>
                  </a:lnTo>
                  <a:lnTo>
                    <a:pt x="13773" y="5362"/>
                  </a:lnTo>
                  <a:lnTo>
                    <a:pt x="11000" y="5455"/>
                  </a:lnTo>
                  <a:lnTo>
                    <a:pt x="7210" y="5824"/>
                  </a:lnTo>
                  <a:lnTo>
                    <a:pt x="5084" y="6379"/>
                  </a:lnTo>
                  <a:lnTo>
                    <a:pt x="4067" y="6934"/>
                  </a:lnTo>
                  <a:lnTo>
                    <a:pt x="3236" y="7488"/>
                  </a:lnTo>
                  <a:lnTo>
                    <a:pt x="1572" y="8967"/>
                  </a:lnTo>
                  <a:lnTo>
                    <a:pt x="462" y="11093"/>
                  </a:lnTo>
                  <a:lnTo>
                    <a:pt x="0" y="13959"/>
                  </a:lnTo>
                  <a:lnTo>
                    <a:pt x="185" y="15900"/>
                  </a:lnTo>
                  <a:lnTo>
                    <a:pt x="462" y="16732"/>
                  </a:lnTo>
                  <a:lnTo>
                    <a:pt x="1479" y="18211"/>
                  </a:lnTo>
                  <a:lnTo>
                    <a:pt x="3790" y="19782"/>
                  </a:lnTo>
                  <a:lnTo>
                    <a:pt x="5639" y="20614"/>
                  </a:lnTo>
                  <a:lnTo>
                    <a:pt x="7765" y="21446"/>
                  </a:lnTo>
                  <a:lnTo>
                    <a:pt x="12202" y="22278"/>
                  </a:lnTo>
                  <a:lnTo>
                    <a:pt x="14513" y="22463"/>
                  </a:lnTo>
                  <a:lnTo>
                    <a:pt x="17378" y="22555"/>
                  </a:lnTo>
                  <a:lnTo>
                    <a:pt x="23756" y="22093"/>
                  </a:lnTo>
                  <a:lnTo>
                    <a:pt x="26622" y="21908"/>
                  </a:lnTo>
                  <a:lnTo>
                    <a:pt x="30134" y="21816"/>
                  </a:lnTo>
                  <a:lnTo>
                    <a:pt x="37067" y="22278"/>
                  </a:lnTo>
                  <a:lnTo>
                    <a:pt x="40487" y="22740"/>
                  </a:lnTo>
                  <a:lnTo>
                    <a:pt x="43722" y="23295"/>
                  </a:lnTo>
                  <a:lnTo>
                    <a:pt x="47974" y="23387"/>
                  </a:lnTo>
                  <a:lnTo>
                    <a:pt x="50840" y="22925"/>
                  </a:lnTo>
                  <a:lnTo>
                    <a:pt x="52318" y="22463"/>
                  </a:lnTo>
                  <a:lnTo>
                    <a:pt x="53520" y="22000"/>
                  </a:lnTo>
                  <a:lnTo>
                    <a:pt x="55369" y="20891"/>
                  </a:lnTo>
                  <a:lnTo>
                    <a:pt x="56201" y="19967"/>
                  </a:lnTo>
                  <a:lnTo>
                    <a:pt x="56478" y="19320"/>
                  </a:lnTo>
                  <a:lnTo>
                    <a:pt x="56663" y="17564"/>
                  </a:lnTo>
                  <a:lnTo>
                    <a:pt x="56386" y="13959"/>
                  </a:lnTo>
                  <a:lnTo>
                    <a:pt x="56016" y="12202"/>
                  </a:lnTo>
                  <a:lnTo>
                    <a:pt x="55923" y="11463"/>
                  </a:lnTo>
                  <a:lnTo>
                    <a:pt x="55739" y="10816"/>
                  </a:lnTo>
                  <a:lnTo>
                    <a:pt x="55554" y="9984"/>
                  </a:lnTo>
                  <a:lnTo>
                    <a:pt x="55369" y="9152"/>
                  </a:lnTo>
                  <a:lnTo>
                    <a:pt x="55092" y="7858"/>
                  </a:lnTo>
                  <a:lnTo>
                    <a:pt x="54907" y="6471"/>
                  </a:lnTo>
                  <a:lnTo>
                    <a:pt x="54722" y="5085"/>
                  </a:lnTo>
                  <a:lnTo>
                    <a:pt x="53982" y="1757"/>
                  </a:lnTo>
                  <a:lnTo>
                    <a:pt x="53335" y="648"/>
                  </a:lnTo>
                  <a:lnTo>
                    <a:pt x="52873" y="93"/>
                  </a:lnTo>
                  <a:lnTo>
                    <a:pt x="52503" y="93"/>
                  </a:lnTo>
                  <a:lnTo>
                    <a:pt x="435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6366975" y="7029775"/>
              <a:ext cx="415975" cy="429850"/>
            </a:xfrm>
            <a:custGeom>
              <a:avLst/>
              <a:gdLst/>
              <a:ahLst/>
              <a:cxnLst/>
              <a:rect l="l" t="t" r="r" b="b"/>
              <a:pathLst>
                <a:path w="16639" h="17194" extrusionOk="0">
                  <a:moveTo>
                    <a:pt x="10538" y="0"/>
                  </a:moveTo>
                  <a:lnTo>
                    <a:pt x="8227" y="370"/>
                  </a:lnTo>
                  <a:lnTo>
                    <a:pt x="7025" y="740"/>
                  </a:lnTo>
                  <a:lnTo>
                    <a:pt x="6009" y="1017"/>
                  </a:lnTo>
                  <a:lnTo>
                    <a:pt x="4252" y="1849"/>
                  </a:lnTo>
                  <a:lnTo>
                    <a:pt x="2773" y="2866"/>
                  </a:lnTo>
                  <a:lnTo>
                    <a:pt x="1664" y="4160"/>
                  </a:lnTo>
                  <a:lnTo>
                    <a:pt x="832" y="5546"/>
                  </a:lnTo>
                  <a:lnTo>
                    <a:pt x="278" y="7025"/>
                  </a:lnTo>
                  <a:lnTo>
                    <a:pt x="0" y="8689"/>
                  </a:lnTo>
                  <a:lnTo>
                    <a:pt x="278" y="10445"/>
                  </a:lnTo>
                  <a:lnTo>
                    <a:pt x="462" y="11370"/>
                  </a:lnTo>
                  <a:lnTo>
                    <a:pt x="555" y="11924"/>
                  </a:lnTo>
                  <a:lnTo>
                    <a:pt x="3235" y="14697"/>
                  </a:lnTo>
                  <a:lnTo>
                    <a:pt x="6009" y="16176"/>
                  </a:lnTo>
                  <a:lnTo>
                    <a:pt x="8412" y="16916"/>
                  </a:lnTo>
                  <a:lnTo>
                    <a:pt x="9983" y="17193"/>
                  </a:lnTo>
                  <a:lnTo>
                    <a:pt x="9706" y="15714"/>
                  </a:lnTo>
                  <a:lnTo>
                    <a:pt x="9706" y="11647"/>
                  </a:lnTo>
                  <a:lnTo>
                    <a:pt x="10261" y="8135"/>
                  </a:lnTo>
                  <a:lnTo>
                    <a:pt x="11185" y="5824"/>
                  </a:lnTo>
                  <a:lnTo>
                    <a:pt x="12479" y="3605"/>
                  </a:lnTo>
                  <a:lnTo>
                    <a:pt x="14420" y="1664"/>
                  </a:lnTo>
                  <a:lnTo>
                    <a:pt x="15714" y="740"/>
                  </a:lnTo>
                  <a:lnTo>
                    <a:pt x="16639" y="740"/>
                  </a:lnTo>
                  <a:lnTo>
                    <a:pt x="15437" y="370"/>
                  </a:lnTo>
                  <a:lnTo>
                    <a:pt x="1303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6965475" y="7015900"/>
              <a:ext cx="152550" cy="198775"/>
            </a:xfrm>
            <a:custGeom>
              <a:avLst/>
              <a:gdLst/>
              <a:ahLst/>
              <a:cxnLst/>
              <a:rect l="l" t="t" r="r" b="b"/>
              <a:pathLst>
                <a:path w="6102" h="7951" extrusionOk="0">
                  <a:moveTo>
                    <a:pt x="5177" y="1"/>
                  </a:moveTo>
                  <a:lnTo>
                    <a:pt x="3513" y="278"/>
                  </a:lnTo>
                  <a:lnTo>
                    <a:pt x="2682" y="555"/>
                  </a:lnTo>
                  <a:lnTo>
                    <a:pt x="1757" y="2034"/>
                  </a:lnTo>
                  <a:lnTo>
                    <a:pt x="463" y="5177"/>
                  </a:lnTo>
                  <a:lnTo>
                    <a:pt x="93" y="6841"/>
                  </a:lnTo>
                  <a:lnTo>
                    <a:pt x="1" y="7395"/>
                  </a:lnTo>
                  <a:lnTo>
                    <a:pt x="740" y="7950"/>
                  </a:lnTo>
                  <a:lnTo>
                    <a:pt x="1942" y="7765"/>
                  </a:lnTo>
                  <a:lnTo>
                    <a:pt x="2959" y="7118"/>
                  </a:lnTo>
                  <a:lnTo>
                    <a:pt x="3051" y="6564"/>
                  </a:lnTo>
                  <a:lnTo>
                    <a:pt x="3236" y="6009"/>
                  </a:lnTo>
                  <a:lnTo>
                    <a:pt x="4160" y="2959"/>
                  </a:lnTo>
                  <a:lnTo>
                    <a:pt x="5270" y="833"/>
                  </a:lnTo>
                  <a:lnTo>
                    <a:pt x="610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817600" y="7029775"/>
              <a:ext cx="145600" cy="189500"/>
            </a:xfrm>
            <a:custGeom>
              <a:avLst/>
              <a:gdLst/>
              <a:ahLst/>
              <a:cxnLst/>
              <a:rect l="l" t="t" r="r" b="b"/>
              <a:pathLst>
                <a:path w="5824" h="7580" extrusionOk="0">
                  <a:moveTo>
                    <a:pt x="4992" y="0"/>
                  </a:moveTo>
                  <a:lnTo>
                    <a:pt x="3328" y="185"/>
                  </a:lnTo>
                  <a:lnTo>
                    <a:pt x="2681" y="555"/>
                  </a:lnTo>
                  <a:lnTo>
                    <a:pt x="1849" y="1387"/>
                  </a:lnTo>
                  <a:lnTo>
                    <a:pt x="740" y="3236"/>
                  </a:lnTo>
                  <a:lnTo>
                    <a:pt x="0" y="5916"/>
                  </a:lnTo>
                  <a:lnTo>
                    <a:pt x="0" y="6378"/>
                  </a:lnTo>
                  <a:lnTo>
                    <a:pt x="0" y="6933"/>
                  </a:lnTo>
                  <a:lnTo>
                    <a:pt x="647" y="7488"/>
                  </a:lnTo>
                  <a:lnTo>
                    <a:pt x="1664" y="7580"/>
                  </a:lnTo>
                  <a:lnTo>
                    <a:pt x="2496" y="6933"/>
                  </a:lnTo>
                  <a:lnTo>
                    <a:pt x="2681" y="6378"/>
                  </a:lnTo>
                  <a:lnTo>
                    <a:pt x="3050" y="4714"/>
                  </a:lnTo>
                  <a:lnTo>
                    <a:pt x="4622" y="1572"/>
                  </a:lnTo>
                  <a:lnTo>
                    <a:pt x="5823" y="278"/>
                  </a:lnTo>
                  <a:lnTo>
                    <a:pt x="499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7268200" y="6643850"/>
              <a:ext cx="439100" cy="413675"/>
            </a:xfrm>
            <a:custGeom>
              <a:avLst/>
              <a:gdLst/>
              <a:ahLst/>
              <a:cxnLst/>
              <a:rect l="l" t="t" r="r" b="b"/>
              <a:pathLst>
                <a:path w="17564" h="16547" extrusionOk="0">
                  <a:moveTo>
                    <a:pt x="17564" y="1"/>
                  </a:moveTo>
                  <a:lnTo>
                    <a:pt x="463" y="3513"/>
                  </a:lnTo>
                  <a:lnTo>
                    <a:pt x="1" y="13311"/>
                  </a:lnTo>
                  <a:lnTo>
                    <a:pt x="1" y="13958"/>
                  </a:lnTo>
                  <a:lnTo>
                    <a:pt x="278" y="14883"/>
                  </a:lnTo>
                  <a:lnTo>
                    <a:pt x="1203" y="15807"/>
                  </a:lnTo>
                  <a:lnTo>
                    <a:pt x="4438" y="16547"/>
                  </a:lnTo>
                  <a:lnTo>
                    <a:pt x="9799" y="16547"/>
                  </a:lnTo>
                  <a:lnTo>
                    <a:pt x="13127" y="15992"/>
                  </a:lnTo>
                  <a:lnTo>
                    <a:pt x="15253" y="14883"/>
                  </a:lnTo>
                  <a:lnTo>
                    <a:pt x="16454" y="13589"/>
                  </a:lnTo>
                  <a:lnTo>
                    <a:pt x="16639" y="12849"/>
                  </a:lnTo>
                  <a:lnTo>
                    <a:pt x="17379" y="4900"/>
                  </a:lnTo>
                  <a:lnTo>
                    <a:pt x="17564" y="1"/>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7945300" y="6070750"/>
              <a:ext cx="790350" cy="764925"/>
            </a:xfrm>
            <a:custGeom>
              <a:avLst/>
              <a:gdLst/>
              <a:ahLst/>
              <a:cxnLst/>
              <a:rect l="l" t="t" r="r" b="b"/>
              <a:pathLst>
                <a:path w="31614" h="30597" extrusionOk="0">
                  <a:moveTo>
                    <a:pt x="185" y="1"/>
                  </a:moveTo>
                  <a:lnTo>
                    <a:pt x="0" y="1942"/>
                  </a:lnTo>
                  <a:lnTo>
                    <a:pt x="0" y="4807"/>
                  </a:lnTo>
                  <a:lnTo>
                    <a:pt x="370" y="6841"/>
                  </a:lnTo>
                  <a:lnTo>
                    <a:pt x="647" y="7950"/>
                  </a:lnTo>
                  <a:lnTo>
                    <a:pt x="1294" y="9522"/>
                  </a:lnTo>
                  <a:lnTo>
                    <a:pt x="2958" y="11832"/>
                  </a:lnTo>
                  <a:lnTo>
                    <a:pt x="5824" y="14421"/>
                  </a:lnTo>
                  <a:lnTo>
                    <a:pt x="7488" y="15715"/>
                  </a:lnTo>
                  <a:lnTo>
                    <a:pt x="8967" y="17286"/>
                  </a:lnTo>
                  <a:lnTo>
                    <a:pt x="11740" y="20429"/>
                  </a:lnTo>
                  <a:lnTo>
                    <a:pt x="13034" y="22185"/>
                  </a:lnTo>
                  <a:lnTo>
                    <a:pt x="14235" y="23757"/>
                  </a:lnTo>
                  <a:lnTo>
                    <a:pt x="16454" y="26622"/>
                  </a:lnTo>
                  <a:lnTo>
                    <a:pt x="18302" y="28378"/>
                  </a:lnTo>
                  <a:lnTo>
                    <a:pt x="19412" y="29210"/>
                  </a:lnTo>
                  <a:lnTo>
                    <a:pt x="21815" y="30227"/>
                  </a:lnTo>
                  <a:lnTo>
                    <a:pt x="24496" y="30597"/>
                  </a:lnTo>
                  <a:lnTo>
                    <a:pt x="27084" y="30227"/>
                  </a:lnTo>
                  <a:lnTo>
                    <a:pt x="28378" y="29765"/>
                  </a:lnTo>
                  <a:lnTo>
                    <a:pt x="29210" y="29395"/>
                  </a:lnTo>
                  <a:lnTo>
                    <a:pt x="30504" y="28563"/>
                  </a:lnTo>
                  <a:lnTo>
                    <a:pt x="31243" y="27362"/>
                  </a:lnTo>
                  <a:lnTo>
                    <a:pt x="31613" y="25420"/>
                  </a:lnTo>
                  <a:lnTo>
                    <a:pt x="31521" y="24126"/>
                  </a:lnTo>
                  <a:lnTo>
                    <a:pt x="31428" y="23387"/>
                  </a:lnTo>
                  <a:lnTo>
                    <a:pt x="30411" y="22278"/>
                  </a:lnTo>
                  <a:lnTo>
                    <a:pt x="27638" y="20891"/>
                  </a:lnTo>
                  <a:lnTo>
                    <a:pt x="20891" y="19227"/>
                  </a:lnTo>
                  <a:lnTo>
                    <a:pt x="19319" y="19042"/>
                  </a:ln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7961475" y="5959825"/>
              <a:ext cx="776475" cy="813450"/>
            </a:xfrm>
            <a:custGeom>
              <a:avLst/>
              <a:gdLst/>
              <a:ahLst/>
              <a:cxnLst/>
              <a:rect l="l" t="t" r="r" b="b"/>
              <a:pathLst>
                <a:path w="31059" h="32538" extrusionOk="0">
                  <a:moveTo>
                    <a:pt x="6009" y="1"/>
                  </a:moveTo>
                  <a:lnTo>
                    <a:pt x="4160" y="93"/>
                  </a:lnTo>
                  <a:lnTo>
                    <a:pt x="3328" y="371"/>
                  </a:lnTo>
                  <a:lnTo>
                    <a:pt x="2219" y="833"/>
                  </a:lnTo>
                  <a:lnTo>
                    <a:pt x="740" y="2034"/>
                  </a:lnTo>
                  <a:lnTo>
                    <a:pt x="0" y="3883"/>
                  </a:lnTo>
                  <a:lnTo>
                    <a:pt x="0" y="6286"/>
                  </a:lnTo>
                  <a:lnTo>
                    <a:pt x="370" y="7950"/>
                  </a:lnTo>
                  <a:lnTo>
                    <a:pt x="1017" y="10354"/>
                  </a:lnTo>
                  <a:lnTo>
                    <a:pt x="2773" y="13774"/>
                  </a:lnTo>
                  <a:lnTo>
                    <a:pt x="6194" y="17286"/>
                  </a:lnTo>
                  <a:lnTo>
                    <a:pt x="8874" y="19505"/>
                  </a:lnTo>
                  <a:lnTo>
                    <a:pt x="11555" y="22370"/>
                  </a:lnTo>
                  <a:lnTo>
                    <a:pt x="15437" y="27269"/>
                  </a:lnTo>
                  <a:lnTo>
                    <a:pt x="17378" y="29765"/>
                  </a:lnTo>
                  <a:lnTo>
                    <a:pt x="18302" y="30689"/>
                  </a:lnTo>
                  <a:lnTo>
                    <a:pt x="20798" y="31983"/>
                  </a:lnTo>
                  <a:lnTo>
                    <a:pt x="23849" y="32538"/>
                  </a:lnTo>
                  <a:lnTo>
                    <a:pt x="26807" y="32353"/>
                  </a:lnTo>
                  <a:lnTo>
                    <a:pt x="28101" y="31891"/>
                  </a:lnTo>
                  <a:lnTo>
                    <a:pt x="28840" y="31521"/>
                  </a:lnTo>
                  <a:lnTo>
                    <a:pt x="29857" y="30689"/>
                  </a:lnTo>
                  <a:lnTo>
                    <a:pt x="30781" y="29210"/>
                  </a:lnTo>
                  <a:lnTo>
                    <a:pt x="31059" y="25513"/>
                  </a:lnTo>
                  <a:lnTo>
                    <a:pt x="30781" y="23295"/>
                  </a:lnTo>
                  <a:lnTo>
                    <a:pt x="30689" y="20706"/>
                  </a:lnTo>
                  <a:lnTo>
                    <a:pt x="30227" y="18395"/>
                  </a:lnTo>
                  <a:lnTo>
                    <a:pt x="29672" y="17564"/>
                  </a:lnTo>
                  <a:lnTo>
                    <a:pt x="29395" y="17286"/>
                  </a:lnTo>
                  <a:lnTo>
                    <a:pt x="27731" y="15715"/>
                  </a:lnTo>
                  <a:lnTo>
                    <a:pt x="22555" y="9244"/>
                  </a:lnTo>
                  <a:lnTo>
                    <a:pt x="19966" y="6564"/>
                  </a:lnTo>
                  <a:lnTo>
                    <a:pt x="18487" y="5455"/>
                  </a:lnTo>
                  <a:lnTo>
                    <a:pt x="17933" y="5177"/>
                  </a:lnTo>
                  <a:lnTo>
                    <a:pt x="14975" y="3976"/>
                  </a:lnTo>
                  <a:lnTo>
                    <a:pt x="8967" y="833"/>
                  </a:lnTo>
                  <a:lnTo>
                    <a:pt x="60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8155575" y="6086925"/>
              <a:ext cx="298125" cy="184900"/>
            </a:xfrm>
            <a:custGeom>
              <a:avLst/>
              <a:gdLst/>
              <a:ahLst/>
              <a:cxnLst/>
              <a:rect l="l" t="t" r="r" b="b"/>
              <a:pathLst>
                <a:path w="11925" h="7396" extrusionOk="0">
                  <a:moveTo>
                    <a:pt x="8043" y="1"/>
                  </a:moveTo>
                  <a:lnTo>
                    <a:pt x="5270" y="925"/>
                  </a:lnTo>
                  <a:lnTo>
                    <a:pt x="2866" y="2497"/>
                  </a:lnTo>
                  <a:lnTo>
                    <a:pt x="925" y="4530"/>
                  </a:lnTo>
                  <a:lnTo>
                    <a:pt x="186" y="5824"/>
                  </a:lnTo>
                  <a:lnTo>
                    <a:pt x="1" y="6286"/>
                  </a:lnTo>
                  <a:lnTo>
                    <a:pt x="278" y="7026"/>
                  </a:lnTo>
                  <a:lnTo>
                    <a:pt x="1110" y="7396"/>
                  </a:lnTo>
                  <a:lnTo>
                    <a:pt x="1942" y="7303"/>
                  </a:lnTo>
                  <a:lnTo>
                    <a:pt x="2497" y="7026"/>
                  </a:lnTo>
                  <a:lnTo>
                    <a:pt x="2959" y="6194"/>
                  </a:lnTo>
                  <a:lnTo>
                    <a:pt x="4068" y="4807"/>
                  </a:lnTo>
                  <a:lnTo>
                    <a:pt x="6009" y="3144"/>
                  </a:lnTo>
                  <a:lnTo>
                    <a:pt x="8690" y="1942"/>
                  </a:lnTo>
                  <a:lnTo>
                    <a:pt x="11093" y="1295"/>
                  </a:lnTo>
                  <a:lnTo>
                    <a:pt x="11925" y="1202"/>
                  </a:lnTo>
                  <a:lnTo>
                    <a:pt x="11093" y="555"/>
                  </a:lnTo>
                  <a:lnTo>
                    <a:pt x="10169" y="93"/>
                  </a:lnTo>
                  <a:lnTo>
                    <a:pt x="961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8257275" y="6142400"/>
              <a:ext cx="258825" cy="184900"/>
            </a:xfrm>
            <a:custGeom>
              <a:avLst/>
              <a:gdLst/>
              <a:ahLst/>
              <a:cxnLst/>
              <a:rect l="l" t="t" r="r" b="b"/>
              <a:pathLst>
                <a:path w="10353" h="7396" extrusionOk="0">
                  <a:moveTo>
                    <a:pt x="8874" y="0"/>
                  </a:moveTo>
                  <a:lnTo>
                    <a:pt x="7580" y="278"/>
                  </a:lnTo>
                  <a:lnTo>
                    <a:pt x="4899" y="1109"/>
                  </a:lnTo>
                  <a:lnTo>
                    <a:pt x="2681" y="2681"/>
                  </a:lnTo>
                  <a:lnTo>
                    <a:pt x="832" y="4714"/>
                  </a:lnTo>
                  <a:lnTo>
                    <a:pt x="92" y="5824"/>
                  </a:lnTo>
                  <a:lnTo>
                    <a:pt x="0" y="6286"/>
                  </a:lnTo>
                  <a:lnTo>
                    <a:pt x="370" y="7025"/>
                  </a:lnTo>
                  <a:lnTo>
                    <a:pt x="1109" y="7395"/>
                  </a:lnTo>
                  <a:lnTo>
                    <a:pt x="2034" y="7303"/>
                  </a:lnTo>
                  <a:lnTo>
                    <a:pt x="2403" y="7025"/>
                  </a:lnTo>
                  <a:lnTo>
                    <a:pt x="3143" y="5916"/>
                  </a:lnTo>
                  <a:lnTo>
                    <a:pt x="4807" y="4160"/>
                  </a:lnTo>
                  <a:lnTo>
                    <a:pt x="6748" y="2681"/>
                  </a:lnTo>
                  <a:lnTo>
                    <a:pt x="9059" y="1664"/>
                  </a:lnTo>
                  <a:lnTo>
                    <a:pt x="10353" y="1387"/>
                  </a:lnTo>
                  <a:lnTo>
                    <a:pt x="9521" y="740"/>
                  </a:lnTo>
                  <a:lnTo>
                    <a:pt x="887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8372800" y="6225575"/>
              <a:ext cx="335100" cy="238050"/>
            </a:xfrm>
            <a:custGeom>
              <a:avLst/>
              <a:gdLst/>
              <a:ahLst/>
              <a:cxnLst/>
              <a:rect l="l" t="t" r="r" b="b"/>
              <a:pathLst>
                <a:path w="13404" h="9522" extrusionOk="0">
                  <a:moveTo>
                    <a:pt x="13404" y="1"/>
                  </a:moveTo>
                  <a:lnTo>
                    <a:pt x="1" y="740"/>
                  </a:lnTo>
                  <a:lnTo>
                    <a:pt x="278" y="4160"/>
                  </a:lnTo>
                  <a:lnTo>
                    <a:pt x="833" y="8135"/>
                  </a:lnTo>
                  <a:lnTo>
                    <a:pt x="2127" y="8690"/>
                  </a:lnTo>
                  <a:lnTo>
                    <a:pt x="4623" y="9337"/>
                  </a:lnTo>
                  <a:lnTo>
                    <a:pt x="7765" y="9522"/>
                  </a:lnTo>
                  <a:lnTo>
                    <a:pt x="12295" y="8320"/>
                  </a:lnTo>
                  <a:lnTo>
                    <a:pt x="12942" y="7765"/>
                  </a:lnTo>
                  <a:lnTo>
                    <a:pt x="13404" y="1"/>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7947600" y="5945975"/>
              <a:ext cx="392875" cy="342025"/>
            </a:xfrm>
            <a:custGeom>
              <a:avLst/>
              <a:gdLst/>
              <a:ahLst/>
              <a:cxnLst/>
              <a:rect l="l" t="t" r="r" b="b"/>
              <a:pathLst>
                <a:path w="15715" h="13681" extrusionOk="0">
                  <a:moveTo>
                    <a:pt x="5824" y="0"/>
                  </a:moveTo>
                  <a:lnTo>
                    <a:pt x="3606" y="647"/>
                  </a:lnTo>
                  <a:lnTo>
                    <a:pt x="1665" y="1849"/>
                  </a:lnTo>
                  <a:lnTo>
                    <a:pt x="833" y="2773"/>
                  </a:lnTo>
                  <a:lnTo>
                    <a:pt x="555" y="3236"/>
                  </a:lnTo>
                  <a:lnTo>
                    <a:pt x="93" y="4530"/>
                  </a:lnTo>
                  <a:lnTo>
                    <a:pt x="1" y="6840"/>
                  </a:lnTo>
                  <a:lnTo>
                    <a:pt x="833" y="10168"/>
                  </a:lnTo>
                  <a:lnTo>
                    <a:pt x="2127" y="12849"/>
                  </a:lnTo>
                  <a:lnTo>
                    <a:pt x="2866" y="13681"/>
                  </a:lnTo>
                  <a:lnTo>
                    <a:pt x="2959" y="13403"/>
                  </a:lnTo>
                  <a:lnTo>
                    <a:pt x="3606" y="11000"/>
                  </a:lnTo>
                  <a:lnTo>
                    <a:pt x="5177" y="8504"/>
                  </a:lnTo>
                  <a:lnTo>
                    <a:pt x="6933" y="6840"/>
                  </a:lnTo>
                  <a:lnTo>
                    <a:pt x="9429" y="5454"/>
                  </a:lnTo>
                  <a:lnTo>
                    <a:pt x="12942" y="4530"/>
                  </a:lnTo>
                  <a:lnTo>
                    <a:pt x="14975" y="4252"/>
                  </a:lnTo>
                  <a:lnTo>
                    <a:pt x="15715" y="4530"/>
                  </a:lnTo>
                  <a:lnTo>
                    <a:pt x="15715" y="4530"/>
                  </a:lnTo>
                  <a:lnTo>
                    <a:pt x="15160" y="3790"/>
                  </a:lnTo>
                  <a:lnTo>
                    <a:pt x="13866" y="2496"/>
                  </a:lnTo>
                  <a:lnTo>
                    <a:pt x="12479" y="1387"/>
                  </a:lnTo>
                  <a:lnTo>
                    <a:pt x="10816" y="555"/>
                  </a:lnTo>
                  <a:lnTo>
                    <a:pt x="9984" y="370"/>
                  </a:lnTo>
                  <a:lnTo>
                    <a:pt x="850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7150350" y="2137650"/>
              <a:ext cx="1656925" cy="4961475"/>
            </a:xfrm>
            <a:custGeom>
              <a:avLst/>
              <a:gdLst/>
              <a:ahLst/>
              <a:cxnLst/>
              <a:rect l="l" t="t" r="r" b="b"/>
              <a:pathLst>
                <a:path w="66277" h="198459" extrusionOk="0">
                  <a:moveTo>
                    <a:pt x="30042" y="1"/>
                  </a:moveTo>
                  <a:lnTo>
                    <a:pt x="24404" y="185"/>
                  </a:lnTo>
                  <a:lnTo>
                    <a:pt x="19042" y="740"/>
                  </a:lnTo>
                  <a:lnTo>
                    <a:pt x="14143" y="1757"/>
                  </a:lnTo>
                  <a:lnTo>
                    <a:pt x="9799" y="3236"/>
                  </a:lnTo>
                  <a:lnTo>
                    <a:pt x="6286" y="5362"/>
                  </a:lnTo>
                  <a:lnTo>
                    <a:pt x="4253" y="7303"/>
                  </a:lnTo>
                  <a:lnTo>
                    <a:pt x="3236" y="8782"/>
                  </a:lnTo>
                  <a:lnTo>
                    <a:pt x="2496" y="10538"/>
                  </a:lnTo>
                  <a:lnTo>
                    <a:pt x="2127" y="12387"/>
                  </a:lnTo>
                  <a:lnTo>
                    <a:pt x="2034" y="13496"/>
                  </a:lnTo>
                  <a:lnTo>
                    <a:pt x="1480" y="35680"/>
                  </a:lnTo>
                  <a:lnTo>
                    <a:pt x="1017" y="74041"/>
                  </a:lnTo>
                  <a:lnTo>
                    <a:pt x="555" y="95393"/>
                  </a:lnTo>
                  <a:lnTo>
                    <a:pt x="186" y="102788"/>
                  </a:lnTo>
                  <a:lnTo>
                    <a:pt x="1" y="106393"/>
                  </a:lnTo>
                  <a:lnTo>
                    <a:pt x="93" y="113603"/>
                  </a:lnTo>
                  <a:lnTo>
                    <a:pt x="740" y="126636"/>
                  </a:lnTo>
                  <a:lnTo>
                    <a:pt x="1202" y="139485"/>
                  </a:lnTo>
                  <a:lnTo>
                    <a:pt x="1665" y="174518"/>
                  </a:lnTo>
                  <a:lnTo>
                    <a:pt x="1572" y="193837"/>
                  </a:lnTo>
                  <a:lnTo>
                    <a:pt x="2219" y="194576"/>
                  </a:lnTo>
                  <a:lnTo>
                    <a:pt x="3606" y="195963"/>
                  </a:lnTo>
                  <a:lnTo>
                    <a:pt x="6101" y="197442"/>
                  </a:lnTo>
                  <a:lnTo>
                    <a:pt x="9706" y="198458"/>
                  </a:lnTo>
                  <a:lnTo>
                    <a:pt x="13496" y="198458"/>
                  </a:lnTo>
                  <a:lnTo>
                    <a:pt x="18765" y="197719"/>
                  </a:lnTo>
                  <a:lnTo>
                    <a:pt x="23479" y="196240"/>
                  </a:lnTo>
                  <a:lnTo>
                    <a:pt x="23941" y="195963"/>
                  </a:lnTo>
                  <a:lnTo>
                    <a:pt x="26345" y="168879"/>
                  </a:lnTo>
                  <a:lnTo>
                    <a:pt x="29487" y="130519"/>
                  </a:lnTo>
                  <a:lnTo>
                    <a:pt x="29765" y="126174"/>
                  </a:lnTo>
                  <a:lnTo>
                    <a:pt x="29672" y="119426"/>
                  </a:lnTo>
                  <a:lnTo>
                    <a:pt x="29118" y="113141"/>
                  </a:lnTo>
                  <a:lnTo>
                    <a:pt x="29025" y="112401"/>
                  </a:lnTo>
                  <a:lnTo>
                    <a:pt x="35218" y="56201"/>
                  </a:lnTo>
                  <a:lnTo>
                    <a:pt x="35496" y="65260"/>
                  </a:lnTo>
                  <a:lnTo>
                    <a:pt x="36235" y="83931"/>
                  </a:lnTo>
                  <a:lnTo>
                    <a:pt x="36513" y="87444"/>
                  </a:lnTo>
                  <a:lnTo>
                    <a:pt x="37160" y="94192"/>
                  </a:lnTo>
                  <a:lnTo>
                    <a:pt x="39008" y="105746"/>
                  </a:lnTo>
                  <a:lnTo>
                    <a:pt x="40765" y="117763"/>
                  </a:lnTo>
                  <a:lnTo>
                    <a:pt x="45201" y="153627"/>
                  </a:lnTo>
                  <a:lnTo>
                    <a:pt x="47605" y="173778"/>
                  </a:lnTo>
                  <a:lnTo>
                    <a:pt x="49084" y="174518"/>
                  </a:lnTo>
                  <a:lnTo>
                    <a:pt x="52134" y="175534"/>
                  </a:lnTo>
                  <a:lnTo>
                    <a:pt x="54907" y="175812"/>
                  </a:lnTo>
                  <a:lnTo>
                    <a:pt x="57403" y="175719"/>
                  </a:lnTo>
                  <a:lnTo>
                    <a:pt x="60638" y="174980"/>
                  </a:lnTo>
                  <a:lnTo>
                    <a:pt x="63226" y="173871"/>
                  </a:lnTo>
                  <a:lnTo>
                    <a:pt x="63504" y="173778"/>
                  </a:lnTo>
                  <a:lnTo>
                    <a:pt x="64058" y="167677"/>
                  </a:lnTo>
                  <a:lnTo>
                    <a:pt x="65814" y="137174"/>
                  </a:lnTo>
                  <a:lnTo>
                    <a:pt x="66277" y="122292"/>
                  </a:lnTo>
                  <a:lnTo>
                    <a:pt x="66092" y="114435"/>
                  </a:lnTo>
                  <a:lnTo>
                    <a:pt x="65814" y="111569"/>
                  </a:lnTo>
                  <a:lnTo>
                    <a:pt x="63781" y="94192"/>
                  </a:lnTo>
                  <a:lnTo>
                    <a:pt x="63504" y="90309"/>
                  </a:lnTo>
                  <a:lnTo>
                    <a:pt x="63504" y="87906"/>
                  </a:lnTo>
                  <a:lnTo>
                    <a:pt x="63504" y="72932"/>
                  </a:lnTo>
                  <a:lnTo>
                    <a:pt x="63966" y="60083"/>
                  </a:lnTo>
                  <a:lnTo>
                    <a:pt x="64243" y="53428"/>
                  </a:lnTo>
                  <a:lnTo>
                    <a:pt x="64982" y="41227"/>
                  </a:lnTo>
                  <a:lnTo>
                    <a:pt x="65260" y="29118"/>
                  </a:lnTo>
                  <a:lnTo>
                    <a:pt x="65352" y="25882"/>
                  </a:lnTo>
                  <a:lnTo>
                    <a:pt x="65167" y="19319"/>
                  </a:lnTo>
                  <a:lnTo>
                    <a:pt x="64613" y="12941"/>
                  </a:lnTo>
                  <a:lnTo>
                    <a:pt x="63781" y="6471"/>
                  </a:lnTo>
                  <a:lnTo>
                    <a:pt x="63226" y="3236"/>
                  </a:lnTo>
                  <a:lnTo>
                    <a:pt x="61285" y="2958"/>
                  </a:lnTo>
                  <a:lnTo>
                    <a:pt x="49269" y="1202"/>
                  </a:lnTo>
                  <a:lnTo>
                    <a:pt x="38546" y="185"/>
                  </a:lnTo>
                  <a:lnTo>
                    <a:pt x="30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8023875" y="2988050"/>
              <a:ext cx="566175" cy="1178575"/>
            </a:xfrm>
            <a:custGeom>
              <a:avLst/>
              <a:gdLst/>
              <a:ahLst/>
              <a:cxnLst/>
              <a:rect l="l" t="t" r="r" b="b"/>
              <a:pathLst>
                <a:path w="22647" h="47143" extrusionOk="0">
                  <a:moveTo>
                    <a:pt x="22647" y="1"/>
                  </a:moveTo>
                  <a:lnTo>
                    <a:pt x="19411" y="2496"/>
                  </a:lnTo>
                  <a:lnTo>
                    <a:pt x="11924" y="7026"/>
                  </a:lnTo>
                  <a:lnTo>
                    <a:pt x="1849" y="12202"/>
                  </a:lnTo>
                  <a:lnTo>
                    <a:pt x="0" y="12941"/>
                  </a:lnTo>
                  <a:lnTo>
                    <a:pt x="1109" y="47142"/>
                  </a:lnTo>
                  <a:lnTo>
                    <a:pt x="3143" y="30781"/>
                  </a:lnTo>
                  <a:lnTo>
                    <a:pt x="5269" y="13866"/>
                  </a:lnTo>
                  <a:lnTo>
                    <a:pt x="7118" y="13034"/>
                  </a:lnTo>
                  <a:lnTo>
                    <a:pt x="10538" y="11093"/>
                  </a:lnTo>
                  <a:lnTo>
                    <a:pt x="15159" y="7673"/>
                  </a:lnTo>
                  <a:lnTo>
                    <a:pt x="21630" y="1202"/>
                  </a:lnTo>
                  <a:lnTo>
                    <a:pt x="2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8583100" y="254300"/>
              <a:ext cx="919750" cy="2116775"/>
            </a:xfrm>
            <a:custGeom>
              <a:avLst/>
              <a:gdLst/>
              <a:ahLst/>
              <a:cxnLst/>
              <a:rect l="l" t="t" r="r" b="b"/>
              <a:pathLst>
                <a:path w="36790" h="84671" extrusionOk="0">
                  <a:moveTo>
                    <a:pt x="1202" y="0"/>
                  </a:moveTo>
                  <a:lnTo>
                    <a:pt x="93" y="185"/>
                  </a:lnTo>
                  <a:lnTo>
                    <a:pt x="7210" y="37344"/>
                  </a:lnTo>
                  <a:lnTo>
                    <a:pt x="15714" y="54999"/>
                  </a:lnTo>
                  <a:lnTo>
                    <a:pt x="0" y="67940"/>
                  </a:lnTo>
                  <a:lnTo>
                    <a:pt x="2866" y="76259"/>
                  </a:lnTo>
                  <a:lnTo>
                    <a:pt x="5639" y="84670"/>
                  </a:lnTo>
                  <a:lnTo>
                    <a:pt x="9151" y="82175"/>
                  </a:lnTo>
                  <a:lnTo>
                    <a:pt x="23941" y="70620"/>
                  </a:lnTo>
                  <a:lnTo>
                    <a:pt x="29580" y="65721"/>
                  </a:lnTo>
                  <a:lnTo>
                    <a:pt x="34016" y="61100"/>
                  </a:lnTo>
                  <a:lnTo>
                    <a:pt x="36142" y="58142"/>
                  </a:lnTo>
                  <a:lnTo>
                    <a:pt x="36697" y="56385"/>
                  </a:lnTo>
                  <a:lnTo>
                    <a:pt x="36789" y="55738"/>
                  </a:lnTo>
                  <a:lnTo>
                    <a:pt x="36697" y="54259"/>
                  </a:lnTo>
                  <a:lnTo>
                    <a:pt x="35495" y="50192"/>
                  </a:lnTo>
                  <a:lnTo>
                    <a:pt x="32260" y="42058"/>
                  </a:lnTo>
                  <a:lnTo>
                    <a:pt x="23386" y="23109"/>
                  </a:lnTo>
                  <a:lnTo>
                    <a:pt x="18765" y="13773"/>
                  </a:lnTo>
                  <a:lnTo>
                    <a:pt x="17840" y="11832"/>
                  </a:lnTo>
                  <a:lnTo>
                    <a:pt x="15807" y="8504"/>
                  </a:lnTo>
                  <a:lnTo>
                    <a:pt x="13588" y="5731"/>
                  </a:lnTo>
                  <a:lnTo>
                    <a:pt x="11185" y="3420"/>
                  </a:lnTo>
                  <a:lnTo>
                    <a:pt x="8782" y="1756"/>
                  </a:lnTo>
                  <a:lnTo>
                    <a:pt x="6286" y="647"/>
                  </a:lnTo>
                  <a:lnTo>
                    <a:pt x="36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8497600" y="215000"/>
              <a:ext cx="903575" cy="1356500"/>
            </a:xfrm>
            <a:custGeom>
              <a:avLst/>
              <a:gdLst/>
              <a:ahLst/>
              <a:cxnLst/>
              <a:rect l="l" t="t" r="r" b="b"/>
              <a:pathLst>
                <a:path w="36143" h="54260" extrusionOk="0">
                  <a:moveTo>
                    <a:pt x="2219" y="1"/>
                  </a:moveTo>
                  <a:lnTo>
                    <a:pt x="0" y="186"/>
                  </a:lnTo>
                  <a:lnTo>
                    <a:pt x="9614" y="39933"/>
                  </a:lnTo>
                  <a:lnTo>
                    <a:pt x="17748" y="54260"/>
                  </a:lnTo>
                  <a:lnTo>
                    <a:pt x="20244" y="53983"/>
                  </a:lnTo>
                  <a:lnTo>
                    <a:pt x="24588" y="52873"/>
                  </a:lnTo>
                  <a:lnTo>
                    <a:pt x="28101" y="51210"/>
                  </a:lnTo>
                  <a:lnTo>
                    <a:pt x="30966" y="49268"/>
                  </a:lnTo>
                  <a:lnTo>
                    <a:pt x="34016" y="46311"/>
                  </a:lnTo>
                  <a:lnTo>
                    <a:pt x="35957" y="43353"/>
                  </a:lnTo>
                  <a:lnTo>
                    <a:pt x="36142" y="42983"/>
                  </a:lnTo>
                  <a:lnTo>
                    <a:pt x="31521" y="32723"/>
                  </a:lnTo>
                  <a:lnTo>
                    <a:pt x="25327" y="19689"/>
                  </a:lnTo>
                  <a:lnTo>
                    <a:pt x="21260" y="11832"/>
                  </a:lnTo>
                  <a:lnTo>
                    <a:pt x="19227" y="8227"/>
                  </a:lnTo>
                  <a:lnTo>
                    <a:pt x="18487" y="7026"/>
                  </a:lnTo>
                  <a:lnTo>
                    <a:pt x="16546" y="4992"/>
                  </a:lnTo>
                  <a:lnTo>
                    <a:pt x="14235" y="3328"/>
                  </a:lnTo>
                  <a:lnTo>
                    <a:pt x="11555" y="1942"/>
                  </a:lnTo>
                  <a:lnTo>
                    <a:pt x="7488" y="648"/>
                  </a:lnTo>
                  <a:lnTo>
                    <a:pt x="2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7808950" y="-103900"/>
              <a:ext cx="524600" cy="617025"/>
            </a:xfrm>
            <a:custGeom>
              <a:avLst/>
              <a:gdLst/>
              <a:ahLst/>
              <a:cxnLst/>
              <a:rect l="l" t="t" r="r" b="b"/>
              <a:pathLst>
                <a:path w="20984" h="24681" extrusionOk="0">
                  <a:moveTo>
                    <a:pt x="20336" y="1"/>
                  </a:moveTo>
                  <a:lnTo>
                    <a:pt x="1" y="4438"/>
                  </a:lnTo>
                  <a:lnTo>
                    <a:pt x="925" y="24681"/>
                  </a:lnTo>
                  <a:lnTo>
                    <a:pt x="20983" y="23572"/>
                  </a:lnTo>
                  <a:lnTo>
                    <a:pt x="203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7185025" y="219625"/>
              <a:ext cx="1682325" cy="2551225"/>
            </a:xfrm>
            <a:custGeom>
              <a:avLst/>
              <a:gdLst/>
              <a:ahLst/>
              <a:cxnLst/>
              <a:rect l="l" t="t" r="r" b="b"/>
              <a:pathLst>
                <a:path w="67293" h="102049" extrusionOk="0">
                  <a:moveTo>
                    <a:pt x="45663" y="1"/>
                  </a:moveTo>
                  <a:lnTo>
                    <a:pt x="45478" y="555"/>
                  </a:lnTo>
                  <a:lnTo>
                    <a:pt x="44277" y="1664"/>
                  </a:lnTo>
                  <a:lnTo>
                    <a:pt x="42428" y="2496"/>
                  </a:lnTo>
                  <a:lnTo>
                    <a:pt x="40025" y="3143"/>
                  </a:lnTo>
                  <a:lnTo>
                    <a:pt x="35588" y="3513"/>
                  </a:lnTo>
                  <a:lnTo>
                    <a:pt x="28840" y="3143"/>
                  </a:lnTo>
                  <a:lnTo>
                    <a:pt x="25512" y="2589"/>
                  </a:lnTo>
                  <a:lnTo>
                    <a:pt x="17193" y="4622"/>
                  </a:lnTo>
                  <a:lnTo>
                    <a:pt x="9336" y="6748"/>
                  </a:lnTo>
                  <a:lnTo>
                    <a:pt x="8135" y="7118"/>
                  </a:lnTo>
                  <a:lnTo>
                    <a:pt x="6101" y="8412"/>
                  </a:lnTo>
                  <a:lnTo>
                    <a:pt x="4437" y="10261"/>
                  </a:lnTo>
                  <a:lnTo>
                    <a:pt x="3143" y="12849"/>
                  </a:lnTo>
                  <a:lnTo>
                    <a:pt x="2034" y="16177"/>
                  </a:lnTo>
                  <a:lnTo>
                    <a:pt x="1202" y="20521"/>
                  </a:lnTo>
                  <a:lnTo>
                    <a:pt x="278" y="28933"/>
                  </a:lnTo>
                  <a:lnTo>
                    <a:pt x="0" y="36235"/>
                  </a:lnTo>
                  <a:lnTo>
                    <a:pt x="0" y="56940"/>
                  </a:lnTo>
                  <a:lnTo>
                    <a:pt x="0" y="97150"/>
                  </a:lnTo>
                  <a:lnTo>
                    <a:pt x="2126" y="98259"/>
                  </a:lnTo>
                  <a:lnTo>
                    <a:pt x="6840" y="99923"/>
                  </a:lnTo>
                  <a:lnTo>
                    <a:pt x="11924" y="101032"/>
                  </a:lnTo>
                  <a:lnTo>
                    <a:pt x="17286" y="101679"/>
                  </a:lnTo>
                  <a:lnTo>
                    <a:pt x="25512" y="102049"/>
                  </a:lnTo>
                  <a:lnTo>
                    <a:pt x="36235" y="101587"/>
                  </a:lnTo>
                  <a:lnTo>
                    <a:pt x="41041" y="101124"/>
                  </a:lnTo>
                  <a:lnTo>
                    <a:pt x="44554" y="100755"/>
                  </a:lnTo>
                  <a:lnTo>
                    <a:pt x="50377" y="99553"/>
                  </a:lnTo>
                  <a:lnTo>
                    <a:pt x="54907" y="98166"/>
                  </a:lnTo>
                  <a:lnTo>
                    <a:pt x="58234" y="96595"/>
                  </a:lnTo>
                  <a:lnTo>
                    <a:pt x="61562" y="94377"/>
                  </a:lnTo>
                  <a:lnTo>
                    <a:pt x="63318" y="92343"/>
                  </a:lnTo>
                  <a:lnTo>
                    <a:pt x="63411" y="92158"/>
                  </a:lnTo>
                  <a:lnTo>
                    <a:pt x="62948" y="84394"/>
                  </a:lnTo>
                  <a:lnTo>
                    <a:pt x="63133" y="72562"/>
                  </a:lnTo>
                  <a:lnTo>
                    <a:pt x="63411" y="64982"/>
                  </a:lnTo>
                  <a:lnTo>
                    <a:pt x="63503" y="61747"/>
                  </a:lnTo>
                  <a:lnTo>
                    <a:pt x="64335" y="55184"/>
                  </a:lnTo>
                  <a:lnTo>
                    <a:pt x="66091" y="45016"/>
                  </a:lnTo>
                  <a:lnTo>
                    <a:pt x="66831" y="37806"/>
                  </a:lnTo>
                  <a:lnTo>
                    <a:pt x="67200" y="32538"/>
                  </a:lnTo>
                  <a:lnTo>
                    <a:pt x="67293" y="23664"/>
                  </a:lnTo>
                  <a:lnTo>
                    <a:pt x="66831" y="16731"/>
                  </a:lnTo>
                  <a:lnTo>
                    <a:pt x="65999" y="11832"/>
                  </a:lnTo>
                  <a:lnTo>
                    <a:pt x="65629" y="10261"/>
                  </a:lnTo>
                  <a:lnTo>
                    <a:pt x="65259" y="9244"/>
                  </a:lnTo>
                  <a:lnTo>
                    <a:pt x="64335" y="7303"/>
                  </a:lnTo>
                  <a:lnTo>
                    <a:pt x="62856" y="5454"/>
                  </a:lnTo>
                  <a:lnTo>
                    <a:pt x="61285" y="3790"/>
                  </a:lnTo>
                  <a:lnTo>
                    <a:pt x="59251" y="2404"/>
                  </a:lnTo>
                  <a:lnTo>
                    <a:pt x="57125" y="1295"/>
                  </a:lnTo>
                  <a:lnTo>
                    <a:pt x="54722" y="463"/>
                  </a:lnTo>
                  <a:lnTo>
                    <a:pt x="52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7434600" y="101775"/>
              <a:ext cx="295800" cy="281950"/>
            </a:xfrm>
            <a:custGeom>
              <a:avLst/>
              <a:gdLst/>
              <a:ahLst/>
              <a:cxnLst/>
              <a:rect l="l" t="t" r="r" b="b"/>
              <a:pathLst>
                <a:path w="11832" h="11278" extrusionOk="0">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7434600" y="101775"/>
              <a:ext cx="295800" cy="281950"/>
            </a:xfrm>
            <a:custGeom>
              <a:avLst/>
              <a:gdLst/>
              <a:ahLst/>
              <a:cxnLst/>
              <a:rect l="l" t="t" r="r" b="b"/>
              <a:pathLst>
                <a:path w="11832" h="11278" extrusionOk="0">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7529350" y="39375"/>
              <a:ext cx="1076875" cy="591600"/>
            </a:xfrm>
            <a:custGeom>
              <a:avLst/>
              <a:gdLst/>
              <a:ahLst/>
              <a:cxnLst/>
              <a:rect l="l" t="t" r="r" b="b"/>
              <a:pathLst>
                <a:path w="43075" h="23664" extrusionOk="0">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7529350" y="39375"/>
              <a:ext cx="1076875" cy="591600"/>
            </a:xfrm>
            <a:custGeom>
              <a:avLst/>
              <a:gdLst/>
              <a:ahLst/>
              <a:cxnLst/>
              <a:rect l="l" t="t" r="r" b="b"/>
              <a:pathLst>
                <a:path w="43075" h="23664" extrusionOk="0">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7365275" y="-614600"/>
              <a:ext cx="106325" cy="233425"/>
            </a:xfrm>
            <a:custGeom>
              <a:avLst/>
              <a:gdLst/>
              <a:ahLst/>
              <a:cxnLst/>
              <a:rect l="l" t="t" r="r" b="b"/>
              <a:pathLst>
                <a:path w="4253" h="9337" extrusionOk="0">
                  <a:moveTo>
                    <a:pt x="4252" y="1"/>
                  </a:moveTo>
                  <a:lnTo>
                    <a:pt x="3698" y="925"/>
                  </a:lnTo>
                  <a:lnTo>
                    <a:pt x="1109" y="5177"/>
                  </a:lnTo>
                  <a:lnTo>
                    <a:pt x="0" y="7488"/>
                  </a:lnTo>
                  <a:lnTo>
                    <a:pt x="0" y="7950"/>
                  </a:lnTo>
                  <a:lnTo>
                    <a:pt x="832" y="8505"/>
                  </a:lnTo>
                  <a:lnTo>
                    <a:pt x="3605" y="9244"/>
                  </a:lnTo>
                  <a:lnTo>
                    <a:pt x="4160" y="9336"/>
                  </a:lnTo>
                  <a:lnTo>
                    <a:pt x="42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7448450" y="-1139175"/>
              <a:ext cx="1100000" cy="1178575"/>
            </a:xfrm>
            <a:custGeom>
              <a:avLst/>
              <a:gdLst/>
              <a:ahLst/>
              <a:cxnLst/>
              <a:rect l="l" t="t" r="r" b="b"/>
              <a:pathLst>
                <a:path w="44000" h="47143" extrusionOk="0">
                  <a:moveTo>
                    <a:pt x="21446" y="1"/>
                  </a:moveTo>
                  <a:lnTo>
                    <a:pt x="15992" y="555"/>
                  </a:lnTo>
                  <a:lnTo>
                    <a:pt x="14143" y="925"/>
                  </a:lnTo>
                  <a:lnTo>
                    <a:pt x="12480" y="1387"/>
                  </a:lnTo>
                  <a:lnTo>
                    <a:pt x="9337" y="2219"/>
                  </a:lnTo>
                  <a:lnTo>
                    <a:pt x="6749" y="3421"/>
                  </a:lnTo>
                  <a:lnTo>
                    <a:pt x="4623" y="5085"/>
                  </a:lnTo>
                  <a:lnTo>
                    <a:pt x="2959" y="7396"/>
                  </a:lnTo>
                  <a:lnTo>
                    <a:pt x="1665" y="10446"/>
                  </a:lnTo>
                  <a:lnTo>
                    <a:pt x="833" y="14328"/>
                  </a:lnTo>
                  <a:lnTo>
                    <a:pt x="278" y="19320"/>
                  </a:lnTo>
                  <a:lnTo>
                    <a:pt x="93" y="22278"/>
                  </a:lnTo>
                  <a:lnTo>
                    <a:pt x="1" y="28009"/>
                  </a:lnTo>
                  <a:lnTo>
                    <a:pt x="371" y="36328"/>
                  </a:lnTo>
                  <a:lnTo>
                    <a:pt x="1387" y="41781"/>
                  </a:lnTo>
                  <a:lnTo>
                    <a:pt x="2866" y="44924"/>
                  </a:lnTo>
                  <a:lnTo>
                    <a:pt x="3606" y="45849"/>
                  </a:lnTo>
                  <a:lnTo>
                    <a:pt x="4438" y="46311"/>
                  </a:lnTo>
                  <a:lnTo>
                    <a:pt x="7396" y="46958"/>
                  </a:lnTo>
                  <a:lnTo>
                    <a:pt x="11370" y="47143"/>
                  </a:lnTo>
                  <a:lnTo>
                    <a:pt x="15345" y="46865"/>
                  </a:lnTo>
                  <a:lnTo>
                    <a:pt x="16916" y="46403"/>
                  </a:lnTo>
                  <a:lnTo>
                    <a:pt x="19042" y="45849"/>
                  </a:lnTo>
                  <a:lnTo>
                    <a:pt x="24589" y="43815"/>
                  </a:lnTo>
                  <a:lnTo>
                    <a:pt x="29118" y="41412"/>
                  </a:lnTo>
                  <a:lnTo>
                    <a:pt x="32168" y="39378"/>
                  </a:lnTo>
                  <a:lnTo>
                    <a:pt x="35034" y="37160"/>
                  </a:lnTo>
                  <a:lnTo>
                    <a:pt x="37437" y="34479"/>
                  </a:lnTo>
                  <a:lnTo>
                    <a:pt x="38546" y="33092"/>
                  </a:lnTo>
                  <a:lnTo>
                    <a:pt x="39655" y="31244"/>
                  </a:lnTo>
                  <a:lnTo>
                    <a:pt x="41597" y="27454"/>
                  </a:lnTo>
                  <a:lnTo>
                    <a:pt x="42983" y="23479"/>
                  </a:lnTo>
                  <a:lnTo>
                    <a:pt x="43815" y="19505"/>
                  </a:lnTo>
                  <a:lnTo>
                    <a:pt x="44000" y="15715"/>
                  </a:lnTo>
                  <a:lnTo>
                    <a:pt x="43630" y="12202"/>
                  </a:lnTo>
                  <a:lnTo>
                    <a:pt x="42613" y="9059"/>
                  </a:lnTo>
                  <a:lnTo>
                    <a:pt x="40857" y="6379"/>
                  </a:lnTo>
                  <a:lnTo>
                    <a:pt x="39655" y="5362"/>
                  </a:lnTo>
                  <a:lnTo>
                    <a:pt x="37899" y="4068"/>
                  </a:lnTo>
                  <a:lnTo>
                    <a:pt x="34202" y="2127"/>
                  </a:lnTo>
                  <a:lnTo>
                    <a:pt x="30412" y="833"/>
                  </a:lnTo>
                  <a:lnTo>
                    <a:pt x="26715" y="186"/>
                  </a:lnTo>
                  <a:lnTo>
                    <a:pt x="214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7538575" y="-25325"/>
              <a:ext cx="272725" cy="64725"/>
            </a:xfrm>
            <a:custGeom>
              <a:avLst/>
              <a:gdLst/>
              <a:ahLst/>
              <a:cxnLst/>
              <a:rect l="l" t="t" r="r" b="b"/>
              <a:pathLst>
                <a:path w="10909" h="2589" extrusionOk="0">
                  <a:moveTo>
                    <a:pt x="10816" y="0"/>
                  </a:moveTo>
                  <a:lnTo>
                    <a:pt x="8227" y="832"/>
                  </a:lnTo>
                  <a:lnTo>
                    <a:pt x="2774" y="1479"/>
                  </a:lnTo>
                  <a:lnTo>
                    <a:pt x="1" y="1295"/>
                  </a:lnTo>
                  <a:lnTo>
                    <a:pt x="555" y="1664"/>
                  </a:lnTo>
                  <a:lnTo>
                    <a:pt x="2866" y="2311"/>
                  </a:lnTo>
                  <a:lnTo>
                    <a:pt x="5917" y="2589"/>
                  </a:lnTo>
                  <a:lnTo>
                    <a:pt x="9244" y="2496"/>
                  </a:lnTo>
                  <a:lnTo>
                    <a:pt x="10908" y="2311"/>
                  </a:lnTo>
                  <a:lnTo>
                    <a:pt x="10816" y="0"/>
                  </a:lnTo>
                  <a:close/>
                </a:path>
              </a:pathLst>
            </a:custGeom>
            <a:solidFill>
              <a:srgbClr val="FDA2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7351400" y="-1354075"/>
              <a:ext cx="1354200" cy="1363425"/>
            </a:xfrm>
            <a:custGeom>
              <a:avLst/>
              <a:gdLst/>
              <a:ahLst/>
              <a:cxnLst/>
              <a:rect l="l" t="t" r="r" b="b"/>
              <a:pathLst>
                <a:path w="54168" h="54537" extrusionOk="0">
                  <a:moveTo>
                    <a:pt x="33092" y="0"/>
                  </a:moveTo>
                  <a:lnTo>
                    <a:pt x="28563" y="463"/>
                  </a:lnTo>
                  <a:lnTo>
                    <a:pt x="22462" y="1664"/>
                  </a:lnTo>
                  <a:lnTo>
                    <a:pt x="17933" y="2126"/>
                  </a:lnTo>
                  <a:lnTo>
                    <a:pt x="14883" y="1941"/>
                  </a:lnTo>
                  <a:lnTo>
                    <a:pt x="13311" y="1664"/>
                  </a:lnTo>
                  <a:lnTo>
                    <a:pt x="11278" y="1110"/>
                  </a:lnTo>
                  <a:lnTo>
                    <a:pt x="9244" y="555"/>
                  </a:lnTo>
                  <a:lnTo>
                    <a:pt x="8505" y="278"/>
                  </a:lnTo>
                  <a:lnTo>
                    <a:pt x="7673" y="463"/>
                  </a:lnTo>
                  <a:lnTo>
                    <a:pt x="7210" y="832"/>
                  </a:lnTo>
                  <a:lnTo>
                    <a:pt x="6841" y="1757"/>
                  </a:lnTo>
                  <a:lnTo>
                    <a:pt x="6841" y="2311"/>
                  </a:lnTo>
                  <a:lnTo>
                    <a:pt x="6933" y="2958"/>
                  </a:lnTo>
                  <a:lnTo>
                    <a:pt x="7488" y="4160"/>
                  </a:lnTo>
                  <a:lnTo>
                    <a:pt x="8689" y="5824"/>
                  </a:lnTo>
                  <a:lnTo>
                    <a:pt x="9429" y="6563"/>
                  </a:lnTo>
                  <a:lnTo>
                    <a:pt x="8042" y="6656"/>
                  </a:lnTo>
                  <a:lnTo>
                    <a:pt x="5269" y="6471"/>
                  </a:lnTo>
                  <a:lnTo>
                    <a:pt x="3975" y="6193"/>
                  </a:lnTo>
                  <a:lnTo>
                    <a:pt x="3051" y="6101"/>
                  </a:lnTo>
                  <a:lnTo>
                    <a:pt x="2127" y="6193"/>
                  </a:lnTo>
                  <a:lnTo>
                    <a:pt x="1664" y="6471"/>
                  </a:lnTo>
                  <a:lnTo>
                    <a:pt x="832" y="7210"/>
                  </a:lnTo>
                  <a:lnTo>
                    <a:pt x="278" y="8042"/>
                  </a:lnTo>
                  <a:lnTo>
                    <a:pt x="1" y="9151"/>
                  </a:lnTo>
                  <a:lnTo>
                    <a:pt x="1" y="9706"/>
                  </a:lnTo>
                  <a:lnTo>
                    <a:pt x="1" y="10538"/>
                  </a:lnTo>
                  <a:lnTo>
                    <a:pt x="370" y="12202"/>
                  </a:lnTo>
                  <a:lnTo>
                    <a:pt x="1110" y="13773"/>
                  </a:lnTo>
                  <a:lnTo>
                    <a:pt x="2034" y="15160"/>
                  </a:lnTo>
                  <a:lnTo>
                    <a:pt x="2681" y="15807"/>
                  </a:lnTo>
                  <a:lnTo>
                    <a:pt x="3606" y="16361"/>
                  </a:lnTo>
                  <a:lnTo>
                    <a:pt x="5547" y="17193"/>
                  </a:lnTo>
                  <a:lnTo>
                    <a:pt x="7765" y="17748"/>
                  </a:lnTo>
                  <a:lnTo>
                    <a:pt x="9891" y="17840"/>
                  </a:lnTo>
                  <a:lnTo>
                    <a:pt x="11000" y="17748"/>
                  </a:lnTo>
                  <a:lnTo>
                    <a:pt x="11000" y="18672"/>
                  </a:lnTo>
                  <a:lnTo>
                    <a:pt x="11555" y="20521"/>
                  </a:lnTo>
                  <a:lnTo>
                    <a:pt x="12017" y="21353"/>
                  </a:lnTo>
                  <a:lnTo>
                    <a:pt x="12757" y="22462"/>
                  </a:lnTo>
                  <a:lnTo>
                    <a:pt x="14975" y="24033"/>
                  </a:lnTo>
                  <a:lnTo>
                    <a:pt x="16177" y="24403"/>
                  </a:lnTo>
                  <a:lnTo>
                    <a:pt x="15437" y="26067"/>
                  </a:lnTo>
                  <a:lnTo>
                    <a:pt x="14698" y="29395"/>
                  </a:lnTo>
                  <a:lnTo>
                    <a:pt x="14513" y="31058"/>
                  </a:lnTo>
                  <a:lnTo>
                    <a:pt x="14513" y="31613"/>
                  </a:lnTo>
                  <a:lnTo>
                    <a:pt x="14698" y="32722"/>
                  </a:lnTo>
                  <a:lnTo>
                    <a:pt x="14975" y="33277"/>
                  </a:lnTo>
                  <a:lnTo>
                    <a:pt x="15252" y="33647"/>
                  </a:lnTo>
                  <a:lnTo>
                    <a:pt x="16269" y="34016"/>
                  </a:lnTo>
                  <a:lnTo>
                    <a:pt x="16824" y="33832"/>
                  </a:lnTo>
                  <a:lnTo>
                    <a:pt x="17193" y="33554"/>
                  </a:lnTo>
                  <a:lnTo>
                    <a:pt x="17471" y="33277"/>
                  </a:lnTo>
                  <a:lnTo>
                    <a:pt x="18303" y="31428"/>
                  </a:lnTo>
                  <a:lnTo>
                    <a:pt x="19504" y="29764"/>
                  </a:lnTo>
                  <a:lnTo>
                    <a:pt x="20336" y="28840"/>
                  </a:lnTo>
                  <a:lnTo>
                    <a:pt x="22462" y="27731"/>
                  </a:lnTo>
                  <a:lnTo>
                    <a:pt x="23571" y="27454"/>
                  </a:lnTo>
                  <a:lnTo>
                    <a:pt x="24681" y="27454"/>
                  </a:lnTo>
                  <a:lnTo>
                    <a:pt x="26529" y="27823"/>
                  </a:lnTo>
                  <a:lnTo>
                    <a:pt x="27823" y="28932"/>
                  </a:lnTo>
                  <a:lnTo>
                    <a:pt x="28748" y="30411"/>
                  </a:lnTo>
                  <a:lnTo>
                    <a:pt x="29210" y="32168"/>
                  </a:lnTo>
                  <a:lnTo>
                    <a:pt x="29302" y="34016"/>
                  </a:lnTo>
                  <a:lnTo>
                    <a:pt x="29118" y="35773"/>
                  </a:lnTo>
                  <a:lnTo>
                    <a:pt x="28471" y="37344"/>
                  </a:lnTo>
                  <a:lnTo>
                    <a:pt x="28008" y="37991"/>
                  </a:lnTo>
                  <a:lnTo>
                    <a:pt x="27269" y="38915"/>
                  </a:lnTo>
                  <a:lnTo>
                    <a:pt x="25882" y="40210"/>
                  </a:lnTo>
                  <a:lnTo>
                    <a:pt x="24588" y="40764"/>
                  </a:lnTo>
                  <a:lnTo>
                    <a:pt x="23387" y="40949"/>
                  </a:lnTo>
                  <a:lnTo>
                    <a:pt x="21076" y="40210"/>
                  </a:lnTo>
                  <a:lnTo>
                    <a:pt x="20706" y="39747"/>
                  </a:lnTo>
                  <a:lnTo>
                    <a:pt x="20614" y="41688"/>
                  </a:lnTo>
                  <a:lnTo>
                    <a:pt x="21168" y="45386"/>
                  </a:lnTo>
                  <a:lnTo>
                    <a:pt x="22555" y="48898"/>
                  </a:lnTo>
                  <a:lnTo>
                    <a:pt x="24588" y="52041"/>
                  </a:lnTo>
                  <a:lnTo>
                    <a:pt x="25882" y="53520"/>
                  </a:lnTo>
                  <a:lnTo>
                    <a:pt x="27454" y="53890"/>
                  </a:lnTo>
                  <a:lnTo>
                    <a:pt x="30781" y="54445"/>
                  </a:lnTo>
                  <a:lnTo>
                    <a:pt x="34109" y="54537"/>
                  </a:lnTo>
                  <a:lnTo>
                    <a:pt x="37437" y="54167"/>
                  </a:lnTo>
                  <a:lnTo>
                    <a:pt x="39101" y="53797"/>
                  </a:lnTo>
                  <a:lnTo>
                    <a:pt x="42983" y="48714"/>
                  </a:lnTo>
                  <a:lnTo>
                    <a:pt x="47235" y="42705"/>
                  </a:lnTo>
                  <a:lnTo>
                    <a:pt x="49638" y="38731"/>
                  </a:lnTo>
                  <a:lnTo>
                    <a:pt x="50747" y="36420"/>
                  </a:lnTo>
                  <a:lnTo>
                    <a:pt x="51857" y="33832"/>
                  </a:lnTo>
                  <a:lnTo>
                    <a:pt x="53336" y="29302"/>
                  </a:lnTo>
                  <a:lnTo>
                    <a:pt x="54075" y="25143"/>
                  </a:lnTo>
                  <a:lnTo>
                    <a:pt x="54167" y="21538"/>
                  </a:lnTo>
                  <a:lnTo>
                    <a:pt x="53798" y="18302"/>
                  </a:lnTo>
                  <a:lnTo>
                    <a:pt x="52966" y="15529"/>
                  </a:lnTo>
                  <a:lnTo>
                    <a:pt x="51579" y="13311"/>
                  </a:lnTo>
                  <a:lnTo>
                    <a:pt x="50100" y="11462"/>
                  </a:lnTo>
                  <a:lnTo>
                    <a:pt x="49268" y="10815"/>
                  </a:lnTo>
                  <a:lnTo>
                    <a:pt x="49084" y="9706"/>
                  </a:lnTo>
                  <a:lnTo>
                    <a:pt x="48252" y="7672"/>
                  </a:lnTo>
                  <a:lnTo>
                    <a:pt x="47327" y="5824"/>
                  </a:lnTo>
                  <a:lnTo>
                    <a:pt x="46033" y="4437"/>
                  </a:lnTo>
                  <a:lnTo>
                    <a:pt x="43630" y="2589"/>
                  </a:lnTo>
                  <a:lnTo>
                    <a:pt x="39840" y="1017"/>
                  </a:lnTo>
                  <a:lnTo>
                    <a:pt x="37714" y="555"/>
                  </a:lnTo>
                  <a:lnTo>
                    <a:pt x="36235" y="185"/>
                  </a:lnTo>
                  <a:lnTo>
                    <a:pt x="330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8573850" y="-1162275"/>
              <a:ext cx="157175" cy="127125"/>
            </a:xfrm>
            <a:custGeom>
              <a:avLst/>
              <a:gdLst/>
              <a:ahLst/>
              <a:cxnLst/>
              <a:rect l="l" t="t" r="r" b="b"/>
              <a:pathLst>
                <a:path w="6287" h="5085" extrusionOk="0">
                  <a:moveTo>
                    <a:pt x="3513" y="0"/>
                  </a:moveTo>
                  <a:lnTo>
                    <a:pt x="2219" y="185"/>
                  </a:lnTo>
                  <a:lnTo>
                    <a:pt x="1572" y="555"/>
                  </a:lnTo>
                  <a:lnTo>
                    <a:pt x="1017" y="925"/>
                  </a:lnTo>
                  <a:lnTo>
                    <a:pt x="278" y="1942"/>
                  </a:lnTo>
                  <a:lnTo>
                    <a:pt x="1" y="3236"/>
                  </a:lnTo>
                  <a:lnTo>
                    <a:pt x="186" y="4530"/>
                  </a:lnTo>
                  <a:lnTo>
                    <a:pt x="463" y="5084"/>
                  </a:lnTo>
                  <a:lnTo>
                    <a:pt x="6286" y="1664"/>
                  </a:lnTo>
                  <a:lnTo>
                    <a:pt x="5824" y="1110"/>
                  </a:lnTo>
                  <a:lnTo>
                    <a:pt x="4807" y="370"/>
                  </a:lnTo>
                  <a:lnTo>
                    <a:pt x="35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6138200" y="-346550"/>
              <a:ext cx="843475" cy="2211550"/>
            </a:xfrm>
            <a:custGeom>
              <a:avLst/>
              <a:gdLst/>
              <a:ahLst/>
              <a:cxnLst/>
              <a:rect l="l" t="t" r="r" b="b"/>
              <a:pathLst>
                <a:path w="33739" h="88462" extrusionOk="0">
                  <a:moveTo>
                    <a:pt x="16269" y="1"/>
                  </a:moveTo>
                  <a:lnTo>
                    <a:pt x="15622" y="186"/>
                  </a:lnTo>
                  <a:lnTo>
                    <a:pt x="14420" y="833"/>
                  </a:lnTo>
                  <a:lnTo>
                    <a:pt x="13126" y="1387"/>
                  </a:lnTo>
                  <a:lnTo>
                    <a:pt x="11924" y="1572"/>
                  </a:lnTo>
                  <a:lnTo>
                    <a:pt x="10908" y="1850"/>
                  </a:lnTo>
                  <a:lnTo>
                    <a:pt x="9613" y="2127"/>
                  </a:lnTo>
                  <a:lnTo>
                    <a:pt x="7025" y="3051"/>
                  </a:lnTo>
                  <a:lnTo>
                    <a:pt x="5824" y="3791"/>
                  </a:lnTo>
                  <a:lnTo>
                    <a:pt x="4807" y="4345"/>
                  </a:lnTo>
                  <a:lnTo>
                    <a:pt x="3328" y="5824"/>
                  </a:lnTo>
                  <a:lnTo>
                    <a:pt x="2219" y="7673"/>
                  </a:lnTo>
                  <a:lnTo>
                    <a:pt x="1387" y="9614"/>
                  </a:lnTo>
                  <a:lnTo>
                    <a:pt x="1109" y="10723"/>
                  </a:lnTo>
                  <a:lnTo>
                    <a:pt x="555" y="13496"/>
                  </a:lnTo>
                  <a:lnTo>
                    <a:pt x="0" y="19320"/>
                  </a:lnTo>
                  <a:lnTo>
                    <a:pt x="185" y="22093"/>
                  </a:lnTo>
                  <a:lnTo>
                    <a:pt x="647" y="25883"/>
                  </a:lnTo>
                  <a:lnTo>
                    <a:pt x="1109" y="29673"/>
                  </a:lnTo>
                  <a:lnTo>
                    <a:pt x="2219" y="37992"/>
                  </a:lnTo>
                  <a:lnTo>
                    <a:pt x="2681" y="44924"/>
                  </a:lnTo>
                  <a:lnTo>
                    <a:pt x="3235" y="63781"/>
                  </a:lnTo>
                  <a:lnTo>
                    <a:pt x="3698" y="74134"/>
                  </a:lnTo>
                  <a:lnTo>
                    <a:pt x="4067" y="76907"/>
                  </a:lnTo>
                  <a:lnTo>
                    <a:pt x="4437" y="78940"/>
                  </a:lnTo>
                  <a:lnTo>
                    <a:pt x="5546" y="82360"/>
                  </a:lnTo>
                  <a:lnTo>
                    <a:pt x="7303" y="85134"/>
                  </a:lnTo>
                  <a:lnTo>
                    <a:pt x="9706" y="87260"/>
                  </a:lnTo>
                  <a:lnTo>
                    <a:pt x="11277" y="87999"/>
                  </a:lnTo>
                  <a:lnTo>
                    <a:pt x="12479" y="88461"/>
                  </a:lnTo>
                  <a:lnTo>
                    <a:pt x="15252" y="88184"/>
                  </a:lnTo>
                  <a:lnTo>
                    <a:pt x="18117" y="86890"/>
                  </a:lnTo>
                  <a:lnTo>
                    <a:pt x="21168" y="84856"/>
                  </a:lnTo>
                  <a:lnTo>
                    <a:pt x="25790" y="80974"/>
                  </a:lnTo>
                  <a:lnTo>
                    <a:pt x="31336" y="75335"/>
                  </a:lnTo>
                  <a:lnTo>
                    <a:pt x="33739" y="72932"/>
                  </a:lnTo>
                  <a:lnTo>
                    <a:pt x="22647" y="63504"/>
                  </a:lnTo>
                  <a:lnTo>
                    <a:pt x="20706" y="55832"/>
                  </a:lnTo>
                  <a:lnTo>
                    <a:pt x="18857" y="48067"/>
                  </a:lnTo>
                  <a:lnTo>
                    <a:pt x="17840" y="44370"/>
                  </a:lnTo>
                  <a:lnTo>
                    <a:pt x="16916" y="38639"/>
                  </a:lnTo>
                  <a:lnTo>
                    <a:pt x="17008" y="34849"/>
                  </a:lnTo>
                  <a:lnTo>
                    <a:pt x="17470" y="32908"/>
                  </a:lnTo>
                  <a:lnTo>
                    <a:pt x="18302" y="31336"/>
                  </a:lnTo>
                  <a:lnTo>
                    <a:pt x="19966" y="28378"/>
                  </a:lnTo>
                  <a:lnTo>
                    <a:pt x="20983" y="26992"/>
                  </a:lnTo>
                  <a:lnTo>
                    <a:pt x="22739" y="24034"/>
                  </a:lnTo>
                  <a:lnTo>
                    <a:pt x="23941" y="20799"/>
                  </a:lnTo>
                  <a:lnTo>
                    <a:pt x="24588" y="19227"/>
                  </a:lnTo>
                  <a:lnTo>
                    <a:pt x="25143" y="17656"/>
                  </a:lnTo>
                  <a:lnTo>
                    <a:pt x="25512" y="16917"/>
                  </a:lnTo>
                  <a:lnTo>
                    <a:pt x="25882" y="15715"/>
                  </a:lnTo>
                  <a:lnTo>
                    <a:pt x="25790" y="14975"/>
                  </a:lnTo>
                  <a:lnTo>
                    <a:pt x="25605" y="14421"/>
                  </a:lnTo>
                  <a:lnTo>
                    <a:pt x="25050" y="13866"/>
                  </a:lnTo>
                  <a:lnTo>
                    <a:pt x="23848" y="13866"/>
                  </a:lnTo>
                  <a:lnTo>
                    <a:pt x="21907" y="15160"/>
                  </a:lnTo>
                  <a:lnTo>
                    <a:pt x="20243" y="16824"/>
                  </a:lnTo>
                  <a:lnTo>
                    <a:pt x="19874" y="17379"/>
                  </a:lnTo>
                  <a:lnTo>
                    <a:pt x="19227" y="18396"/>
                  </a:lnTo>
                  <a:lnTo>
                    <a:pt x="18487" y="19320"/>
                  </a:lnTo>
                  <a:lnTo>
                    <a:pt x="18025" y="19874"/>
                  </a:lnTo>
                  <a:lnTo>
                    <a:pt x="16916" y="20244"/>
                  </a:lnTo>
                  <a:lnTo>
                    <a:pt x="16176" y="20152"/>
                  </a:lnTo>
                  <a:lnTo>
                    <a:pt x="15991" y="19874"/>
                  </a:lnTo>
                  <a:lnTo>
                    <a:pt x="15714" y="19320"/>
                  </a:lnTo>
                  <a:lnTo>
                    <a:pt x="15622" y="18673"/>
                  </a:lnTo>
                  <a:lnTo>
                    <a:pt x="15529" y="16824"/>
                  </a:lnTo>
                  <a:lnTo>
                    <a:pt x="15899" y="13219"/>
                  </a:lnTo>
                  <a:lnTo>
                    <a:pt x="17378" y="7858"/>
                  </a:lnTo>
                  <a:lnTo>
                    <a:pt x="18487" y="4345"/>
                  </a:lnTo>
                  <a:lnTo>
                    <a:pt x="18857" y="3421"/>
                  </a:lnTo>
                  <a:lnTo>
                    <a:pt x="18949" y="2404"/>
                  </a:lnTo>
                  <a:lnTo>
                    <a:pt x="18949" y="1850"/>
                  </a:lnTo>
                  <a:lnTo>
                    <a:pt x="18580" y="1018"/>
                  </a:lnTo>
                  <a:lnTo>
                    <a:pt x="18302" y="556"/>
                  </a:lnTo>
                  <a:lnTo>
                    <a:pt x="17655" y="186"/>
                  </a:lnTo>
                  <a:lnTo>
                    <a:pt x="162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6387775" y="1060775"/>
              <a:ext cx="256525" cy="434475"/>
            </a:xfrm>
            <a:custGeom>
              <a:avLst/>
              <a:gdLst/>
              <a:ahLst/>
              <a:cxnLst/>
              <a:rect l="l" t="t" r="r" b="b"/>
              <a:pathLst>
                <a:path w="10261" h="17379" extrusionOk="0">
                  <a:moveTo>
                    <a:pt x="10260" y="1"/>
                  </a:moveTo>
                  <a:lnTo>
                    <a:pt x="8319" y="1572"/>
                  </a:lnTo>
                  <a:lnTo>
                    <a:pt x="5177" y="4715"/>
                  </a:lnTo>
                  <a:lnTo>
                    <a:pt x="2958" y="7673"/>
                  </a:lnTo>
                  <a:lnTo>
                    <a:pt x="1479" y="10538"/>
                  </a:lnTo>
                  <a:lnTo>
                    <a:pt x="277" y="14143"/>
                  </a:lnTo>
                  <a:lnTo>
                    <a:pt x="0" y="17101"/>
                  </a:lnTo>
                  <a:lnTo>
                    <a:pt x="93" y="17379"/>
                  </a:lnTo>
                  <a:lnTo>
                    <a:pt x="555" y="15437"/>
                  </a:lnTo>
                  <a:lnTo>
                    <a:pt x="2681" y="11648"/>
                  </a:lnTo>
                  <a:lnTo>
                    <a:pt x="5546" y="8320"/>
                  </a:lnTo>
                  <a:lnTo>
                    <a:pt x="8782" y="5270"/>
                  </a:lnTo>
                  <a:lnTo>
                    <a:pt x="10260" y="4160"/>
                  </a:lnTo>
                  <a:lnTo>
                    <a:pt x="102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6498700" y="388325"/>
              <a:ext cx="986750" cy="1247900"/>
            </a:xfrm>
            <a:custGeom>
              <a:avLst/>
              <a:gdLst/>
              <a:ahLst/>
              <a:cxnLst/>
              <a:rect l="l" t="t" r="r" b="b"/>
              <a:pathLst>
                <a:path w="39470" h="49916" extrusionOk="0">
                  <a:moveTo>
                    <a:pt x="36419" y="0"/>
                  </a:moveTo>
                  <a:lnTo>
                    <a:pt x="34940" y="185"/>
                  </a:lnTo>
                  <a:lnTo>
                    <a:pt x="31058" y="740"/>
                  </a:lnTo>
                  <a:lnTo>
                    <a:pt x="26714" y="2219"/>
                  </a:lnTo>
                  <a:lnTo>
                    <a:pt x="23109" y="4345"/>
                  </a:lnTo>
                  <a:lnTo>
                    <a:pt x="20705" y="6378"/>
                  </a:lnTo>
                  <a:lnTo>
                    <a:pt x="19411" y="7672"/>
                  </a:lnTo>
                  <a:lnTo>
                    <a:pt x="16453" y="11000"/>
                  </a:lnTo>
                  <a:lnTo>
                    <a:pt x="9983" y="19134"/>
                  </a:lnTo>
                  <a:lnTo>
                    <a:pt x="1479" y="30226"/>
                  </a:lnTo>
                  <a:lnTo>
                    <a:pt x="0" y="32260"/>
                  </a:lnTo>
                  <a:lnTo>
                    <a:pt x="92" y="32630"/>
                  </a:lnTo>
                  <a:lnTo>
                    <a:pt x="1109" y="36512"/>
                  </a:lnTo>
                  <a:lnTo>
                    <a:pt x="3143" y="40764"/>
                  </a:lnTo>
                  <a:lnTo>
                    <a:pt x="5269" y="43722"/>
                  </a:lnTo>
                  <a:lnTo>
                    <a:pt x="8042" y="46587"/>
                  </a:lnTo>
                  <a:lnTo>
                    <a:pt x="11832" y="48991"/>
                  </a:lnTo>
                  <a:lnTo>
                    <a:pt x="14143" y="49915"/>
                  </a:lnTo>
                  <a:lnTo>
                    <a:pt x="16361" y="47697"/>
                  </a:lnTo>
                  <a:lnTo>
                    <a:pt x="27453" y="36235"/>
                  </a:lnTo>
                  <a:lnTo>
                    <a:pt x="32722" y="30134"/>
                  </a:lnTo>
                  <a:lnTo>
                    <a:pt x="35310" y="26622"/>
                  </a:lnTo>
                  <a:lnTo>
                    <a:pt x="36142" y="25050"/>
                  </a:lnTo>
                  <a:lnTo>
                    <a:pt x="36882" y="23664"/>
                  </a:lnTo>
                  <a:lnTo>
                    <a:pt x="37991" y="20521"/>
                  </a:lnTo>
                  <a:lnTo>
                    <a:pt x="38823" y="17008"/>
                  </a:lnTo>
                  <a:lnTo>
                    <a:pt x="39377" y="13496"/>
                  </a:lnTo>
                  <a:lnTo>
                    <a:pt x="39470" y="9983"/>
                  </a:lnTo>
                  <a:lnTo>
                    <a:pt x="39192" y="6656"/>
                  </a:lnTo>
                  <a:lnTo>
                    <a:pt x="38453" y="3605"/>
                  </a:lnTo>
                  <a:lnTo>
                    <a:pt x="37251" y="1109"/>
                  </a:lnTo>
                  <a:lnTo>
                    <a:pt x="36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6803725" y="-757875"/>
              <a:ext cx="476075" cy="462200"/>
            </a:xfrm>
            <a:custGeom>
              <a:avLst/>
              <a:gdLst/>
              <a:ahLst/>
              <a:cxnLst/>
              <a:rect l="l" t="t" r="r" b="b"/>
              <a:pathLst>
                <a:path w="19043" h="18488" extrusionOk="0">
                  <a:moveTo>
                    <a:pt x="0" y="1"/>
                  </a:moveTo>
                  <a:lnTo>
                    <a:pt x="6563" y="5824"/>
                  </a:lnTo>
                  <a:lnTo>
                    <a:pt x="1202" y="8505"/>
                  </a:lnTo>
                  <a:lnTo>
                    <a:pt x="13311" y="13773"/>
                  </a:lnTo>
                  <a:lnTo>
                    <a:pt x="10261" y="16731"/>
                  </a:lnTo>
                  <a:lnTo>
                    <a:pt x="19042" y="18488"/>
                  </a:lnTo>
                  <a:lnTo>
                    <a:pt x="14051" y="15807"/>
                  </a:lnTo>
                  <a:lnTo>
                    <a:pt x="16916" y="13311"/>
                  </a:lnTo>
                  <a:lnTo>
                    <a:pt x="6563" y="8505"/>
                  </a:lnTo>
                  <a:lnTo>
                    <a:pt x="11093" y="591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7233550" y="-785600"/>
              <a:ext cx="122500" cy="325850"/>
            </a:xfrm>
            <a:custGeom>
              <a:avLst/>
              <a:gdLst/>
              <a:ahLst/>
              <a:cxnLst/>
              <a:rect l="l" t="t" r="r" b="b"/>
              <a:pathLst>
                <a:path w="4900" h="13034" extrusionOk="0">
                  <a:moveTo>
                    <a:pt x="1849" y="0"/>
                  </a:moveTo>
                  <a:lnTo>
                    <a:pt x="2773" y="4345"/>
                  </a:lnTo>
                  <a:lnTo>
                    <a:pt x="0" y="5269"/>
                  </a:lnTo>
                  <a:lnTo>
                    <a:pt x="2866" y="8597"/>
                  </a:lnTo>
                  <a:lnTo>
                    <a:pt x="1110" y="9891"/>
                  </a:lnTo>
                  <a:lnTo>
                    <a:pt x="4345" y="13034"/>
                  </a:lnTo>
                  <a:lnTo>
                    <a:pt x="2773" y="10261"/>
                  </a:lnTo>
                  <a:lnTo>
                    <a:pt x="4899" y="8874"/>
                  </a:lnTo>
                  <a:lnTo>
                    <a:pt x="1849" y="5454"/>
                  </a:lnTo>
                  <a:lnTo>
                    <a:pt x="3698" y="4622"/>
                  </a:lnTo>
                  <a:lnTo>
                    <a:pt x="18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6692800" y="-231000"/>
              <a:ext cx="603175" cy="175650"/>
            </a:xfrm>
            <a:custGeom>
              <a:avLst/>
              <a:gdLst/>
              <a:ahLst/>
              <a:cxnLst/>
              <a:rect l="l" t="t" r="r" b="b"/>
              <a:pathLst>
                <a:path w="24127" h="7026" extrusionOk="0">
                  <a:moveTo>
                    <a:pt x="9521" y="1"/>
                  </a:moveTo>
                  <a:lnTo>
                    <a:pt x="1" y="4622"/>
                  </a:lnTo>
                  <a:lnTo>
                    <a:pt x="8227" y="2496"/>
                  </a:lnTo>
                  <a:lnTo>
                    <a:pt x="10353" y="6656"/>
                  </a:lnTo>
                  <a:lnTo>
                    <a:pt x="15807" y="3698"/>
                  </a:lnTo>
                  <a:lnTo>
                    <a:pt x="18025" y="7026"/>
                  </a:lnTo>
                  <a:lnTo>
                    <a:pt x="24126" y="2219"/>
                  </a:lnTo>
                  <a:lnTo>
                    <a:pt x="18580" y="4622"/>
                  </a:lnTo>
                  <a:lnTo>
                    <a:pt x="16639" y="1387"/>
                  </a:lnTo>
                  <a:lnTo>
                    <a:pt x="12202" y="3883"/>
                  </a:lnTo>
                  <a:lnTo>
                    <a:pt x="9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6228325" y="1950475"/>
              <a:ext cx="311975" cy="129425"/>
            </a:xfrm>
            <a:custGeom>
              <a:avLst/>
              <a:gdLst/>
              <a:ahLst/>
              <a:cxnLst/>
              <a:rect l="l" t="t" r="r" b="b"/>
              <a:pathLst>
                <a:path w="12479" h="5177" extrusionOk="0">
                  <a:moveTo>
                    <a:pt x="555" y="0"/>
                  </a:moveTo>
                  <a:lnTo>
                    <a:pt x="277" y="185"/>
                  </a:lnTo>
                  <a:lnTo>
                    <a:pt x="0" y="462"/>
                  </a:lnTo>
                  <a:lnTo>
                    <a:pt x="0" y="1202"/>
                  </a:lnTo>
                  <a:lnTo>
                    <a:pt x="185" y="1479"/>
                  </a:lnTo>
                  <a:lnTo>
                    <a:pt x="1294" y="2681"/>
                  </a:lnTo>
                  <a:lnTo>
                    <a:pt x="3975" y="4345"/>
                  </a:lnTo>
                  <a:lnTo>
                    <a:pt x="6933" y="5177"/>
                  </a:lnTo>
                  <a:lnTo>
                    <a:pt x="10168" y="5177"/>
                  </a:lnTo>
                  <a:lnTo>
                    <a:pt x="11739" y="4807"/>
                  </a:lnTo>
                  <a:lnTo>
                    <a:pt x="11832" y="4807"/>
                  </a:lnTo>
                  <a:lnTo>
                    <a:pt x="12109" y="4622"/>
                  </a:lnTo>
                  <a:lnTo>
                    <a:pt x="12479" y="3975"/>
                  </a:lnTo>
                  <a:lnTo>
                    <a:pt x="12386" y="3605"/>
                  </a:lnTo>
                  <a:lnTo>
                    <a:pt x="12202" y="3236"/>
                  </a:lnTo>
                  <a:lnTo>
                    <a:pt x="11555" y="2958"/>
                  </a:lnTo>
                  <a:lnTo>
                    <a:pt x="11185" y="3051"/>
                  </a:lnTo>
                  <a:lnTo>
                    <a:pt x="9891" y="3420"/>
                  </a:lnTo>
                  <a:lnTo>
                    <a:pt x="7210" y="3420"/>
                  </a:lnTo>
                  <a:lnTo>
                    <a:pt x="4714" y="2681"/>
                  </a:lnTo>
                  <a:lnTo>
                    <a:pt x="2496" y="1294"/>
                  </a:lnTo>
                  <a:lnTo>
                    <a:pt x="1572" y="370"/>
                  </a:lnTo>
                  <a:lnTo>
                    <a:pt x="1294" y="93"/>
                  </a:lnTo>
                  <a:lnTo>
                    <a:pt x="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6251425" y="2102975"/>
              <a:ext cx="226500" cy="87850"/>
            </a:xfrm>
            <a:custGeom>
              <a:avLst/>
              <a:gdLst/>
              <a:ahLst/>
              <a:cxnLst/>
              <a:rect l="l" t="t" r="r" b="b"/>
              <a:pathLst>
                <a:path w="9060" h="3514" extrusionOk="0">
                  <a:moveTo>
                    <a:pt x="463" y="1"/>
                  </a:moveTo>
                  <a:lnTo>
                    <a:pt x="185" y="186"/>
                  </a:lnTo>
                  <a:lnTo>
                    <a:pt x="185" y="278"/>
                  </a:lnTo>
                  <a:lnTo>
                    <a:pt x="1" y="556"/>
                  </a:lnTo>
                  <a:lnTo>
                    <a:pt x="1" y="1295"/>
                  </a:lnTo>
                  <a:lnTo>
                    <a:pt x="278" y="1572"/>
                  </a:lnTo>
                  <a:lnTo>
                    <a:pt x="1202" y="2127"/>
                  </a:lnTo>
                  <a:lnTo>
                    <a:pt x="3143" y="3051"/>
                  </a:lnTo>
                  <a:lnTo>
                    <a:pt x="5177" y="3514"/>
                  </a:lnTo>
                  <a:lnTo>
                    <a:pt x="7303" y="3514"/>
                  </a:lnTo>
                  <a:lnTo>
                    <a:pt x="8320" y="3236"/>
                  </a:lnTo>
                  <a:lnTo>
                    <a:pt x="8412" y="3236"/>
                  </a:lnTo>
                  <a:lnTo>
                    <a:pt x="8782" y="3144"/>
                  </a:lnTo>
                  <a:lnTo>
                    <a:pt x="9059" y="2589"/>
                  </a:lnTo>
                  <a:lnTo>
                    <a:pt x="9059" y="2219"/>
                  </a:lnTo>
                  <a:lnTo>
                    <a:pt x="8967" y="1850"/>
                  </a:lnTo>
                  <a:lnTo>
                    <a:pt x="8412" y="1480"/>
                  </a:lnTo>
                  <a:lnTo>
                    <a:pt x="7950" y="1480"/>
                  </a:lnTo>
                  <a:lnTo>
                    <a:pt x="7118" y="1665"/>
                  </a:lnTo>
                  <a:lnTo>
                    <a:pt x="5454" y="1757"/>
                  </a:lnTo>
                  <a:lnTo>
                    <a:pt x="3790" y="1388"/>
                  </a:lnTo>
                  <a:lnTo>
                    <a:pt x="2127" y="740"/>
                  </a:lnTo>
                  <a:lnTo>
                    <a:pt x="1387" y="186"/>
                  </a:lnTo>
                  <a:lnTo>
                    <a:pt x="11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8821125" y="178025"/>
              <a:ext cx="284250" cy="182600"/>
            </a:xfrm>
            <a:custGeom>
              <a:avLst/>
              <a:gdLst/>
              <a:ahLst/>
              <a:cxnLst/>
              <a:rect l="l" t="t" r="r" b="b"/>
              <a:pathLst>
                <a:path w="11370" h="7304" extrusionOk="0">
                  <a:moveTo>
                    <a:pt x="832" y="1"/>
                  </a:moveTo>
                  <a:lnTo>
                    <a:pt x="462" y="93"/>
                  </a:lnTo>
                  <a:lnTo>
                    <a:pt x="0" y="555"/>
                  </a:lnTo>
                  <a:lnTo>
                    <a:pt x="0" y="1017"/>
                  </a:lnTo>
                  <a:lnTo>
                    <a:pt x="0" y="1387"/>
                  </a:lnTo>
                  <a:lnTo>
                    <a:pt x="555" y="1849"/>
                  </a:lnTo>
                  <a:lnTo>
                    <a:pt x="2311" y="1849"/>
                  </a:lnTo>
                  <a:lnTo>
                    <a:pt x="4899" y="2496"/>
                  </a:lnTo>
                  <a:lnTo>
                    <a:pt x="7210" y="3698"/>
                  </a:lnTo>
                  <a:lnTo>
                    <a:pt x="8966" y="5639"/>
                  </a:lnTo>
                  <a:lnTo>
                    <a:pt x="9706" y="6748"/>
                  </a:lnTo>
                  <a:lnTo>
                    <a:pt x="9983" y="7118"/>
                  </a:lnTo>
                  <a:lnTo>
                    <a:pt x="10538" y="7303"/>
                  </a:lnTo>
                  <a:lnTo>
                    <a:pt x="10907" y="7211"/>
                  </a:lnTo>
                  <a:lnTo>
                    <a:pt x="11185" y="7026"/>
                  </a:lnTo>
                  <a:lnTo>
                    <a:pt x="11370" y="6286"/>
                  </a:lnTo>
                  <a:lnTo>
                    <a:pt x="11277" y="5917"/>
                  </a:lnTo>
                  <a:lnTo>
                    <a:pt x="10538" y="4530"/>
                  </a:lnTo>
                  <a:lnTo>
                    <a:pt x="8319" y="2219"/>
                  </a:lnTo>
                  <a:lnTo>
                    <a:pt x="5546" y="740"/>
                  </a:lnTo>
                  <a:lnTo>
                    <a:pt x="2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8904300" y="80975"/>
              <a:ext cx="214950" cy="124800"/>
            </a:xfrm>
            <a:custGeom>
              <a:avLst/>
              <a:gdLst/>
              <a:ahLst/>
              <a:cxnLst/>
              <a:rect l="l" t="t" r="r" b="b"/>
              <a:pathLst>
                <a:path w="8598" h="4992" extrusionOk="0">
                  <a:moveTo>
                    <a:pt x="555" y="0"/>
                  </a:moveTo>
                  <a:lnTo>
                    <a:pt x="93" y="555"/>
                  </a:lnTo>
                  <a:lnTo>
                    <a:pt x="1" y="832"/>
                  </a:lnTo>
                  <a:lnTo>
                    <a:pt x="93" y="1295"/>
                  </a:lnTo>
                  <a:lnTo>
                    <a:pt x="555" y="1757"/>
                  </a:lnTo>
                  <a:lnTo>
                    <a:pt x="925" y="1849"/>
                  </a:lnTo>
                  <a:lnTo>
                    <a:pt x="1757" y="1942"/>
                  </a:lnTo>
                  <a:lnTo>
                    <a:pt x="3421" y="2219"/>
                  </a:lnTo>
                  <a:lnTo>
                    <a:pt x="4992" y="2958"/>
                  </a:lnTo>
                  <a:lnTo>
                    <a:pt x="6379" y="3975"/>
                  </a:lnTo>
                  <a:lnTo>
                    <a:pt x="6933" y="4622"/>
                  </a:lnTo>
                  <a:lnTo>
                    <a:pt x="7211" y="4899"/>
                  </a:lnTo>
                  <a:lnTo>
                    <a:pt x="7765" y="4992"/>
                  </a:lnTo>
                  <a:lnTo>
                    <a:pt x="8043" y="4899"/>
                  </a:lnTo>
                  <a:lnTo>
                    <a:pt x="8228" y="4807"/>
                  </a:lnTo>
                  <a:lnTo>
                    <a:pt x="8412" y="4530"/>
                  </a:lnTo>
                  <a:lnTo>
                    <a:pt x="8597" y="3883"/>
                  </a:lnTo>
                  <a:lnTo>
                    <a:pt x="8412" y="3605"/>
                  </a:lnTo>
                  <a:lnTo>
                    <a:pt x="7765" y="2773"/>
                  </a:lnTo>
                  <a:lnTo>
                    <a:pt x="6009" y="1479"/>
                  </a:lnTo>
                  <a:lnTo>
                    <a:pt x="4160" y="555"/>
                  </a:lnTo>
                  <a:lnTo>
                    <a:pt x="2034" y="93"/>
                  </a:lnTo>
                  <a:lnTo>
                    <a:pt x="10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9507450" y="1589975"/>
              <a:ext cx="173325" cy="291200"/>
            </a:xfrm>
            <a:custGeom>
              <a:avLst/>
              <a:gdLst/>
              <a:ahLst/>
              <a:cxnLst/>
              <a:rect l="l" t="t" r="r" b="b"/>
              <a:pathLst>
                <a:path w="6933" h="11648" extrusionOk="0">
                  <a:moveTo>
                    <a:pt x="5824" y="0"/>
                  </a:moveTo>
                  <a:lnTo>
                    <a:pt x="5454" y="93"/>
                  </a:lnTo>
                  <a:lnTo>
                    <a:pt x="4992" y="647"/>
                  </a:lnTo>
                  <a:lnTo>
                    <a:pt x="4992" y="1017"/>
                  </a:lnTo>
                  <a:lnTo>
                    <a:pt x="4992" y="2311"/>
                  </a:lnTo>
                  <a:lnTo>
                    <a:pt x="4530" y="4899"/>
                  </a:lnTo>
                  <a:lnTo>
                    <a:pt x="3328" y="7303"/>
                  </a:lnTo>
                  <a:lnTo>
                    <a:pt x="1664" y="9152"/>
                  </a:lnTo>
                  <a:lnTo>
                    <a:pt x="555" y="9891"/>
                  </a:lnTo>
                  <a:lnTo>
                    <a:pt x="185" y="10168"/>
                  </a:lnTo>
                  <a:lnTo>
                    <a:pt x="0" y="10815"/>
                  </a:lnTo>
                  <a:lnTo>
                    <a:pt x="93" y="11185"/>
                  </a:lnTo>
                  <a:lnTo>
                    <a:pt x="185" y="11185"/>
                  </a:lnTo>
                  <a:lnTo>
                    <a:pt x="370" y="11555"/>
                  </a:lnTo>
                  <a:lnTo>
                    <a:pt x="1017" y="11647"/>
                  </a:lnTo>
                  <a:lnTo>
                    <a:pt x="1387" y="11555"/>
                  </a:lnTo>
                  <a:lnTo>
                    <a:pt x="2681" y="10630"/>
                  </a:lnTo>
                  <a:lnTo>
                    <a:pt x="4899" y="8227"/>
                  </a:lnTo>
                  <a:lnTo>
                    <a:pt x="6286" y="5454"/>
                  </a:lnTo>
                  <a:lnTo>
                    <a:pt x="6933" y="2404"/>
                  </a:lnTo>
                  <a:lnTo>
                    <a:pt x="6841" y="740"/>
                  </a:lnTo>
                  <a:lnTo>
                    <a:pt x="6656" y="463"/>
                  </a:lnTo>
                  <a:lnTo>
                    <a:pt x="6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9659975" y="1670850"/>
              <a:ext cx="117875" cy="214950"/>
            </a:xfrm>
            <a:custGeom>
              <a:avLst/>
              <a:gdLst/>
              <a:ahLst/>
              <a:cxnLst/>
              <a:rect l="l" t="t" r="r" b="b"/>
              <a:pathLst>
                <a:path w="4715" h="8598" extrusionOk="0">
                  <a:moveTo>
                    <a:pt x="3420" y="1"/>
                  </a:moveTo>
                  <a:lnTo>
                    <a:pt x="2958" y="555"/>
                  </a:lnTo>
                  <a:lnTo>
                    <a:pt x="2866" y="833"/>
                  </a:lnTo>
                  <a:lnTo>
                    <a:pt x="2866" y="1664"/>
                  </a:lnTo>
                  <a:lnTo>
                    <a:pt x="2588" y="3421"/>
                  </a:lnTo>
                  <a:lnTo>
                    <a:pt x="1941" y="4992"/>
                  </a:lnTo>
                  <a:lnTo>
                    <a:pt x="1017" y="6379"/>
                  </a:lnTo>
                  <a:lnTo>
                    <a:pt x="370" y="7026"/>
                  </a:lnTo>
                  <a:lnTo>
                    <a:pt x="185" y="7211"/>
                  </a:lnTo>
                  <a:lnTo>
                    <a:pt x="0" y="7858"/>
                  </a:lnTo>
                  <a:lnTo>
                    <a:pt x="185" y="8135"/>
                  </a:lnTo>
                  <a:lnTo>
                    <a:pt x="185" y="8320"/>
                  </a:lnTo>
                  <a:lnTo>
                    <a:pt x="555" y="8597"/>
                  </a:lnTo>
                  <a:lnTo>
                    <a:pt x="1202" y="8597"/>
                  </a:lnTo>
                  <a:lnTo>
                    <a:pt x="1479" y="8412"/>
                  </a:lnTo>
                  <a:lnTo>
                    <a:pt x="2311" y="7765"/>
                  </a:lnTo>
                  <a:lnTo>
                    <a:pt x="3513" y="6009"/>
                  </a:lnTo>
                  <a:lnTo>
                    <a:pt x="4344" y="3975"/>
                  </a:lnTo>
                  <a:lnTo>
                    <a:pt x="4714" y="1942"/>
                  </a:lnTo>
                  <a:lnTo>
                    <a:pt x="4714" y="833"/>
                  </a:lnTo>
                  <a:lnTo>
                    <a:pt x="4714" y="555"/>
                  </a:lnTo>
                  <a:lnTo>
                    <a:pt x="41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6949300" y="4617225"/>
              <a:ext cx="108650" cy="318925"/>
            </a:xfrm>
            <a:custGeom>
              <a:avLst/>
              <a:gdLst/>
              <a:ahLst/>
              <a:cxnLst/>
              <a:rect l="l" t="t" r="r" b="b"/>
              <a:pathLst>
                <a:path w="4346" h="12757" extrusionOk="0">
                  <a:moveTo>
                    <a:pt x="1942" y="0"/>
                  </a:moveTo>
                  <a:lnTo>
                    <a:pt x="1295" y="278"/>
                  </a:lnTo>
                  <a:lnTo>
                    <a:pt x="1110" y="555"/>
                  </a:lnTo>
                  <a:lnTo>
                    <a:pt x="463" y="2126"/>
                  </a:lnTo>
                  <a:lnTo>
                    <a:pt x="1" y="5269"/>
                  </a:lnTo>
                  <a:lnTo>
                    <a:pt x="463" y="8319"/>
                  </a:lnTo>
                  <a:lnTo>
                    <a:pt x="1757" y="11277"/>
                  </a:lnTo>
                  <a:lnTo>
                    <a:pt x="2774" y="12479"/>
                  </a:lnTo>
                  <a:lnTo>
                    <a:pt x="3051" y="12756"/>
                  </a:lnTo>
                  <a:lnTo>
                    <a:pt x="3698" y="12756"/>
                  </a:lnTo>
                  <a:lnTo>
                    <a:pt x="3976" y="12664"/>
                  </a:lnTo>
                  <a:lnTo>
                    <a:pt x="4253" y="12294"/>
                  </a:lnTo>
                  <a:lnTo>
                    <a:pt x="4345" y="11555"/>
                  </a:lnTo>
                  <a:lnTo>
                    <a:pt x="4160" y="11370"/>
                  </a:lnTo>
                  <a:lnTo>
                    <a:pt x="3329" y="10260"/>
                  </a:lnTo>
                  <a:lnTo>
                    <a:pt x="2219" y="7857"/>
                  </a:lnTo>
                  <a:lnTo>
                    <a:pt x="1850" y="5269"/>
                  </a:lnTo>
                  <a:lnTo>
                    <a:pt x="2219" y="2681"/>
                  </a:lnTo>
                  <a:lnTo>
                    <a:pt x="2774" y="1387"/>
                  </a:lnTo>
                  <a:lnTo>
                    <a:pt x="2774" y="1109"/>
                  </a:lnTo>
                  <a:lnTo>
                    <a:pt x="2589" y="370"/>
                  </a:lnTo>
                  <a:lnTo>
                    <a:pt x="2312" y="185"/>
                  </a:lnTo>
                  <a:lnTo>
                    <a:pt x="1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6838375" y="4700400"/>
              <a:ext cx="90150" cy="228800"/>
            </a:xfrm>
            <a:custGeom>
              <a:avLst/>
              <a:gdLst/>
              <a:ahLst/>
              <a:cxnLst/>
              <a:rect l="l" t="t" r="r" b="b"/>
              <a:pathLst>
                <a:path w="3606" h="9152" extrusionOk="0">
                  <a:moveTo>
                    <a:pt x="1110" y="1"/>
                  </a:moveTo>
                  <a:lnTo>
                    <a:pt x="463" y="278"/>
                  </a:lnTo>
                  <a:lnTo>
                    <a:pt x="278" y="648"/>
                  </a:lnTo>
                  <a:lnTo>
                    <a:pt x="93" y="1757"/>
                  </a:lnTo>
                  <a:lnTo>
                    <a:pt x="1" y="3883"/>
                  </a:lnTo>
                  <a:lnTo>
                    <a:pt x="556" y="5917"/>
                  </a:lnTo>
                  <a:lnTo>
                    <a:pt x="1388" y="7858"/>
                  </a:lnTo>
                  <a:lnTo>
                    <a:pt x="1942" y="8782"/>
                  </a:lnTo>
                  <a:lnTo>
                    <a:pt x="2219" y="9059"/>
                  </a:lnTo>
                  <a:lnTo>
                    <a:pt x="2959" y="9152"/>
                  </a:lnTo>
                  <a:lnTo>
                    <a:pt x="3329" y="8967"/>
                  </a:lnTo>
                  <a:lnTo>
                    <a:pt x="3514" y="8690"/>
                  </a:lnTo>
                  <a:lnTo>
                    <a:pt x="3606" y="8043"/>
                  </a:lnTo>
                  <a:lnTo>
                    <a:pt x="3514" y="7765"/>
                  </a:lnTo>
                  <a:lnTo>
                    <a:pt x="3051" y="7026"/>
                  </a:lnTo>
                  <a:lnTo>
                    <a:pt x="2219" y="5455"/>
                  </a:lnTo>
                  <a:lnTo>
                    <a:pt x="1942" y="3791"/>
                  </a:lnTo>
                  <a:lnTo>
                    <a:pt x="1942" y="2034"/>
                  </a:lnTo>
                  <a:lnTo>
                    <a:pt x="2035" y="1203"/>
                  </a:lnTo>
                  <a:lnTo>
                    <a:pt x="2127" y="833"/>
                  </a:lnTo>
                  <a:lnTo>
                    <a:pt x="1850" y="278"/>
                  </a:lnTo>
                  <a:lnTo>
                    <a:pt x="1572" y="93"/>
                  </a:lnTo>
                  <a:lnTo>
                    <a:pt x="1388" y="93"/>
                  </a:lnTo>
                  <a:lnTo>
                    <a:pt x="11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3473750" y="-3498575"/>
              <a:ext cx="1834875" cy="1943475"/>
            </a:xfrm>
            <a:custGeom>
              <a:avLst/>
              <a:gdLst/>
              <a:ahLst/>
              <a:cxnLst/>
              <a:rect l="l" t="t" r="r" b="b"/>
              <a:pathLst>
                <a:path w="73395" h="77739" extrusionOk="0">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3473750" y="-3498575"/>
              <a:ext cx="1834875" cy="1943475"/>
            </a:xfrm>
            <a:custGeom>
              <a:avLst/>
              <a:gdLst/>
              <a:ahLst/>
              <a:cxnLst/>
              <a:rect l="l" t="t" r="r" b="b"/>
              <a:pathLst>
                <a:path w="73395" h="77739" extrusionOk="0">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3473750" y="-2576525"/>
              <a:ext cx="281950" cy="1021425"/>
            </a:xfrm>
            <a:custGeom>
              <a:avLst/>
              <a:gdLst/>
              <a:ahLst/>
              <a:cxnLst/>
              <a:rect l="l" t="t" r="r" b="b"/>
              <a:pathLst>
                <a:path w="11278" h="40857" extrusionOk="0">
                  <a:moveTo>
                    <a:pt x="11278" y="40394"/>
                  </a:moveTo>
                  <a:lnTo>
                    <a:pt x="10695" y="40576"/>
                  </a:lnTo>
                  <a:lnTo>
                    <a:pt x="10695" y="40576"/>
                  </a:lnTo>
                  <a:lnTo>
                    <a:pt x="10723" y="40579"/>
                  </a:lnTo>
                  <a:lnTo>
                    <a:pt x="11278" y="40394"/>
                  </a:lnTo>
                  <a:close/>
                  <a:moveTo>
                    <a:pt x="925" y="0"/>
                  </a:moveTo>
                  <a:lnTo>
                    <a:pt x="463" y="647"/>
                  </a:lnTo>
                  <a:lnTo>
                    <a:pt x="1" y="2219"/>
                  </a:lnTo>
                  <a:lnTo>
                    <a:pt x="1" y="3051"/>
                  </a:lnTo>
                  <a:lnTo>
                    <a:pt x="1" y="33277"/>
                  </a:lnTo>
                  <a:lnTo>
                    <a:pt x="93" y="34109"/>
                  </a:lnTo>
                  <a:lnTo>
                    <a:pt x="463" y="35680"/>
                  </a:lnTo>
                  <a:lnTo>
                    <a:pt x="1295" y="36974"/>
                  </a:lnTo>
                  <a:lnTo>
                    <a:pt x="2404" y="38176"/>
                  </a:lnTo>
                  <a:lnTo>
                    <a:pt x="3051" y="38638"/>
                  </a:lnTo>
                  <a:lnTo>
                    <a:pt x="5639" y="40117"/>
                  </a:lnTo>
                  <a:lnTo>
                    <a:pt x="6933" y="40672"/>
                  </a:lnTo>
                  <a:lnTo>
                    <a:pt x="9799" y="40856"/>
                  </a:lnTo>
                  <a:lnTo>
                    <a:pt x="10695" y="40576"/>
                  </a:lnTo>
                  <a:lnTo>
                    <a:pt x="10695" y="40576"/>
                  </a:lnTo>
                  <a:lnTo>
                    <a:pt x="9799" y="40487"/>
                  </a:lnTo>
                  <a:lnTo>
                    <a:pt x="9059" y="39932"/>
                  </a:lnTo>
                  <a:lnTo>
                    <a:pt x="8690" y="38915"/>
                  </a:lnTo>
                  <a:lnTo>
                    <a:pt x="8690" y="38361"/>
                  </a:lnTo>
                  <a:lnTo>
                    <a:pt x="8690" y="8135"/>
                  </a:lnTo>
                  <a:lnTo>
                    <a:pt x="8690" y="7303"/>
                  </a:lnTo>
                  <a:lnTo>
                    <a:pt x="9244" y="5731"/>
                  </a:lnTo>
                  <a:lnTo>
                    <a:pt x="9614" y="4992"/>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3496875" y="-3498575"/>
              <a:ext cx="1809425" cy="1046850"/>
            </a:xfrm>
            <a:custGeom>
              <a:avLst/>
              <a:gdLst/>
              <a:ahLst/>
              <a:cxnLst/>
              <a:rect l="l" t="t" r="r" b="b"/>
              <a:pathLst>
                <a:path w="72377" h="41874" extrusionOk="0">
                  <a:moveTo>
                    <a:pt x="62948" y="1"/>
                  </a:moveTo>
                  <a:lnTo>
                    <a:pt x="61377" y="370"/>
                  </a:lnTo>
                  <a:lnTo>
                    <a:pt x="60637" y="740"/>
                  </a:lnTo>
                  <a:lnTo>
                    <a:pt x="2126" y="34479"/>
                  </a:lnTo>
                  <a:lnTo>
                    <a:pt x="1479" y="35034"/>
                  </a:lnTo>
                  <a:lnTo>
                    <a:pt x="370" y="36143"/>
                  </a:lnTo>
                  <a:lnTo>
                    <a:pt x="0" y="36882"/>
                  </a:lnTo>
                  <a:lnTo>
                    <a:pt x="8689" y="41874"/>
                  </a:lnTo>
                  <a:lnTo>
                    <a:pt x="9151" y="41134"/>
                  </a:lnTo>
                  <a:lnTo>
                    <a:pt x="10260" y="40025"/>
                  </a:lnTo>
                  <a:lnTo>
                    <a:pt x="10815" y="39563"/>
                  </a:lnTo>
                  <a:lnTo>
                    <a:pt x="69326" y="5732"/>
                  </a:lnTo>
                  <a:lnTo>
                    <a:pt x="69881" y="5454"/>
                  </a:lnTo>
                  <a:lnTo>
                    <a:pt x="70898" y="5362"/>
                  </a:lnTo>
                  <a:lnTo>
                    <a:pt x="71637" y="5639"/>
                  </a:lnTo>
                  <a:lnTo>
                    <a:pt x="72192" y="6194"/>
                  </a:lnTo>
                  <a:lnTo>
                    <a:pt x="72377" y="6656"/>
                  </a:lnTo>
                  <a:lnTo>
                    <a:pt x="72007" y="5362"/>
                  </a:lnTo>
                  <a:lnTo>
                    <a:pt x="70528" y="3051"/>
                  </a:lnTo>
                  <a:lnTo>
                    <a:pt x="69326" y="2219"/>
                  </a:lnTo>
                  <a:lnTo>
                    <a:pt x="66831" y="740"/>
                  </a:lnTo>
                  <a:lnTo>
                    <a:pt x="66091" y="370"/>
                  </a:lnTo>
                  <a:lnTo>
                    <a:pt x="64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3201075" y="-2255325"/>
              <a:ext cx="489925" cy="441400"/>
            </a:xfrm>
            <a:custGeom>
              <a:avLst/>
              <a:gdLst/>
              <a:ahLst/>
              <a:cxnLst/>
              <a:rect l="l" t="t" r="r" b="b"/>
              <a:pathLst>
                <a:path w="19597" h="17656" extrusionOk="0">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3201075" y="-2255325"/>
              <a:ext cx="489925" cy="441400"/>
            </a:xfrm>
            <a:custGeom>
              <a:avLst/>
              <a:gdLst/>
              <a:ahLst/>
              <a:cxnLst/>
              <a:rect l="l" t="t" r="r" b="b"/>
              <a:pathLst>
                <a:path w="19597" h="17656" extrusionOk="0">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3198750" y="-2255325"/>
              <a:ext cx="492250" cy="434475"/>
            </a:xfrm>
            <a:custGeom>
              <a:avLst/>
              <a:gdLst/>
              <a:ahLst/>
              <a:cxnLst/>
              <a:rect l="l" t="t" r="r" b="b"/>
              <a:pathLst>
                <a:path w="19690" h="17379" extrusionOk="0">
                  <a:moveTo>
                    <a:pt x="11001" y="1"/>
                  </a:moveTo>
                  <a:lnTo>
                    <a:pt x="463" y="10076"/>
                  </a:lnTo>
                  <a:lnTo>
                    <a:pt x="278" y="10261"/>
                  </a:lnTo>
                  <a:lnTo>
                    <a:pt x="278" y="10353"/>
                  </a:lnTo>
                  <a:lnTo>
                    <a:pt x="1" y="10908"/>
                  </a:lnTo>
                  <a:lnTo>
                    <a:pt x="278" y="12017"/>
                  </a:lnTo>
                  <a:lnTo>
                    <a:pt x="740" y="12387"/>
                  </a:lnTo>
                  <a:lnTo>
                    <a:pt x="1387" y="12849"/>
                  </a:lnTo>
                  <a:lnTo>
                    <a:pt x="1665" y="12942"/>
                  </a:lnTo>
                  <a:lnTo>
                    <a:pt x="4161" y="14421"/>
                  </a:lnTo>
                  <a:lnTo>
                    <a:pt x="4715" y="14698"/>
                  </a:lnTo>
                  <a:lnTo>
                    <a:pt x="9117" y="17251"/>
                  </a:lnTo>
                  <a:lnTo>
                    <a:pt x="9060" y="17194"/>
                  </a:lnTo>
                  <a:lnTo>
                    <a:pt x="8690" y="16639"/>
                  </a:lnTo>
                  <a:lnTo>
                    <a:pt x="8782" y="15530"/>
                  </a:lnTo>
                  <a:lnTo>
                    <a:pt x="9152" y="15068"/>
                  </a:lnTo>
                  <a:lnTo>
                    <a:pt x="19690" y="4992"/>
                  </a:lnTo>
                  <a:lnTo>
                    <a:pt x="11001" y="1"/>
                  </a:lnTo>
                  <a:close/>
                  <a:moveTo>
                    <a:pt x="9117" y="17251"/>
                  </a:moveTo>
                  <a:lnTo>
                    <a:pt x="9152" y="17286"/>
                  </a:lnTo>
                  <a:lnTo>
                    <a:pt x="9337" y="17378"/>
                  </a:lnTo>
                  <a:lnTo>
                    <a:pt x="9117" y="1725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014500" y="-2377800"/>
              <a:ext cx="208000" cy="268100"/>
            </a:xfrm>
            <a:custGeom>
              <a:avLst/>
              <a:gdLst/>
              <a:ahLst/>
              <a:cxnLst/>
              <a:rect l="l" t="t" r="r" b="b"/>
              <a:pathLst>
                <a:path w="8320" h="10724" extrusionOk="0">
                  <a:moveTo>
                    <a:pt x="6471" y="1"/>
                  </a:moveTo>
                  <a:lnTo>
                    <a:pt x="4992" y="186"/>
                  </a:lnTo>
                  <a:lnTo>
                    <a:pt x="4160" y="648"/>
                  </a:lnTo>
                  <a:lnTo>
                    <a:pt x="3236" y="1295"/>
                  </a:lnTo>
                  <a:lnTo>
                    <a:pt x="1757" y="2774"/>
                  </a:lnTo>
                  <a:lnTo>
                    <a:pt x="740" y="4622"/>
                  </a:lnTo>
                  <a:lnTo>
                    <a:pt x="93" y="6656"/>
                  </a:lnTo>
                  <a:lnTo>
                    <a:pt x="0" y="7765"/>
                  </a:lnTo>
                  <a:lnTo>
                    <a:pt x="93" y="8782"/>
                  </a:lnTo>
                  <a:lnTo>
                    <a:pt x="648" y="10076"/>
                  </a:lnTo>
                  <a:lnTo>
                    <a:pt x="1849" y="10723"/>
                  </a:lnTo>
                  <a:lnTo>
                    <a:pt x="3328" y="10631"/>
                  </a:lnTo>
                  <a:lnTo>
                    <a:pt x="4160" y="10168"/>
                  </a:lnTo>
                  <a:lnTo>
                    <a:pt x="5084" y="9521"/>
                  </a:lnTo>
                  <a:lnTo>
                    <a:pt x="6471" y="7950"/>
                  </a:lnTo>
                  <a:lnTo>
                    <a:pt x="7580" y="6101"/>
                  </a:lnTo>
                  <a:lnTo>
                    <a:pt x="8135" y="4068"/>
                  </a:lnTo>
                  <a:lnTo>
                    <a:pt x="8320" y="2959"/>
                  </a:lnTo>
                  <a:lnTo>
                    <a:pt x="8227" y="2034"/>
                  </a:lnTo>
                  <a:lnTo>
                    <a:pt x="7580" y="740"/>
                  </a:lnTo>
                  <a:lnTo>
                    <a:pt x="64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4398100" y="-2597325"/>
              <a:ext cx="205700" cy="265775"/>
            </a:xfrm>
            <a:custGeom>
              <a:avLst/>
              <a:gdLst/>
              <a:ahLst/>
              <a:cxnLst/>
              <a:rect l="l" t="t" r="r" b="b"/>
              <a:pathLst>
                <a:path w="8228" h="10631" extrusionOk="0">
                  <a:moveTo>
                    <a:pt x="6379" y="0"/>
                  </a:moveTo>
                  <a:lnTo>
                    <a:pt x="4992" y="93"/>
                  </a:lnTo>
                  <a:lnTo>
                    <a:pt x="4068" y="555"/>
                  </a:lnTo>
                  <a:lnTo>
                    <a:pt x="3236" y="1202"/>
                  </a:lnTo>
                  <a:lnTo>
                    <a:pt x="1665" y="2773"/>
                  </a:lnTo>
                  <a:lnTo>
                    <a:pt x="648" y="4530"/>
                  </a:lnTo>
                  <a:lnTo>
                    <a:pt x="1" y="6656"/>
                  </a:lnTo>
                  <a:lnTo>
                    <a:pt x="1" y="7765"/>
                  </a:lnTo>
                  <a:lnTo>
                    <a:pt x="1" y="8689"/>
                  </a:lnTo>
                  <a:lnTo>
                    <a:pt x="648" y="10076"/>
                  </a:lnTo>
                  <a:lnTo>
                    <a:pt x="1757" y="10630"/>
                  </a:lnTo>
                  <a:lnTo>
                    <a:pt x="3236" y="10538"/>
                  </a:lnTo>
                  <a:lnTo>
                    <a:pt x="4068" y="10076"/>
                  </a:lnTo>
                  <a:lnTo>
                    <a:pt x="4992" y="9521"/>
                  </a:lnTo>
                  <a:lnTo>
                    <a:pt x="6379" y="7857"/>
                  </a:lnTo>
                  <a:lnTo>
                    <a:pt x="7488" y="6101"/>
                  </a:lnTo>
                  <a:lnTo>
                    <a:pt x="8135" y="3975"/>
                  </a:lnTo>
                  <a:lnTo>
                    <a:pt x="8227" y="2958"/>
                  </a:lnTo>
                  <a:lnTo>
                    <a:pt x="8135" y="2034"/>
                  </a:lnTo>
                  <a:lnTo>
                    <a:pt x="7488" y="647"/>
                  </a:lnTo>
                  <a:lnTo>
                    <a:pt x="6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4779400" y="-2816850"/>
              <a:ext cx="205700" cy="265775"/>
            </a:xfrm>
            <a:custGeom>
              <a:avLst/>
              <a:gdLst/>
              <a:ahLst/>
              <a:cxnLst/>
              <a:rect l="l" t="t" r="r" b="b"/>
              <a:pathLst>
                <a:path w="8228" h="10631" extrusionOk="0">
                  <a:moveTo>
                    <a:pt x="6378" y="0"/>
                  </a:moveTo>
                  <a:lnTo>
                    <a:pt x="4992" y="92"/>
                  </a:lnTo>
                  <a:lnTo>
                    <a:pt x="4160" y="555"/>
                  </a:lnTo>
                  <a:lnTo>
                    <a:pt x="3236" y="1109"/>
                  </a:lnTo>
                  <a:lnTo>
                    <a:pt x="1757" y="2681"/>
                  </a:lnTo>
                  <a:lnTo>
                    <a:pt x="648" y="4529"/>
                  </a:lnTo>
                  <a:lnTo>
                    <a:pt x="0" y="6655"/>
                  </a:lnTo>
                  <a:lnTo>
                    <a:pt x="0" y="7672"/>
                  </a:lnTo>
                  <a:lnTo>
                    <a:pt x="0" y="8596"/>
                  </a:lnTo>
                  <a:lnTo>
                    <a:pt x="648" y="9983"/>
                  </a:lnTo>
                  <a:lnTo>
                    <a:pt x="1757" y="10630"/>
                  </a:lnTo>
                  <a:lnTo>
                    <a:pt x="3236" y="10538"/>
                  </a:lnTo>
                  <a:lnTo>
                    <a:pt x="4160" y="10075"/>
                  </a:lnTo>
                  <a:lnTo>
                    <a:pt x="4992" y="9428"/>
                  </a:lnTo>
                  <a:lnTo>
                    <a:pt x="6471" y="7857"/>
                  </a:lnTo>
                  <a:lnTo>
                    <a:pt x="7488" y="6008"/>
                  </a:lnTo>
                  <a:lnTo>
                    <a:pt x="8135" y="3975"/>
                  </a:lnTo>
                  <a:lnTo>
                    <a:pt x="8227" y="2866"/>
                  </a:lnTo>
                  <a:lnTo>
                    <a:pt x="8227" y="1941"/>
                  </a:lnTo>
                  <a:lnTo>
                    <a:pt x="7488" y="555"/>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7845925" y="-2414775"/>
              <a:ext cx="279650" cy="589300"/>
            </a:xfrm>
            <a:custGeom>
              <a:avLst/>
              <a:gdLst/>
              <a:ahLst/>
              <a:cxnLst/>
              <a:rect l="l" t="t" r="r" b="b"/>
              <a:pathLst>
                <a:path w="11186" h="23572" extrusionOk="0">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7845925" y="-2414775"/>
              <a:ext cx="279650" cy="589300"/>
            </a:xfrm>
            <a:custGeom>
              <a:avLst/>
              <a:gdLst/>
              <a:ahLst/>
              <a:cxnLst/>
              <a:rect l="l" t="t" r="r" b="b"/>
              <a:pathLst>
                <a:path w="11186" h="23572" extrusionOk="0">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7076400" y="-3574825"/>
              <a:ext cx="1832550" cy="1936525"/>
            </a:xfrm>
            <a:custGeom>
              <a:avLst/>
              <a:gdLst/>
              <a:ahLst/>
              <a:cxnLst/>
              <a:rect l="l" t="t" r="r" b="b"/>
              <a:pathLst>
                <a:path w="73302" h="77461" extrusionOk="0">
                  <a:moveTo>
                    <a:pt x="63781" y="0"/>
                  </a:moveTo>
                  <a:lnTo>
                    <a:pt x="62302" y="370"/>
                  </a:lnTo>
                  <a:lnTo>
                    <a:pt x="61470" y="647"/>
                  </a:lnTo>
                  <a:lnTo>
                    <a:pt x="3144" y="34479"/>
                  </a:lnTo>
                  <a:lnTo>
                    <a:pt x="2404" y="34941"/>
                  </a:lnTo>
                  <a:lnTo>
                    <a:pt x="1387" y="36142"/>
                  </a:lnTo>
                  <a:lnTo>
                    <a:pt x="555" y="37437"/>
                  </a:lnTo>
                  <a:lnTo>
                    <a:pt x="93" y="39008"/>
                  </a:lnTo>
                  <a:lnTo>
                    <a:pt x="1" y="39747"/>
                  </a:lnTo>
                  <a:lnTo>
                    <a:pt x="1" y="69974"/>
                  </a:lnTo>
                  <a:lnTo>
                    <a:pt x="93" y="70806"/>
                  </a:lnTo>
                  <a:lnTo>
                    <a:pt x="555" y="72377"/>
                  </a:lnTo>
                  <a:lnTo>
                    <a:pt x="1387" y="73763"/>
                  </a:lnTo>
                  <a:lnTo>
                    <a:pt x="2404" y="74873"/>
                  </a:lnTo>
                  <a:lnTo>
                    <a:pt x="3144" y="75335"/>
                  </a:lnTo>
                  <a:lnTo>
                    <a:pt x="5639" y="76814"/>
                  </a:lnTo>
                  <a:lnTo>
                    <a:pt x="6379" y="77184"/>
                  </a:lnTo>
                  <a:lnTo>
                    <a:pt x="7950" y="77461"/>
                  </a:lnTo>
                  <a:lnTo>
                    <a:pt x="9522" y="77461"/>
                  </a:lnTo>
                  <a:lnTo>
                    <a:pt x="11093" y="77184"/>
                  </a:lnTo>
                  <a:lnTo>
                    <a:pt x="11832" y="76814"/>
                  </a:lnTo>
                  <a:lnTo>
                    <a:pt x="37252" y="62024"/>
                  </a:lnTo>
                  <a:lnTo>
                    <a:pt x="41689" y="69696"/>
                  </a:lnTo>
                  <a:lnTo>
                    <a:pt x="41874" y="69881"/>
                  </a:lnTo>
                  <a:lnTo>
                    <a:pt x="42336" y="69974"/>
                  </a:lnTo>
                  <a:lnTo>
                    <a:pt x="42613" y="69881"/>
                  </a:lnTo>
                  <a:lnTo>
                    <a:pt x="42798" y="69789"/>
                  </a:lnTo>
                  <a:lnTo>
                    <a:pt x="42891" y="69604"/>
                  </a:lnTo>
                  <a:lnTo>
                    <a:pt x="47605" y="56108"/>
                  </a:lnTo>
                  <a:lnTo>
                    <a:pt x="70159" y="43075"/>
                  </a:lnTo>
                  <a:lnTo>
                    <a:pt x="70898" y="42613"/>
                  </a:lnTo>
                  <a:lnTo>
                    <a:pt x="71915" y="41411"/>
                  </a:lnTo>
                  <a:lnTo>
                    <a:pt x="72747" y="40025"/>
                  </a:lnTo>
                  <a:lnTo>
                    <a:pt x="73209" y="38546"/>
                  </a:lnTo>
                  <a:lnTo>
                    <a:pt x="73302" y="37714"/>
                  </a:lnTo>
                  <a:lnTo>
                    <a:pt x="73302" y="7580"/>
                  </a:lnTo>
                  <a:lnTo>
                    <a:pt x="73209" y="6748"/>
                  </a:lnTo>
                  <a:lnTo>
                    <a:pt x="72840" y="5177"/>
                  </a:lnTo>
                  <a:lnTo>
                    <a:pt x="72008" y="3790"/>
                  </a:lnTo>
                  <a:lnTo>
                    <a:pt x="70898" y="2589"/>
                  </a:lnTo>
                  <a:lnTo>
                    <a:pt x="70251" y="2126"/>
                  </a:lnTo>
                  <a:lnTo>
                    <a:pt x="67756" y="647"/>
                  </a:lnTo>
                  <a:lnTo>
                    <a:pt x="67016" y="370"/>
                  </a:lnTo>
                  <a:lnTo>
                    <a:pt x="65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7453075" y="-3114975"/>
              <a:ext cx="1291800" cy="825025"/>
            </a:xfrm>
            <a:custGeom>
              <a:avLst/>
              <a:gdLst/>
              <a:ahLst/>
              <a:cxnLst/>
              <a:rect l="l" t="t" r="r" b="b"/>
              <a:pathLst>
                <a:path w="51672" h="33001" extrusionOk="0">
                  <a:moveTo>
                    <a:pt x="49638" y="1"/>
                  </a:moveTo>
                  <a:lnTo>
                    <a:pt x="49176" y="278"/>
                  </a:lnTo>
                  <a:lnTo>
                    <a:pt x="2496" y="27269"/>
                  </a:lnTo>
                  <a:lnTo>
                    <a:pt x="1480" y="28009"/>
                  </a:lnTo>
                  <a:lnTo>
                    <a:pt x="93" y="30135"/>
                  </a:lnTo>
                  <a:lnTo>
                    <a:pt x="1" y="31336"/>
                  </a:lnTo>
                  <a:lnTo>
                    <a:pt x="1" y="31891"/>
                  </a:lnTo>
                  <a:lnTo>
                    <a:pt x="370" y="32723"/>
                  </a:lnTo>
                  <a:lnTo>
                    <a:pt x="1017" y="33000"/>
                  </a:lnTo>
                  <a:lnTo>
                    <a:pt x="1942" y="33000"/>
                  </a:lnTo>
                  <a:lnTo>
                    <a:pt x="2496" y="32723"/>
                  </a:lnTo>
                  <a:lnTo>
                    <a:pt x="49176" y="5732"/>
                  </a:lnTo>
                  <a:lnTo>
                    <a:pt x="50193" y="4992"/>
                  </a:lnTo>
                  <a:lnTo>
                    <a:pt x="51395" y="2774"/>
                  </a:lnTo>
                  <a:lnTo>
                    <a:pt x="51672" y="1572"/>
                  </a:lnTo>
                  <a:lnTo>
                    <a:pt x="51672" y="1018"/>
                  </a:lnTo>
                  <a:lnTo>
                    <a:pt x="51210" y="278"/>
                  </a:lnTo>
                  <a:lnTo>
                    <a:pt x="50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7453075" y="-2816850"/>
              <a:ext cx="1291800" cy="827300"/>
            </a:xfrm>
            <a:custGeom>
              <a:avLst/>
              <a:gdLst/>
              <a:ahLst/>
              <a:cxnLst/>
              <a:rect l="l" t="t" r="r" b="b"/>
              <a:pathLst>
                <a:path w="51672" h="33092" extrusionOk="0">
                  <a:moveTo>
                    <a:pt x="50563" y="0"/>
                  </a:moveTo>
                  <a:lnTo>
                    <a:pt x="49638" y="92"/>
                  </a:lnTo>
                  <a:lnTo>
                    <a:pt x="49176" y="370"/>
                  </a:lnTo>
                  <a:lnTo>
                    <a:pt x="2496" y="27361"/>
                  </a:lnTo>
                  <a:lnTo>
                    <a:pt x="1480" y="28100"/>
                  </a:lnTo>
                  <a:lnTo>
                    <a:pt x="93" y="30226"/>
                  </a:lnTo>
                  <a:lnTo>
                    <a:pt x="1" y="31520"/>
                  </a:lnTo>
                  <a:lnTo>
                    <a:pt x="1" y="31983"/>
                  </a:lnTo>
                  <a:lnTo>
                    <a:pt x="370" y="32722"/>
                  </a:lnTo>
                  <a:lnTo>
                    <a:pt x="1017" y="33092"/>
                  </a:lnTo>
                  <a:lnTo>
                    <a:pt x="1942" y="32999"/>
                  </a:lnTo>
                  <a:lnTo>
                    <a:pt x="2496" y="32722"/>
                  </a:lnTo>
                  <a:lnTo>
                    <a:pt x="49176" y="5823"/>
                  </a:lnTo>
                  <a:lnTo>
                    <a:pt x="50193" y="4992"/>
                  </a:lnTo>
                  <a:lnTo>
                    <a:pt x="51395" y="2958"/>
                  </a:lnTo>
                  <a:lnTo>
                    <a:pt x="51672" y="1664"/>
                  </a:lnTo>
                  <a:lnTo>
                    <a:pt x="51672" y="1109"/>
                  </a:lnTo>
                  <a:lnTo>
                    <a:pt x="51210" y="370"/>
                  </a:lnTo>
                  <a:lnTo>
                    <a:pt x="50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7076400" y="-2657400"/>
              <a:ext cx="281950" cy="1019100"/>
            </a:xfrm>
            <a:custGeom>
              <a:avLst/>
              <a:gdLst/>
              <a:ahLst/>
              <a:cxnLst/>
              <a:rect l="l" t="t" r="r" b="b"/>
              <a:pathLst>
                <a:path w="11278" h="40764" extrusionOk="0">
                  <a:moveTo>
                    <a:pt x="925" y="0"/>
                  </a:moveTo>
                  <a:lnTo>
                    <a:pt x="555" y="740"/>
                  </a:lnTo>
                  <a:lnTo>
                    <a:pt x="93" y="2311"/>
                  </a:lnTo>
                  <a:lnTo>
                    <a:pt x="1" y="3050"/>
                  </a:lnTo>
                  <a:lnTo>
                    <a:pt x="1" y="33277"/>
                  </a:lnTo>
                  <a:lnTo>
                    <a:pt x="93" y="34109"/>
                  </a:lnTo>
                  <a:lnTo>
                    <a:pt x="555" y="35680"/>
                  </a:lnTo>
                  <a:lnTo>
                    <a:pt x="1387" y="37066"/>
                  </a:lnTo>
                  <a:lnTo>
                    <a:pt x="2404" y="38176"/>
                  </a:lnTo>
                  <a:lnTo>
                    <a:pt x="3144" y="38638"/>
                  </a:lnTo>
                  <a:lnTo>
                    <a:pt x="5639" y="40117"/>
                  </a:lnTo>
                  <a:lnTo>
                    <a:pt x="7026" y="40671"/>
                  </a:lnTo>
                  <a:lnTo>
                    <a:pt x="9891" y="40764"/>
                  </a:lnTo>
                  <a:lnTo>
                    <a:pt x="11278" y="40394"/>
                  </a:lnTo>
                  <a:lnTo>
                    <a:pt x="10723" y="40487"/>
                  </a:lnTo>
                  <a:lnTo>
                    <a:pt x="9891" y="40487"/>
                  </a:lnTo>
                  <a:lnTo>
                    <a:pt x="9152" y="39932"/>
                  </a:lnTo>
                  <a:lnTo>
                    <a:pt x="8782" y="38915"/>
                  </a:lnTo>
                  <a:lnTo>
                    <a:pt x="8782" y="38268"/>
                  </a:lnTo>
                  <a:lnTo>
                    <a:pt x="8782" y="8134"/>
                  </a:lnTo>
                  <a:lnTo>
                    <a:pt x="8782" y="7302"/>
                  </a:lnTo>
                  <a:lnTo>
                    <a:pt x="9244" y="5823"/>
                  </a:lnTo>
                  <a:lnTo>
                    <a:pt x="9614" y="5084"/>
                  </a:lnTo>
                  <a:lnTo>
                    <a:pt x="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099525" y="-3574825"/>
              <a:ext cx="1807125" cy="1044525"/>
            </a:xfrm>
            <a:custGeom>
              <a:avLst/>
              <a:gdLst/>
              <a:ahLst/>
              <a:cxnLst/>
              <a:rect l="l" t="t" r="r" b="b"/>
              <a:pathLst>
                <a:path w="72285" h="41781" extrusionOk="0">
                  <a:moveTo>
                    <a:pt x="72147" y="6141"/>
                  </a:moveTo>
                  <a:lnTo>
                    <a:pt x="72284" y="6656"/>
                  </a:lnTo>
                  <a:lnTo>
                    <a:pt x="72192" y="6194"/>
                  </a:lnTo>
                  <a:lnTo>
                    <a:pt x="72147" y="6141"/>
                  </a:lnTo>
                  <a:close/>
                  <a:moveTo>
                    <a:pt x="62856" y="0"/>
                  </a:moveTo>
                  <a:lnTo>
                    <a:pt x="61377" y="370"/>
                  </a:lnTo>
                  <a:lnTo>
                    <a:pt x="60545" y="647"/>
                  </a:lnTo>
                  <a:lnTo>
                    <a:pt x="2219" y="34479"/>
                  </a:lnTo>
                  <a:lnTo>
                    <a:pt x="1479" y="34848"/>
                  </a:lnTo>
                  <a:lnTo>
                    <a:pt x="462" y="36050"/>
                  </a:lnTo>
                  <a:lnTo>
                    <a:pt x="0" y="36697"/>
                  </a:lnTo>
                  <a:lnTo>
                    <a:pt x="8689" y="41781"/>
                  </a:lnTo>
                  <a:lnTo>
                    <a:pt x="9151" y="41134"/>
                  </a:lnTo>
                  <a:lnTo>
                    <a:pt x="10260" y="39932"/>
                  </a:lnTo>
                  <a:lnTo>
                    <a:pt x="10907" y="39470"/>
                  </a:lnTo>
                  <a:lnTo>
                    <a:pt x="69326" y="5731"/>
                  </a:lnTo>
                  <a:lnTo>
                    <a:pt x="69789" y="5454"/>
                  </a:lnTo>
                  <a:lnTo>
                    <a:pt x="70805" y="5269"/>
                  </a:lnTo>
                  <a:lnTo>
                    <a:pt x="71637" y="5546"/>
                  </a:lnTo>
                  <a:lnTo>
                    <a:pt x="72147" y="6141"/>
                  </a:lnTo>
                  <a:lnTo>
                    <a:pt x="71915" y="5269"/>
                  </a:lnTo>
                  <a:lnTo>
                    <a:pt x="70436" y="2958"/>
                  </a:lnTo>
                  <a:lnTo>
                    <a:pt x="69326" y="2126"/>
                  </a:lnTo>
                  <a:lnTo>
                    <a:pt x="66738" y="647"/>
                  </a:lnTo>
                  <a:lnTo>
                    <a:pt x="66091" y="370"/>
                  </a:lnTo>
                  <a:lnTo>
                    <a:pt x="64427" y="0"/>
                  </a:lnTo>
                  <a:close/>
                </a:path>
              </a:pathLst>
            </a:custGeom>
            <a:solidFill>
              <a:srgbClr val="337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2050" y="1878825"/>
              <a:ext cx="552325" cy="614725"/>
            </a:xfrm>
            <a:custGeom>
              <a:avLst/>
              <a:gdLst/>
              <a:ahLst/>
              <a:cxnLst/>
              <a:rect l="l" t="t" r="r" b="b"/>
              <a:pathLst>
                <a:path w="22093" h="24589" extrusionOk="0">
                  <a:moveTo>
                    <a:pt x="10261" y="1"/>
                  </a:moveTo>
                  <a:lnTo>
                    <a:pt x="9429" y="93"/>
                  </a:lnTo>
                  <a:lnTo>
                    <a:pt x="7765" y="1110"/>
                  </a:lnTo>
                  <a:lnTo>
                    <a:pt x="5362" y="3791"/>
                  </a:lnTo>
                  <a:lnTo>
                    <a:pt x="2681" y="8597"/>
                  </a:lnTo>
                  <a:lnTo>
                    <a:pt x="833" y="13127"/>
                  </a:lnTo>
                  <a:lnTo>
                    <a:pt x="278" y="14513"/>
                  </a:lnTo>
                  <a:lnTo>
                    <a:pt x="1" y="15992"/>
                  </a:lnTo>
                  <a:lnTo>
                    <a:pt x="93" y="20799"/>
                  </a:lnTo>
                  <a:lnTo>
                    <a:pt x="555" y="24126"/>
                  </a:lnTo>
                  <a:lnTo>
                    <a:pt x="740" y="24496"/>
                  </a:lnTo>
                  <a:lnTo>
                    <a:pt x="1110" y="24589"/>
                  </a:lnTo>
                  <a:lnTo>
                    <a:pt x="2404" y="24404"/>
                  </a:lnTo>
                  <a:lnTo>
                    <a:pt x="2774" y="24219"/>
                  </a:lnTo>
                  <a:lnTo>
                    <a:pt x="2774" y="23849"/>
                  </a:lnTo>
                  <a:lnTo>
                    <a:pt x="2404" y="20799"/>
                  </a:lnTo>
                  <a:lnTo>
                    <a:pt x="2219" y="16362"/>
                  </a:lnTo>
                  <a:lnTo>
                    <a:pt x="2496" y="15160"/>
                  </a:lnTo>
                  <a:lnTo>
                    <a:pt x="3236" y="13034"/>
                  </a:lnTo>
                  <a:lnTo>
                    <a:pt x="5269" y="8597"/>
                  </a:lnTo>
                  <a:lnTo>
                    <a:pt x="7488" y="4807"/>
                  </a:lnTo>
                  <a:lnTo>
                    <a:pt x="9059" y="2959"/>
                  </a:lnTo>
                  <a:lnTo>
                    <a:pt x="9984" y="2312"/>
                  </a:lnTo>
                  <a:lnTo>
                    <a:pt x="10261" y="2219"/>
                  </a:lnTo>
                  <a:lnTo>
                    <a:pt x="10723" y="2219"/>
                  </a:lnTo>
                  <a:lnTo>
                    <a:pt x="11648" y="2774"/>
                  </a:lnTo>
                  <a:lnTo>
                    <a:pt x="13404" y="4530"/>
                  </a:lnTo>
                  <a:lnTo>
                    <a:pt x="15992" y="8135"/>
                  </a:lnTo>
                  <a:lnTo>
                    <a:pt x="18303" y="12387"/>
                  </a:lnTo>
                  <a:lnTo>
                    <a:pt x="19227" y="14513"/>
                  </a:lnTo>
                  <a:lnTo>
                    <a:pt x="19597" y="15622"/>
                  </a:lnTo>
                  <a:lnTo>
                    <a:pt x="19782" y="20059"/>
                  </a:lnTo>
                  <a:lnTo>
                    <a:pt x="19689" y="23110"/>
                  </a:lnTo>
                  <a:lnTo>
                    <a:pt x="19689" y="23479"/>
                  </a:lnTo>
                  <a:lnTo>
                    <a:pt x="20059" y="23572"/>
                  </a:lnTo>
                  <a:lnTo>
                    <a:pt x="21353" y="23757"/>
                  </a:lnTo>
                  <a:lnTo>
                    <a:pt x="21723" y="23572"/>
                  </a:lnTo>
                  <a:lnTo>
                    <a:pt x="21908" y="23294"/>
                  </a:lnTo>
                  <a:lnTo>
                    <a:pt x="22093" y="19874"/>
                  </a:lnTo>
                  <a:lnTo>
                    <a:pt x="21815" y="15068"/>
                  </a:lnTo>
                  <a:lnTo>
                    <a:pt x="21353" y="13589"/>
                  </a:lnTo>
                  <a:lnTo>
                    <a:pt x="20799" y="12295"/>
                  </a:lnTo>
                  <a:lnTo>
                    <a:pt x="18580" y="8043"/>
                  </a:lnTo>
                  <a:lnTo>
                    <a:pt x="15437" y="3328"/>
                  </a:lnTo>
                  <a:lnTo>
                    <a:pt x="12757" y="833"/>
                  </a:lnTo>
                  <a:lnTo>
                    <a:pt x="11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39"/>
          <p:cNvSpPr/>
          <p:nvPr/>
        </p:nvSpPr>
        <p:spPr>
          <a:xfrm>
            <a:off x="5342700" y="2500875"/>
            <a:ext cx="3082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50"/>
          <p:cNvSpPr txBox="1">
            <a:spLocks noGrp="1"/>
          </p:cNvSpPr>
          <p:nvPr>
            <p:ph type="title"/>
          </p:nvPr>
        </p:nvSpPr>
        <p:spPr>
          <a:xfrm>
            <a:off x="839204" y="33642"/>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Module 1</a:t>
            </a:r>
            <a:endParaRPr dirty="0"/>
          </a:p>
        </p:txBody>
      </p:sp>
      <p:sp>
        <p:nvSpPr>
          <p:cNvPr id="1444" name="Google Shape;1444;p50"/>
          <p:cNvSpPr txBox="1">
            <a:spLocks noGrp="1"/>
          </p:cNvSpPr>
          <p:nvPr>
            <p:ph type="subTitle" idx="4294967295"/>
          </p:nvPr>
        </p:nvSpPr>
        <p:spPr>
          <a:xfrm>
            <a:off x="1015667" y="2325975"/>
            <a:ext cx="1840500" cy="32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smtClean="0">
                <a:solidFill>
                  <a:schemeClr val="accent1"/>
                </a:solidFill>
              </a:rPr>
              <a:t>News Page</a:t>
            </a:r>
            <a:endParaRPr sz="1800" b="1" dirty="0">
              <a:solidFill>
                <a:schemeClr val="accent1"/>
              </a:solidFill>
            </a:endParaRPr>
          </a:p>
        </p:txBody>
      </p:sp>
      <p:sp>
        <p:nvSpPr>
          <p:cNvPr id="1445" name="Google Shape;1445;p50"/>
          <p:cNvSpPr txBox="1">
            <a:spLocks noGrp="1"/>
          </p:cNvSpPr>
          <p:nvPr>
            <p:ph type="subTitle" idx="4294967295"/>
          </p:nvPr>
        </p:nvSpPr>
        <p:spPr>
          <a:xfrm>
            <a:off x="473336" y="2723025"/>
            <a:ext cx="2386514" cy="813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smtClean="0"/>
              <a:t>This Feature displays latest new related to health   </a:t>
            </a:r>
            <a:endParaRPr dirty="0"/>
          </a:p>
        </p:txBody>
      </p:sp>
      <p:sp>
        <p:nvSpPr>
          <p:cNvPr id="1446" name="Google Shape;1446;p50"/>
          <p:cNvSpPr txBox="1">
            <a:spLocks noGrp="1"/>
          </p:cNvSpPr>
          <p:nvPr>
            <p:ph type="subTitle" idx="4294967295"/>
          </p:nvPr>
        </p:nvSpPr>
        <p:spPr>
          <a:xfrm>
            <a:off x="6272670" y="3919968"/>
            <a:ext cx="1946172"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chemeClr val="accent1"/>
                </a:solidFill>
              </a:rPr>
              <a:t>Next Headline</a:t>
            </a:r>
            <a:endParaRPr sz="1800" b="1" dirty="0">
              <a:solidFill>
                <a:schemeClr val="accent1"/>
              </a:solidFill>
            </a:endParaRPr>
          </a:p>
        </p:txBody>
      </p:sp>
      <p:sp>
        <p:nvSpPr>
          <p:cNvPr id="1447" name="Google Shape;1447;p50"/>
          <p:cNvSpPr txBox="1">
            <a:spLocks noGrp="1"/>
          </p:cNvSpPr>
          <p:nvPr>
            <p:ph type="subTitle" idx="4294967295"/>
          </p:nvPr>
        </p:nvSpPr>
        <p:spPr>
          <a:xfrm>
            <a:off x="6249404" y="4330500"/>
            <a:ext cx="2285700" cy="81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This button is used to see next headling</a:t>
            </a:r>
            <a:endParaRPr dirty="0"/>
          </a:p>
        </p:txBody>
      </p:sp>
      <p:sp>
        <p:nvSpPr>
          <p:cNvPr id="1448" name="Google Shape;1448;p50"/>
          <p:cNvSpPr/>
          <p:nvPr/>
        </p:nvSpPr>
        <p:spPr>
          <a:xfrm>
            <a:off x="3074554" y="566417"/>
            <a:ext cx="31437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a:off x="2877223" y="3015225"/>
            <a:ext cx="823725" cy="199051"/>
          </a:xfrm>
          <a:custGeom>
            <a:avLst/>
            <a:gdLst/>
            <a:ahLst/>
            <a:cxnLst/>
            <a:rect l="l" t="t" r="r" b="b"/>
            <a:pathLst>
              <a:path w="14426" h="3486" extrusionOk="0">
                <a:moveTo>
                  <a:pt x="51" y="0"/>
                </a:moveTo>
                <a:lnTo>
                  <a:pt x="1" y="50"/>
                </a:lnTo>
                <a:lnTo>
                  <a:pt x="3431" y="3486"/>
                </a:lnTo>
                <a:lnTo>
                  <a:pt x="14425" y="3486"/>
                </a:lnTo>
                <a:lnTo>
                  <a:pt x="14425" y="3418"/>
                </a:lnTo>
                <a:lnTo>
                  <a:pt x="3462" y="3418"/>
                </a:lnTo>
                <a:lnTo>
                  <a:pt x="51" y="0"/>
                </a:lnTo>
                <a:close/>
              </a:path>
            </a:pathLst>
          </a:custGeom>
          <a:solidFill>
            <a:srgbClr val="30384A"/>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5425679" y="4166435"/>
            <a:ext cx="823725" cy="198765"/>
          </a:xfrm>
          <a:custGeom>
            <a:avLst/>
            <a:gdLst/>
            <a:ahLst/>
            <a:cxnLst/>
            <a:rect l="l" t="t" r="r" b="b"/>
            <a:pathLst>
              <a:path w="14426" h="3481" extrusionOk="0">
                <a:moveTo>
                  <a:pt x="14382" y="1"/>
                </a:moveTo>
                <a:lnTo>
                  <a:pt x="10965" y="3412"/>
                </a:lnTo>
                <a:lnTo>
                  <a:pt x="1" y="3412"/>
                </a:lnTo>
                <a:lnTo>
                  <a:pt x="1" y="3480"/>
                </a:lnTo>
                <a:lnTo>
                  <a:pt x="10989" y="3480"/>
                </a:lnTo>
                <a:lnTo>
                  <a:pt x="14425" y="44"/>
                </a:lnTo>
                <a:lnTo>
                  <a:pt x="14382" y="1"/>
                </a:lnTo>
                <a:close/>
              </a:path>
            </a:pathLst>
          </a:custGeom>
          <a:solidFill>
            <a:schemeClr val="lt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4132214" y="2923073"/>
            <a:ext cx="37857" cy="42825"/>
          </a:xfrm>
          <a:custGeom>
            <a:avLst/>
            <a:gdLst/>
            <a:ahLst/>
            <a:cxnLst/>
            <a:rect l="l" t="t" r="r" b="b"/>
            <a:pathLst>
              <a:path w="663" h="750" extrusionOk="0">
                <a:moveTo>
                  <a:pt x="353" y="99"/>
                </a:moveTo>
                <a:cubicBezTo>
                  <a:pt x="409" y="99"/>
                  <a:pt x="452" y="118"/>
                  <a:pt x="489" y="155"/>
                </a:cubicBezTo>
                <a:cubicBezTo>
                  <a:pt x="526" y="192"/>
                  <a:pt x="545" y="242"/>
                  <a:pt x="545" y="310"/>
                </a:cubicBezTo>
                <a:lnTo>
                  <a:pt x="124" y="310"/>
                </a:lnTo>
                <a:cubicBezTo>
                  <a:pt x="130" y="242"/>
                  <a:pt x="155" y="192"/>
                  <a:pt x="192" y="155"/>
                </a:cubicBezTo>
                <a:cubicBezTo>
                  <a:pt x="229" y="118"/>
                  <a:pt x="285" y="99"/>
                  <a:pt x="353" y="99"/>
                </a:cubicBezTo>
                <a:close/>
                <a:moveTo>
                  <a:pt x="347" y="0"/>
                </a:moveTo>
                <a:cubicBezTo>
                  <a:pt x="241" y="0"/>
                  <a:pt x="155" y="31"/>
                  <a:pt x="93" y="99"/>
                </a:cubicBezTo>
                <a:cubicBezTo>
                  <a:pt x="31" y="167"/>
                  <a:pt x="0" y="260"/>
                  <a:pt x="0" y="378"/>
                </a:cubicBezTo>
                <a:cubicBezTo>
                  <a:pt x="0" y="496"/>
                  <a:pt x="31" y="582"/>
                  <a:pt x="99" y="650"/>
                </a:cubicBezTo>
                <a:cubicBezTo>
                  <a:pt x="167" y="718"/>
                  <a:pt x="254" y="749"/>
                  <a:pt x="371" y="749"/>
                </a:cubicBezTo>
                <a:cubicBezTo>
                  <a:pt x="415" y="749"/>
                  <a:pt x="458" y="743"/>
                  <a:pt x="501" y="737"/>
                </a:cubicBezTo>
                <a:cubicBezTo>
                  <a:pt x="551" y="725"/>
                  <a:pt x="594" y="712"/>
                  <a:pt x="631" y="694"/>
                </a:cubicBezTo>
                <a:lnTo>
                  <a:pt x="631" y="582"/>
                </a:lnTo>
                <a:cubicBezTo>
                  <a:pt x="594" y="607"/>
                  <a:pt x="551" y="619"/>
                  <a:pt x="508" y="632"/>
                </a:cubicBezTo>
                <a:cubicBezTo>
                  <a:pt x="464" y="644"/>
                  <a:pt x="421" y="650"/>
                  <a:pt x="378" y="650"/>
                </a:cubicBezTo>
                <a:cubicBezTo>
                  <a:pt x="297" y="650"/>
                  <a:pt x="235" y="626"/>
                  <a:pt x="192" y="588"/>
                </a:cubicBezTo>
                <a:cubicBezTo>
                  <a:pt x="149" y="545"/>
                  <a:pt x="124" y="483"/>
                  <a:pt x="124" y="403"/>
                </a:cubicBezTo>
                <a:lnTo>
                  <a:pt x="662" y="403"/>
                </a:lnTo>
                <a:lnTo>
                  <a:pt x="662" y="341"/>
                </a:lnTo>
                <a:cubicBezTo>
                  <a:pt x="662" y="236"/>
                  <a:pt x="631" y="155"/>
                  <a:pt x="576" y="93"/>
                </a:cubicBezTo>
                <a:cubicBezTo>
                  <a:pt x="520" y="31"/>
                  <a:pt x="44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ounded Rectangle 1"/>
          <p:cNvSpPr/>
          <p:nvPr/>
        </p:nvSpPr>
        <p:spPr>
          <a:xfrm>
            <a:off x="3764918" y="1424517"/>
            <a:ext cx="1660761" cy="3380464"/>
          </a:xfrm>
          <a:prstGeom prst="round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Google Shape;1443;p50"/>
          <p:cNvSpPr txBox="1">
            <a:spLocks/>
          </p:cNvSpPr>
          <p:nvPr/>
        </p:nvSpPr>
        <p:spPr>
          <a:xfrm>
            <a:off x="798454" y="770941"/>
            <a:ext cx="76959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9pPr>
          </a:lstStyle>
          <a:p>
            <a:r>
              <a:rPr lang="en-IN" sz="2000" dirty="0" smtClean="0"/>
              <a:t>Headlines Activity</a:t>
            </a:r>
            <a:endParaRPr lang="en-IN" sz="2000" dirty="0"/>
          </a:p>
        </p:txBody>
      </p:sp>
    </p:spTree>
    <p:extLst>
      <p:ext uri="{BB962C8B-B14F-4D97-AF65-F5344CB8AC3E}">
        <p14:creationId xmlns:p14="http://schemas.microsoft.com/office/powerpoint/2010/main" val="2418616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50"/>
          <p:cNvSpPr txBox="1">
            <a:spLocks noGrp="1"/>
          </p:cNvSpPr>
          <p:nvPr>
            <p:ph type="title"/>
          </p:nvPr>
        </p:nvSpPr>
        <p:spPr>
          <a:xfrm>
            <a:off x="810111" y="35254"/>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Module 2</a:t>
            </a:r>
            <a:endParaRPr dirty="0"/>
          </a:p>
        </p:txBody>
      </p:sp>
      <p:sp>
        <p:nvSpPr>
          <p:cNvPr id="1444" name="Google Shape;1444;p50"/>
          <p:cNvSpPr txBox="1">
            <a:spLocks noGrp="1"/>
          </p:cNvSpPr>
          <p:nvPr>
            <p:ph type="subTitle" idx="4294967295"/>
          </p:nvPr>
        </p:nvSpPr>
        <p:spPr>
          <a:xfrm>
            <a:off x="-93532" y="2559772"/>
            <a:ext cx="2282017" cy="32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smtClean="0">
                <a:solidFill>
                  <a:schemeClr val="accent1"/>
                </a:solidFill>
              </a:rPr>
              <a:t>Symptoms name</a:t>
            </a:r>
            <a:endParaRPr sz="1800" b="1" dirty="0">
              <a:solidFill>
                <a:schemeClr val="accent1"/>
              </a:solidFill>
            </a:endParaRPr>
          </a:p>
        </p:txBody>
      </p:sp>
      <p:sp>
        <p:nvSpPr>
          <p:cNvPr id="1445" name="Google Shape;1445;p50"/>
          <p:cNvSpPr txBox="1">
            <a:spLocks noGrp="1"/>
          </p:cNvSpPr>
          <p:nvPr>
            <p:ph type="subTitle" idx="4294967295"/>
          </p:nvPr>
        </p:nvSpPr>
        <p:spPr>
          <a:xfrm>
            <a:off x="-155746" y="2923073"/>
            <a:ext cx="2285700" cy="813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Displays symptom names which can be selected by user</a:t>
            </a:r>
            <a:endParaRPr dirty="0"/>
          </a:p>
        </p:txBody>
      </p:sp>
      <p:sp>
        <p:nvSpPr>
          <p:cNvPr id="1446" name="Google Shape;1446;p50"/>
          <p:cNvSpPr txBox="1">
            <a:spLocks noGrp="1"/>
          </p:cNvSpPr>
          <p:nvPr>
            <p:ph type="subTitle" idx="4294967295"/>
          </p:nvPr>
        </p:nvSpPr>
        <p:spPr>
          <a:xfrm>
            <a:off x="6969329" y="2615985"/>
            <a:ext cx="18405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chemeClr val="accent1"/>
                </a:solidFill>
              </a:rPr>
              <a:t>Parameters</a:t>
            </a:r>
            <a:endParaRPr sz="1800" b="1" dirty="0">
              <a:solidFill>
                <a:schemeClr val="accent1"/>
              </a:solidFill>
            </a:endParaRPr>
          </a:p>
        </p:txBody>
      </p:sp>
      <p:sp>
        <p:nvSpPr>
          <p:cNvPr id="1447" name="Google Shape;1447;p50"/>
          <p:cNvSpPr txBox="1">
            <a:spLocks noGrp="1"/>
          </p:cNvSpPr>
          <p:nvPr>
            <p:ph type="subTitle" idx="4294967295"/>
          </p:nvPr>
        </p:nvSpPr>
        <p:spPr>
          <a:xfrm>
            <a:off x="6984017" y="2995459"/>
            <a:ext cx="2285700" cy="81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User needs to enter the parameters to get diagnosis</a:t>
            </a:r>
            <a:endParaRPr dirty="0"/>
          </a:p>
        </p:txBody>
      </p:sp>
      <p:sp>
        <p:nvSpPr>
          <p:cNvPr id="1448" name="Google Shape;1448;p50"/>
          <p:cNvSpPr/>
          <p:nvPr/>
        </p:nvSpPr>
        <p:spPr>
          <a:xfrm>
            <a:off x="3045461" y="563744"/>
            <a:ext cx="31437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a:off x="2067079" y="2888272"/>
            <a:ext cx="823725" cy="199051"/>
          </a:xfrm>
          <a:custGeom>
            <a:avLst/>
            <a:gdLst/>
            <a:ahLst/>
            <a:cxnLst/>
            <a:rect l="l" t="t" r="r" b="b"/>
            <a:pathLst>
              <a:path w="14426" h="3486" extrusionOk="0">
                <a:moveTo>
                  <a:pt x="51" y="0"/>
                </a:moveTo>
                <a:lnTo>
                  <a:pt x="1" y="50"/>
                </a:lnTo>
                <a:lnTo>
                  <a:pt x="3431" y="3486"/>
                </a:lnTo>
                <a:lnTo>
                  <a:pt x="14425" y="3486"/>
                </a:lnTo>
                <a:lnTo>
                  <a:pt x="14425" y="3418"/>
                </a:lnTo>
                <a:lnTo>
                  <a:pt x="3462" y="3418"/>
                </a:lnTo>
                <a:lnTo>
                  <a:pt x="51" y="0"/>
                </a:lnTo>
                <a:close/>
              </a:path>
            </a:pathLst>
          </a:custGeom>
          <a:solidFill>
            <a:srgbClr val="30384A"/>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160292" y="3087323"/>
            <a:ext cx="823725" cy="198765"/>
          </a:xfrm>
          <a:custGeom>
            <a:avLst/>
            <a:gdLst/>
            <a:ahLst/>
            <a:cxnLst/>
            <a:rect l="l" t="t" r="r" b="b"/>
            <a:pathLst>
              <a:path w="14426" h="3481" extrusionOk="0">
                <a:moveTo>
                  <a:pt x="14382" y="1"/>
                </a:moveTo>
                <a:lnTo>
                  <a:pt x="10965" y="3412"/>
                </a:lnTo>
                <a:lnTo>
                  <a:pt x="1" y="3412"/>
                </a:lnTo>
                <a:lnTo>
                  <a:pt x="1" y="3480"/>
                </a:lnTo>
                <a:lnTo>
                  <a:pt x="10989" y="3480"/>
                </a:lnTo>
                <a:lnTo>
                  <a:pt x="14425" y="44"/>
                </a:lnTo>
                <a:lnTo>
                  <a:pt x="14382" y="1"/>
                </a:lnTo>
                <a:close/>
              </a:path>
            </a:pathLst>
          </a:custGeom>
          <a:solidFill>
            <a:schemeClr val="lt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4132214" y="2923073"/>
            <a:ext cx="37857" cy="42825"/>
          </a:xfrm>
          <a:custGeom>
            <a:avLst/>
            <a:gdLst/>
            <a:ahLst/>
            <a:cxnLst/>
            <a:rect l="l" t="t" r="r" b="b"/>
            <a:pathLst>
              <a:path w="663" h="750" extrusionOk="0">
                <a:moveTo>
                  <a:pt x="353" y="99"/>
                </a:moveTo>
                <a:cubicBezTo>
                  <a:pt x="409" y="99"/>
                  <a:pt x="452" y="118"/>
                  <a:pt x="489" y="155"/>
                </a:cubicBezTo>
                <a:cubicBezTo>
                  <a:pt x="526" y="192"/>
                  <a:pt x="545" y="242"/>
                  <a:pt x="545" y="310"/>
                </a:cubicBezTo>
                <a:lnTo>
                  <a:pt x="124" y="310"/>
                </a:lnTo>
                <a:cubicBezTo>
                  <a:pt x="130" y="242"/>
                  <a:pt x="155" y="192"/>
                  <a:pt x="192" y="155"/>
                </a:cubicBezTo>
                <a:cubicBezTo>
                  <a:pt x="229" y="118"/>
                  <a:pt x="285" y="99"/>
                  <a:pt x="353" y="99"/>
                </a:cubicBezTo>
                <a:close/>
                <a:moveTo>
                  <a:pt x="347" y="0"/>
                </a:moveTo>
                <a:cubicBezTo>
                  <a:pt x="241" y="0"/>
                  <a:pt x="155" y="31"/>
                  <a:pt x="93" y="99"/>
                </a:cubicBezTo>
                <a:cubicBezTo>
                  <a:pt x="31" y="167"/>
                  <a:pt x="0" y="260"/>
                  <a:pt x="0" y="378"/>
                </a:cubicBezTo>
                <a:cubicBezTo>
                  <a:pt x="0" y="496"/>
                  <a:pt x="31" y="582"/>
                  <a:pt x="99" y="650"/>
                </a:cubicBezTo>
                <a:cubicBezTo>
                  <a:pt x="167" y="718"/>
                  <a:pt x="254" y="749"/>
                  <a:pt x="371" y="749"/>
                </a:cubicBezTo>
                <a:cubicBezTo>
                  <a:pt x="415" y="749"/>
                  <a:pt x="458" y="743"/>
                  <a:pt x="501" y="737"/>
                </a:cubicBezTo>
                <a:cubicBezTo>
                  <a:pt x="551" y="725"/>
                  <a:pt x="594" y="712"/>
                  <a:pt x="631" y="694"/>
                </a:cubicBezTo>
                <a:lnTo>
                  <a:pt x="631" y="582"/>
                </a:lnTo>
                <a:cubicBezTo>
                  <a:pt x="594" y="607"/>
                  <a:pt x="551" y="619"/>
                  <a:pt x="508" y="632"/>
                </a:cubicBezTo>
                <a:cubicBezTo>
                  <a:pt x="464" y="644"/>
                  <a:pt x="421" y="650"/>
                  <a:pt x="378" y="650"/>
                </a:cubicBezTo>
                <a:cubicBezTo>
                  <a:pt x="297" y="650"/>
                  <a:pt x="235" y="626"/>
                  <a:pt x="192" y="588"/>
                </a:cubicBezTo>
                <a:cubicBezTo>
                  <a:pt x="149" y="545"/>
                  <a:pt x="124" y="483"/>
                  <a:pt x="124" y="403"/>
                </a:cubicBezTo>
                <a:lnTo>
                  <a:pt x="662" y="403"/>
                </a:lnTo>
                <a:lnTo>
                  <a:pt x="662" y="341"/>
                </a:lnTo>
                <a:cubicBezTo>
                  <a:pt x="662" y="236"/>
                  <a:pt x="631" y="155"/>
                  <a:pt x="576" y="93"/>
                </a:cubicBezTo>
                <a:cubicBezTo>
                  <a:pt x="520" y="31"/>
                  <a:pt x="44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ounded Rectangle 1"/>
          <p:cNvSpPr/>
          <p:nvPr/>
        </p:nvSpPr>
        <p:spPr>
          <a:xfrm>
            <a:off x="2812805" y="1557875"/>
            <a:ext cx="1660761" cy="3380464"/>
          </a:xfrm>
          <a:prstGeom prst="round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4531250" y="1557875"/>
            <a:ext cx="1660761" cy="3380464"/>
          </a:xfrm>
          <a:prstGeom prst="round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Google Shape;1443;p50"/>
          <p:cNvSpPr txBox="1">
            <a:spLocks/>
          </p:cNvSpPr>
          <p:nvPr/>
        </p:nvSpPr>
        <p:spPr>
          <a:xfrm>
            <a:off x="769361" y="892513"/>
            <a:ext cx="76959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9pPr>
          </a:lstStyle>
          <a:p>
            <a:r>
              <a:rPr lang="en-IN" sz="2000" dirty="0" smtClean="0"/>
              <a:t>Form Activity</a:t>
            </a:r>
            <a:endParaRPr lang="en-IN" sz="2000" dirty="0"/>
          </a:p>
        </p:txBody>
      </p:sp>
    </p:spTree>
    <p:extLst>
      <p:ext uri="{BB962C8B-B14F-4D97-AF65-F5344CB8AC3E}">
        <p14:creationId xmlns:p14="http://schemas.microsoft.com/office/powerpoint/2010/main" val="1934398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50"/>
          <p:cNvSpPr txBox="1">
            <a:spLocks noGrp="1"/>
          </p:cNvSpPr>
          <p:nvPr>
            <p:ph type="title"/>
          </p:nvPr>
        </p:nvSpPr>
        <p:spPr>
          <a:xfrm>
            <a:off x="745565" y="128202"/>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Module 3</a:t>
            </a:r>
            <a:endParaRPr dirty="0"/>
          </a:p>
        </p:txBody>
      </p:sp>
      <p:sp>
        <p:nvSpPr>
          <p:cNvPr id="1444" name="Google Shape;1444;p50"/>
          <p:cNvSpPr txBox="1">
            <a:spLocks noGrp="1"/>
          </p:cNvSpPr>
          <p:nvPr>
            <p:ph type="subTitle" idx="4294967295"/>
          </p:nvPr>
        </p:nvSpPr>
        <p:spPr>
          <a:xfrm>
            <a:off x="1015667" y="2325975"/>
            <a:ext cx="1840500" cy="32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smtClean="0">
                <a:solidFill>
                  <a:schemeClr val="accent1"/>
                </a:solidFill>
              </a:rPr>
              <a:t>Results</a:t>
            </a:r>
            <a:endParaRPr sz="1800" b="1" dirty="0">
              <a:solidFill>
                <a:schemeClr val="accent1"/>
              </a:solidFill>
            </a:endParaRPr>
          </a:p>
        </p:txBody>
      </p:sp>
      <p:sp>
        <p:nvSpPr>
          <p:cNvPr id="1445" name="Google Shape;1445;p50"/>
          <p:cNvSpPr txBox="1">
            <a:spLocks noGrp="1"/>
          </p:cNvSpPr>
          <p:nvPr>
            <p:ph type="subTitle" idx="4294967295"/>
          </p:nvPr>
        </p:nvSpPr>
        <p:spPr>
          <a:xfrm>
            <a:off x="925158" y="2723025"/>
            <a:ext cx="1934692" cy="813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N" dirty="0" smtClean="0"/>
              <a:t>Displays possible diseases with accuracy </a:t>
            </a:r>
            <a:endParaRPr dirty="0"/>
          </a:p>
        </p:txBody>
      </p:sp>
      <p:sp>
        <p:nvSpPr>
          <p:cNvPr id="1448" name="Google Shape;1448;p50"/>
          <p:cNvSpPr/>
          <p:nvPr/>
        </p:nvSpPr>
        <p:spPr>
          <a:xfrm>
            <a:off x="2980915" y="660977"/>
            <a:ext cx="31437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a:off x="2877223" y="3015225"/>
            <a:ext cx="823725" cy="199051"/>
          </a:xfrm>
          <a:custGeom>
            <a:avLst/>
            <a:gdLst/>
            <a:ahLst/>
            <a:cxnLst/>
            <a:rect l="l" t="t" r="r" b="b"/>
            <a:pathLst>
              <a:path w="14426" h="3486" extrusionOk="0">
                <a:moveTo>
                  <a:pt x="51" y="0"/>
                </a:moveTo>
                <a:lnTo>
                  <a:pt x="1" y="50"/>
                </a:lnTo>
                <a:lnTo>
                  <a:pt x="3431" y="3486"/>
                </a:lnTo>
                <a:lnTo>
                  <a:pt x="14425" y="3486"/>
                </a:lnTo>
                <a:lnTo>
                  <a:pt x="14425" y="3418"/>
                </a:lnTo>
                <a:lnTo>
                  <a:pt x="3462" y="3418"/>
                </a:lnTo>
                <a:lnTo>
                  <a:pt x="51" y="0"/>
                </a:lnTo>
                <a:close/>
              </a:path>
            </a:pathLst>
          </a:custGeom>
          <a:solidFill>
            <a:srgbClr val="30384A"/>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4132214" y="2923073"/>
            <a:ext cx="37857" cy="42825"/>
          </a:xfrm>
          <a:custGeom>
            <a:avLst/>
            <a:gdLst/>
            <a:ahLst/>
            <a:cxnLst/>
            <a:rect l="l" t="t" r="r" b="b"/>
            <a:pathLst>
              <a:path w="663" h="750" extrusionOk="0">
                <a:moveTo>
                  <a:pt x="353" y="99"/>
                </a:moveTo>
                <a:cubicBezTo>
                  <a:pt x="409" y="99"/>
                  <a:pt x="452" y="118"/>
                  <a:pt x="489" y="155"/>
                </a:cubicBezTo>
                <a:cubicBezTo>
                  <a:pt x="526" y="192"/>
                  <a:pt x="545" y="242"/>
                  <a:pt x="545" y="310"/>
                </a:cubicBezTo>
                <a:lnTo>
                  <a:pt x="124" y="310"/>
                </a:lnTo>
                <a:cubicBezTo>
                  <a:pt x="130" y="242"/>
                  <a:pt x="155" y="192"/>
                  <a:pt x="192" y="155"/>
                </a:cubicBezTo>
                <a:cubicBezTo>
                  <a:pt x="229" y="118"/>
                  <a:pt x="285" y="99"/>
                  <a:pt x="353" y="99"/>
                </a:cubicBezTo>
                <a:close/>
                <a:moveTo>
                  <a:pt x="347" y="0"/>
                </a:moveTo>
                <a:cubicBezTo>
                  <a:pt x="241" y="0"/>
                  <a:pt x="155" y="31"/>
                  <a:pt x="93" y="99"/>
                </a:cubicBezTo>
                <a:cubicBezTo>
                  <a:pt x="31" y="167"/>
                  <a:pt x="0" y="260"/>
                  <a:pt x="0" y="378"/>
                </a:cubicBezTo>
                <a:cubicBezTo>
                  <a:pt x="0" y="496"/>
                  <a:pt x="31" y="582"/>
                  <a:pt x="99" y="650"/>
                </a:cubicBezTo>
                <a:cubicBezTo>
                  <a:pt x="167" y="718"/>
                  <a:pt x="254" y="749"/>
                  <a:pt x="371" y="749"/>
                </a:cubicBezTo>
                <a:cubicBezTo>
                  <a:pt x="415" y="749"/>
                  <a:pt x="458" y="743"/>
                  <a:pt x="501" y="737"/>
                </a:cubicBezTo>
                <a:cubicBezTo>
                  <a:pt x="551" y="725"/>
                  <a:pt x="594" y="712"/>
                  <a:pt x="631" y="694"/>
                </a:cubicBezTo>
                <a:lnTo>
                  <a:pt x="631" y="582"/>
                </a:lnTo>
                <a:cubicBezTo>
                  <a:pt x="594" y="607"/>
                  <a:pt x="551" y="619"/>
                  <a:pt x="508" y="632"/>
                </a:cubicBezTo>
                <a:cubicBezTo>
                  <a:pt x="464" y="644"/>
                  <a:pt x="421" y="650"/>
                  <a:pt x="378" y="650"/>
                </a:cubicBezTo>
                <a:cubicBezTo>
                  <a:pt x="297" y="650"/>
                  <a:pt x="235" y="626"/>
                  <a:pt x="192" y="588"/>
                </a:cubicBezTo>
                <a:cubicBezTo>
                  <a:pt x="149" y="545"/>
                  <a:pt x="124" y="483"/>
                  <a:pt x="124" y="403"/>
                </a:cubicBezTo>
                <a:lnTo>
                  <a:pt x="662" y="403"/>
                </a:lnTo>
                <a:lnTo>
                  <a:pt x="662" y="341"/>
                </a:lnTo>
                <a:cubicBezTo>
                  <a:pt x="662" y="236"/>
                  <a:pt x="631" y="155"/>
                  <a:pt x="576" y="93"/>
                </a:cubicBezTo>
                <a:cubicBezTo>
                  <a:pt x="520" y="31"/>
                  <a:pt x="44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ounded Rectangle 1"/>
          <p:cNvSpPr/>
          <p:nvPr/>
        </p:nvSpPr>
        <p:spPr>
          <a:xfrm>
            <a:off x="3764918" y="1424517"/>
            <a:ext cx="1660761" cy="3380464"/>
          </a:xfrm>
          <a:prstGeom prst="round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Google Shape;1443;p50"/>
          <p:cNvSpPr txBox="1">
            <a:spLocks/>
          </p:cNvSpPr>
          <p:nvPr/>
        </p:nvSpPr>
        <p:spPr>
          <a:xfrm>
            <a:off x="704815" y="908742"/>
            <a:ext cx="76959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9pPr>
          </a:lstStyle>
          <a:p>
            <a:r>
              <a:rPr lang="en-IN" sz="2000" dirty="0" smtClean="0"/>
              <a:t>Diagnosis Activity</a:t>
            </a:r>
            <a:endParaRPr lang="en-IN"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50"/>
          <p:cNvSpPr txBox="1">
            <a:spLocks noGrp="1"/>
          </p:cNvSpPr>
          <p:nvPr>
            <p:ph type="title"/>
          </p:nvPr>
        </p:nvSpPr>
        <p:spPr>
          <a:xfrm>
            <a:off x="810111" y="35254"/>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Module 4</a:t>
            </a:r>
            <a:endParaRPr dirty="0"/>
          </a:p>
        </p:txBody>
      </p:sp>
      <p:sp>
        <p:nvSpPr>
          <p:cNvPr id="1444" name="Google Shape;1444;p50"/>
          <p:cNvSpPr txBox="1">
            <a:spLocks noGrp="1"/>
          </p:cNvSpPr>
          <p:nvPr>
            <p:ph type="subTitle" idx="4294967295"/>
          </p:nvPr>
        </p:nvSpPr>
        <p:spPr>
          <a:xfrm>
            <a:off x="-93532" y="2559772"/>
            <a:ext cx="2282017" cy="328500"/>
          </a:xfrm>
          <a:prstGeom prst="rect">
            <a:avLst/>
          </a:prstGeom>
        </p:spPr>
        <p:txBody>
          <a:bodyPr spcFirstLastPara="1" wrap="square" lIns="91425" tIns="91425" rIns="91425" bIns="91425" anchor="ctr" anchorCtr="0">
            <a:noAutofit/>
          </a:bodyPr>
          <a:lstStyle/>
          <a:p>
            <a:pPr marL="0" indent="0" algn="r">
              <a:buNone/>
            </a:pPr>
            <a:r>
              <a:rPr lang="en-IN" sz="1800" b="1" dirty="0">
                <a:solidFill>
                  <a:schemeClr val="accent1"/>
                </a:solidFill>
              </a:rPr>
              <a:t>Medicine </a:t>
            </a:r>
            <a:r>
              <a:rPr lang="en-IN" sz="1800" b="1" dirty="0" smtClean="0">
                <a:solidFill>
                  <a:schemeClr val="accent1"/>
                </a:solidFill>
              </a:rPr>
              <a:t>name</a:t>
            </a:r>
            <a:endParaRPr lang="en-IN" sz="1800" b="1" dirty="0">
              <a:solidFill>
                <a:schemeClr val="accent1"/>
              </a:solidFill>
            </a:endParaRPr>
          </a:p>
        </p:txBody>
      </p:sp>
      <p:sp>
        <p:nvSpPr>
          <p:cNvPr id="1445" name="Google Shape;1445;p50"/>
          <p:cNvSpPr txBox="1">
            <a:spLocks noGrp="1"/>
          </p:cNvSpPr>
          <p:nvPr>
            <p:ph type="subTitle" idx="4294967295"/>
          </p:nvPr>
        </p:nvSpPr>
        <p:spPr>
          <a:xfrm>
            <a:off x="0" y="2888272"/>
            <a:ext cx="2129954" cy="1185759"/>
          </a:xfrm>
          <a:prstGeom prst="rect">
            <a:avLst/>
          </a:prstGeom>
        </p:spPr>
        <p:txBody>
          <a:bodyPr spcFirstLastPara="1" wrap="square" lIns="91425" tIns="91425" rIns="91425" bIns="91425" anchor="ctr" anchorCtr="0">
            <a:noAutofit/>
          </a:bodyPr>
          <a:lstStyle/>
          <a:p>
            <a:pPr marL="0" indent="0" algn="just">
              <a:buNone/>
            </a:pPr>
            <a:r>
              <a:rPr lang="en-US" dirty="0"/>
              <a:t>User can enter the medicine name which is need to reminded</a:t>
            </a:r>
          </a:p>
          <a:p>
            <a:pPr marL="0" lvl="0" indent="0" algn="r" rtl="0">
              <a:spcBef>
                <a:spcPts val="0"/>
              </a:spcBef>
              <a:spcAft>
                <a:spcPts val="0"/>
              </a:spcAft>
              <a:buNone/>
            </a:pPr>
            <a:endParaRPr dirty="0"/>
          </a:p>
        </p:txBody>
      </p:sp>
      <p:sp>
        <p:nvSpPr>
          <p:cNvPr id="1446" name="Google Shape;1446;p50"/>
          <p:cNvSpPr txBox="1">
            <a:spLocks noGrp="1"/>
          </p:cNvSpPr>
          <p:nvPr>
            <p:ph type="subTitle" idx="4294967295"/>
          </p:nvPr>
        </p:nvSpPr>
        <p:spPr>
          <a:xfrm>
            <a:off x="6969329" y="2615985"/>
            <a:ext cx="18405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smtClean="0">
                <a:solidFill>
                  <a:schemeClr val="accent1"/>
                </a:solidFill>
              </a:rPr>
              <a:t>Time picker</a:t>
            </a:r>
            <a:endParaRPr sz="1800" b="1" dirty="0">
              <a:solidFill>
                <a:schemeClr val="accent1"/>
              </a:solidFill>
            </a:endParaRPr>
          </a:p>
        </p:txBody>
      </p:sp>
      <p:sp>
        <p:nvSpPr>
          <p:cNvPr id="1447" name="Google Shape;1447;p50"/>
          <p:cNvSpPr txBox="1">
            <a:spLocks noGrp="1"/>
          </p:cNvSpPr>
          <p:nvPr>
            <p:ph type="subTitle" idx="4294967295"/>
          </p:nvPr>
        </p:nvSpPr>
        <p:spPr>
          <a:xfrm>
            <a:off x="6984017" y="2965898"/>
            <a:ext cx="1997937" cy="81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Helps the user to set </a:t>
            </a:r>
            <a:r>
              <a:rPr lang="en-US" dirty="0"/>
              <a:t>t</a:t>
            </a:r>
            <a:r>
              <a:rPr lang="en-US" dirty="0" smtClean="0"/>
              <a:t>he time </a:t>
            </a:r>
            <a:endParaRPr dirty="0"/>
          </a:p>
        </p:txBody>
      </p:sp>
      <p:sp>
        <p:nvSpPr>
          <p:cNvPr id="1448" name="Google Shape;1448;p50"/>
          <p:cNvSpPr/>
          <p:nvPr/>
        </p:nvSpPr>
        <p:spPr>
          <a:xfrm>
            <a:off x="3045461" y="563744"/>
            <a:ext cx="31437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a:off x="2067079" y="2888272"/>
            <a:ext cx="823725" cy="199051"/>
          </a:xfrm>
          <a:custGeom>
            <a:avLst/>
            <a:gdLst/>
            <a:ahLst/>
            <a:cxnLst/>
            <a:rect l="l" t="t" r="r" b="b"/>
            <a:pathLst>
              <a:path w="14426" h="3486" extrusionOk="0">
                <a:moveTo>
                  <a:pt x="51" y="0"/>
                </a:moveTo>
                <a:lnTo>
                  <a:pt x="1" y="50"/>
                </a:lnTo>
                <a:lnTo>
                  <a:pt x="3431" y="3486"/>
                </a:lnTo>
                <a:lnTo>
                  <a:pt x="14425" y="3486"/>
                </a:lnTo>
                <a:lnTo>
                  <a:pt x="14425" y="3418"/>
                </a:lnTo>
                <a:lnTo>
                  <a:pt x="3462" y="3418"/>
                </a:lnTo>
                <a:lnTo>
                  <a:pt x="51" y="0"/>
                </a:lnTo>
                <a:close/>
              </a:path>
            </a:pathLst>
          </a:custGeom>
          <a:solidFill>
            <a:srgbClr val="30384A"/>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160292" y="3087323"/>
            <a:ext cx="823725" cy="198765"/>
          </a:xfrm>
          <a:custGeom>
            <a:avLst/>
            <a:gdLst/>
            <a:ahLst/>
            <a:cxnLst/>
            <a:rect l="l" t="t" r="r" b="b"/>
            <a:pathLst>
              <a:path w="14426" h="3481" extrusionOk="0">
                <a:moveTo>
                  <a:pt x="14382" y="1"/>
                </a:moveTo>
                <a:lnTo>
                  <a:pt x="10965" y="3412"/>
                </a:lnTo>
                <a:lnTo>
                  <a:pt x="1" y="3412"/>
                </a:lnTo>
                <a:lnTo>
                  <a:pt x="1" y="3480"/>
                </a:lnTo>
                <a:lnTo>
                  <a:pt x="10989" y="3480"/>
                </a:lnTo>
                <a:lnTo>
                  <a:pt x="14425" y="44"/>
                </a:lnTo>
                <a:lnTo>
                  <a:pt x="14382" y="1"/>
                </a:lnTo>
                <a:close/>
              </a:path>
            </a:pathLst>
          </a:custGeom>
          <a:solidFill>
            <a:schemeClr val="lt2"/>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4132214" y="2923073"/>
            <a:ext cx="37857" cy="42825"/>
          </a:xfrm>
          <a:custGeom>
            <a:avLst/>
            <a:gdLst/>
            <a:ahLst/>
            <a:cxnLst/>
            <a:rect l="l" t="t" r="r" b="b"/>
            <a:pathLst>
              <a:path w="663" h="750" extrusionOk="0">
                <a:moveTo>
                  <a:pt x="353" y="99"/>
                </a:moveTo>
                <a:cubicBezTo>
                  <a:pt x="409" y="99"/>
                  <a:pt x="452" y="118"/>
                  <a:pt x="489" y="155"/>
                </a:cubicBezTo>
                <a:cubicBezTo>
                  <a:pt x="526" y="192"/>
                  <a:pt x="545" y="242"/>
                  <a:pt x="545" y="310"/>
                </a:cubicBezTo>
                <a:lnTo>
                  <a:pt x="124" y="310"/>
                </a:lnTo>
                <a:cubicBezTo>
                  <a:pt x="130" y="242"/>
                  <a:pt x="155" y="192"/>
                  <a:pt x="192" y="155"/>
                </a:cubicBezTo>
                <a:cubicBezTo>
                  <a:pt x="229" y="118"/>
                  <a:pt x="285" y="99"/>
                  <a:pt x="353" y="99"/>
                </a:cubicBezTo>
                <a:close/>
                <a:moveTo>
                  <a:pt x="347" y="0"/>
                </a:moveTo>
                <a:cubicBezTo>
                  <a:pt x="241" y="0"/>
                  <a:pt x="155" y="31"/>
                  <a:pt x="93" y="99"/>
                </a:cubicBezTo>
                <a:cubicBezTo>
                  <a:pt x="31" y="167"/>
                  <a:pt x="0" y="260"/>
                  <a:pt x="0" y="378"/>
                </a:cubicBezTo>
                <a:cubicBezTo>
                  <a:pt x="0" y="496"/>
                  <a:pt x="31" y="582"/>
                  <a:pt x="99" y="650"/>
                </a:cubicBezTo>
                <a:cubicBezTo>
                  <a:pt x="167" y="718"/>
                  <a:pt x="254" y="749"/>
                  <a:pt x="371" y="749"/>
                </a:cubicBezTo>
                <a:cubicBezTo>
                  <a:pt x="415" y="749"/>
                  <a:pt x="458" y="743"/>
                  <a:pt x="501" y="737"/>
                </a:cubicBezTo>
                <a:cubicBezTo>
                  <a:pt x="551" y="725"/>
                  <a:pt x="594" y="712"/>
                  <a:pt x="631" y="694"/>
                </a:cubicBezTo>
                <a:lnTo>
                  <a:pt x="631" y="582"/>
                </a:lnTo>
                <a:cubicBezTo>
                  <a:pt x="594" y="607"/>
                  <a:pt x="551" y="619"/>
                  <a:pt x="508" y="632"/>
                </a:cubicBezTo>
                <a:cubicBezTo>
                  <a:pt x="464" y="644"/>
                  <a:pt x="421" y="650"/>
                  <a:pt x="378" y="650"/>
                </a:cubicBezTo>
                <a:cubicBezTo>
                  <a:pt x="297" y="650"/>
                  <a:pt x="235" y="626"/>
                  <a:pt x="192" y="588"/>
                </a:cubicBezTo>
                <a:cubicBezTo>
                  <a:pt x="149" y="545"/>
                  <a:pt x="124" y="483"/>
                  <a:pt x="124" y="403"/>
                </a:cubicBezTo>
                <a:lnTo>
                  <a:pt x="662" y="403"/>
                </a:lnTo>
                <a:lnTo>
                  <a:pt x="662" y="341"/>
                </a:lnTo>
                <a:cubicBezTo>
                  <a:pt x="662" y="236"/>
                  <a:pt x="631" y="155"/>
                  <a:pt x="576" y="93"/>
                </a:cubicBezTo>
                <a:cubicBezTo>
                  <a:pt x="520" y="31"/>
                  <a:pt x="44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ounded Rectangle 1"/>
          <p:cNvSpPr/>
          <p:nvPr/>
        </p:nvSpPr>
        <p:spPr>
          <a:xfrm>
            <a:off x="2812805" y="1557875"/>
            <a:ext cx="1660761" cy="3380464"/>
          </a:xfrm>
          <a:prstGeom prst="round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4531250" y="1557875"/>
            <a:ext cx="1660761" cy="3380464"/>
          </a:xfrm>
          <a:prstGeom prst="round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Google Shape;1443;p50"/>
          <p:cNvSpPr txBox="1">
            <a:spLocks/>
          </p:cNvSpPr>
          <p:nvPr/>
        </p:nvSpPr>
        <p:spPr>
          <a:xfrm>
            <a:off x="769361" y="892513"/>
            <a:ext cx="76959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9pPr>
          </a:lstStyle>
          <a:p>
            <a:r>
              <a:rPr lang="en-IN" sz="2000" dirty="0" smtClean="0"/>
              <a:t>Reminder Activity</a:t>
            </a:r>
            <a:endParaRPr lang="en-IN" sz="2000" dirty="0"/>
          </a:p>
        </p:txBody>
      </p:sp>
    </p:spTree>
    <p:extLst>
      <p:ext uri="{BB962C8B-B14F-4D97-AF65-F5344CB8AC3E}">
        <p14:creationId xmlns:p14="http://schemas.microsoft.com/office/powerpoint/2010/main" val="3377493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title"/>
          </p:nvPr>
        </p:nvSpPr>
        <p:spPr>
          <a:xfrm>
            <a:off x="1900390" y="2206899"/>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Algorithm</a:t>
            </a:r>
            <a:endParaRPr dirty="0"/>
          </a:p>
        </p:txBody>
      </p:sp>
    </p:spTree>
    <p:extLst>
      <p:ext uri="{BB962C8B-B14F-4D97-AF65-F5344CB8AC3E}">
        <p14:creationId xmlns:p14="http://schemas.microsoft.com/office/powerpoint/2010/main" val="3092271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pic>
        <p:nvPicPr>
          <p:cNvPr id="125" name="Picture 124"/>
          <p:cNvPicPr>
            <a:picLocks noChangeAspect="1"/>
          </p:cNvPicPr>
          <p:nvPr/>
        </p:nvPicPr>
        <p:blipFill rotWithShape="1">
          <a:blip r:embed="rId3">
            <a:extLst>
              <a:ext uri="{28A0092B-C50C-407E-A947-70E740481C1C}">
                <a14:useLocalDpi xmlns:a14="http://schemas.microsoft.com/office/drawing/2010/main" val="0"/>
              </a:ext>
            </a:extLst>
          </a:blip>
          <a:srcRect l="2873" r="1309"/>
          <a:stretch/>
        </p:blipFill>
        <p:spPr>
          <a:xfrm>
            <a:off x="2992582" y="0"/>
            <a:ext cx="6151418" cy="5143500"/>
          </a:xfrm>
          <a:prstGeom prst="rect">
            <a:avLst/>
          </a:prstGeom>
        </p:spPr>
      </p:pic>
      <p:sp>
        <p:nvSpPr>
          <p:cNvPr id="4" name="TextBox 3"/>
          <p:cNvSpPr txBox="1"/>
          <p:nvPr/>
        </p:nvSpPr>
        <p:spPr>
          <a:xfrm>
            <a:off x="280553" y="1648419"/>
            <a:ext cx="2452255" cy="1631216"/>
          </a:xfrm>
          <a:prstGeom prst="rect">
            <a:avLst/>
          </a:prstGeom>
          <a:noFill/>
        </p:spPr>
        <p:txBody>
          <a:bodyPr wrap="square" rtlCol="0">
            <a:spAutoFit/>
          </a:bodyPr>
          <a:lstStyle/>
          <a:p>
            <a:pPr algn="ctr"/>
            <a:r>
              <a:rPr lang="en-US" sz="2000" b="1" dirty="0" smtClean="0">
                <a:solidFill>
                  <a:schemeClr val="accent2"/>
                </a:solidFill>
                <a:latin typeface="Montserrat" panose="020B0604020202020204" charset="0"/>
              </a:rPr>
              <a:t>Flow </a:t>
            </a:r>
            <a:r>
              <a:rPr lang="en-US" sz="2000" b="1" dirty="0">
                <a:solidFill>
                  <a:schemeClr val="accent2"/>
                </a:solidFill>
                <a:latin typeface="Montserrat" panose="020B0604020202020204" charset="0"/>
              </a:rPr>
              <a:t>c</a:t>
            </a:r>
            <a:r>
              <a:rPr lang="en-US" sz="2000" b="1" dirty="0" smtClean="0">
                <a:solidFill>
                  <a:schemeClr val="accent2"/>
                </a:solidFill>
                <a:latin typeface="Montserrat" panose="020B0604020202020204" charset="0"/>
              </a:rPr>
              <a:t>hart  diagram</a:t>
            </a:r>
          </a:p>
          <a:p>
            <a:pPr algn="ctr"/>
            <a:r>
              <a:rPr lang="en-US" sz="2000" b="1" dirty="0" smtClean="0">
                <a:solidFill>
                  <a:schemeClr val="accent2"/>
                </a:solidFill>
                <a:latin typeface="Montserrat" panose="020B0604020202020204" charset="0"/>
              </a:rPr>
              <a:t>(Pictorial Representation</a:t>
            </a:r>
          </a:p>
          <a:p>
            <a:pPr algn="ctr"/>
            <a:r>
              <a:rPr lang="en-US" sz="2000" b="1" dirty="0" smtClean="0">
                <a:solidFill>
                  <a:schemeClr val="accent2"/>
                </a:solidFill>
                <a:latin typeface="Montserrat" panose="020B0604020202020204" charset="0"/>
              </a:rPr>
              <a:t>Of Algorithm )</a:t>
            </a:r>
            <a:endParaRPr lang="en-IN" sz="2000" b="1" dirty="0">
              <a:solidFill>
                <a:schemeClr val="accent2"/>
              </a:solidFill>
              <a:latin typeface="Montserrat" panose="020B0604020202020204" charset="0"/>
            </a:endParaRPr>
          </a:p>
        </p:txBody>
      </p:sp>
    </p:spTree>
    <p:extLst>
      <p:ext uri="{BB962C8B-B14F-4D97-AF65-F5344CB8AC3E}">
        <p14:creationId xmlns:p14="http://schemas.microsoft.com/office/powerpoint/2010/main" val="2820220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title"/>
          </p:nvPr>
        </p:nvSpPr>
        <p:spPr>
          <a:xfrm>
            <a:off x="1900390" y="2206899"/>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Architecture</a:t>
            </a:r>
            <a:endParaRPr dirty="0"/>
          </a:p>
        </p:txBody>
      </p:sp>
    </p:spTree>
    <p:extLst>
      <p:ext uri="{BB962C8B-B14F-4D97-AF65-F5344CB8AC3E}">
        <p14:creationId xmlns:p14="http://schemas.microsoft.com/office/powerpoint/2010/main" val="2525166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5" name="Oval 4"/>
          <p:cNvSpPr/>
          <p:nvPr/>
        </p:nvSpPr>
        <p:spPr>
          <a:xfrm>
            <a:off x="112060" y="2323649"/>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S</a:t>
            </a:r>
            <a:r>
              <a:rPr lang="en-US" sz="1200" dirty="0" smtClean="0">
                <a:solidFill>
                  <a:schemeClr val="bg2"/>
                </a:solidFill>
              </a:rPr>
              <a:t>tart</a:t>
            </a:r>
            <a:endParaRPr lang="en-IN" sz="1200" dirty="0">
              <a:solidFill>
                <a:schemeClr val="bg2"/>
              </a:solidFill>
            </a:endParaRPr>
          </a:p>
        </p:txBody>
      </p:sp>
      <p:cxnSp>
        <p:nvCxnSpPr>
          <p:cNvPr id="7" name="Straight Arrow Connector 6"/>
          <p:cNvCxnSpPr>
            <a:stCxn id="5" idx="6"/>
            <a:endCxn id="8" idx="1"/>
          </p:cNvCxnSpPr>
          <p:nvPr/>
        </p:nvCxnSpPr>
        <p:spPr>
          <a:xfrm flipV="1">
            <a:off x="897368" y="2603341"/>
            <a:ext cx="449244" cy="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346612" y="2323642"/>
            <a:ext cx="860611" cy="559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2"/>
                </a:solidFill>
              </a:rPr>
              <a:t>Get Diagnosed</a:t>
            </a:r>
            <a:endParaRPr lang="en-IN" sz="1100" dirty="0">
              <a:solidFill>
                <a:schemeClr val="bg2"/>
              </a:solidFill>
            </a:endParaRPr>
          </a:p>
        </p:txBody>
      </p:sp>
      <p:sp>
        <p:nvSpPr>
          <p:cNvPr id="337" name="Oval 336"/>
          <p:cNvSpPr/>
          <p:nvPr/>
        </p:nvSpPr>
        <p:spPr>
          <a:xfrm>
            <a:off x="2592144" y="2323643"/>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2"/>
                </a:solidFill>
              </a:rPr>
              <a:t>Get Symptoms</a:t>
            </a:r>
            <a:endParaRPr lang="en-IN" sz="1100" dirty="0">
              <a:solidFill>
                <a:schemeClr val="bg2"/>
              </a:solidFill>
            </a:endParaRPr>
          </a:p>
        </p:txBody>
      </p:sp>
      <p:sp>
        <p:nvSpPr>
          <p:cNvPr id="339" name="Oval 338"/>
          <p:cNvSpPr/>
          <p:nvPr/>
        </p:nvSpPr>
        <p:spPr>
          <a:xfrm>
            <a:off x="3734808" y="2323643"/>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2"/>
                </a:solidFill>
              </a:rPr>
              <a:t>Make API calls</a:t>
            </a:r>
            <a:endParaRPr lang="en-IN" sz="1000" dirty="0">
              <a:solidFill>
                <a:schemeClr val="bg2"/>
              </a:solidFill>
            </a:endParaRPr>
          </a:p>
        </p:txBody>
      </p:sp>
      <p:sp>
        <p:nvSpPr>
          <p:cNvPr id="341" name="Rectangle 340"/>
          <p:cNvSpPr/>
          <p:nvPr/>
        </p:nvSpPr>
        <p:spPr>
          <a:xfrm>
            <a:off x="4753422" y="2323642"/>
            <a:ext cx="860611" cy="559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developer.intermedica.com</a:t>
            </a:r>
            <a:endParaRPr lang="en-IN" sz="1200" dirty="0">
              <a:solidFill>
                <a:schemeClr val="bg2"/>
              </a:solidFill>
            </a:endParaRPr>
          </a:p>
        </p:txBody>
      </p:sp>
      <p:sp>
        <p:nvSpPr>
          <p:cNvPr id="342" name="Oval 341"/>
          <p:cNvSpPr/>
          <p:nvPr/>
        </p:nvSpPr>
        <p:spPr>
          <a:xfrm>
            <a:off x="5998959" y="2323643"/>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2"/>
                </a:solidFill>
              </a:rPr>
              <a:t>Parse </a:t>
            </a:r>
          </a:p>
          <a:p>
            <a:pPr algn="ctr"/>
            <a:r>
              <a:rPr lang="en-US" sz="800" dirty="0">
                <a:solidFill>
                  <a:schemeClr val="bg2"/>
                </a:solidFill>
              </a:rPr>
              <a:t>Received Jason</a:t>
            </a:r>
            <a:endParaRPr lang="en-IN" sz="800" dirty="0">
              <a:solidFill>
                <a:schemeClr val="bg2"/>
              </a:solidFill>
            </a:endParaRPr>
          </a:p>
          <a:p>
            <a:pPr algn="ctr"/>
            <a:endParaRPr lang="en-IN" sz="800" dirty="0"/>
          </a:p>
        </p:txBody>
      </p:sp>
      <p:sp>
        <p:nvSpPr>
          <p:cNvPr id="343" name="Oval 342"/>
          <p:cNvSpPr/>
          <p:nvPr/>
        </p:nvSpPr>
        <p:spPr>
          <a:xfrm>
            <a:off x="7065306" y="2323642"/>
            <a:ext cx="785308" cy="5593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2"/>
                </a:solidFill>
              </a:rPr>
              <a:t>Display </a:t>
            </a:r>
            <a:r>
              <a:rPr lang="en-US" sz="800" dirty="0">
                <a:solidFill>
                  <a:schemeClr val="bg2"/>
                </a:solidFill>
              </a:rPr>
              <a:t>D</a:t>
            </a:r>
            <a:r>
              <a:rPr lang="en-US" sz="800" dirty="0" smtClean="0">
                <a:solidFill>
                  <a:schemeClr val="bg2"/>
                </a:solidFill>
              </a:rPr>
              <a:t>ata On UI </a:t>
            </a:r>
            <a:endParaRPr lang="en-IN" sz="800" dirty="0">
              <a:solidFill>
                <a:schemeClr val="bg2"/>
              </a:solidFill>
            </a:endParaRPr>
          </a:p>
        </p:txBody>
      </p:sp>
      <p:sp>
        <p:nvSpPr>
          <p:cNvPr id="346" name="Rectangle 345"/>
          <p:cNvSpPr/>
          <p:nvPr/>
        </p:nvSpPr>
        <p:spPr>
          <a:xfrm>
            <a:off x="8160232" y="2323642"/>
            <a:ext cx="860611" cy="559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User</a:t>
            </a:r>
            <a:endParaRPr lang="en-IN" dirty="0"/>
          </a:p>
        </p:txBody>
      </p:sp>
      <p:cxnSp>
        <p:nvCxnSpPr>
          <p:cNvPr id="22" name="Straight Arrow Connector 21"/>
          <p:cNvCxnSpPr>
            <a:stCxn id="8" idx="3"/>
            <a:endCxn id="337" idx="2"/>
          </p:cNvCxnSpPr>
          <p:nvPr/>
        </p:nvCxnSpPr>
        <p:spPr>
          <a:xfrm>
            <a:off x="2207223" y="2603341"/>
            <a:ext cx="3849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37" idx="6"/>
            <a:endCxn id="339" idx="2"/>
          </p:cNvCxnSpPr>
          <p:nvPr/>
        </p:nvCxnSpPr>
        <p:spPr>
          <a:xfrm>
            <a:off x="3377452" y="2603342"/>
            <a:ext cx="357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39" idx="6"/>
            <a:endCxn id="341" idx="1"/>
          </p:cNvCxnSpPr>
          <p:nvPr/>
        </p:nvCxnSpPr>
        <p:spPr>
          <a:xfrm flipV="1">
            <a:off x="4520116" y="2603341"/>
            <a:ext cx="2333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41" idx="3"/>
            <a:endCxn id="342" idx="2"/>
          </p:cNvCxnSpPr>
          <p:nvPr/>
        </p:nvCxnSpPr>
        <p:spPr>
          <a:xfrm>
            <a:off x="5614033" y="2603341"/>
            <a:ext cx="3849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42" idx="6"/>
            <a:endCxn id="343" idx="2"/>
          </p:cNvCxnSpPr>
          <p:nvPr/>
        </p:nvCxnSpPr>
        <p:spPr>
          <a:xfrm flipV="1">
            <a:off x="6784267" y="2603341"/>
            <a:ext cx="2810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43" idx="6"/>
            <a:endCxn id="346" idx="1"/>
          </p:cNvCxnSpPr>
          <p:nvPr/>
        </p:nvCxnSpPr>
        <p:spPr>
          <a:xfrm>
            <a:off x="7850614" y="2603341"/>
            <a:ext cx="309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 idx="0"/>
          </p:cNvCxnSpPr>
          <p:nvPr/>
        </p:nvCxnSpPr>
        <p:spPr>
          <a:xfrm flipV="1">
            <a:off x="504714" y="1237129"/>
            <a:ext cx="895" cy="1086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flipV="1">
            <a:off x="495920" y="2883046"/>
            <a:ext cx="895" cy="1086520"/>
          </a:xfrm>
          <a:prstGeom prst="line">
            <a:avLst/>
          </a:prstGeom>
        </p:spPr>
        <p:style>
          <a:lnRef idx="1">
            <a:schemeClr val="accent1"/>
          </a:lnRef>
          <a:fillRef idx="0">
            <a:schemeClr val="accent1"/>
          </a:fillRef>
          <a:effectRef idx="0">
            <a:schemeClr val="accent1"/>
          </a:effectRef>
          <a:fontRef idx="minor">
            <a:schemeClr val="tx1"/>
          </a:fontRef>
        </p:style>
      </p:cxnSp>
      <p:sp>
        <p:nvSpPr>
          <p:cNvPr id="372" name="Rectangle 371"/>
          <p:cNvSpPr/>
          <p:nvPr/>
        </p:nvSpPr>
        <p:spPr>
          <a:xfrm>
            <a:off x="1346612" y="957430"/>
            <a:ext cx="860611" cy="559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View Headlines</a:t>
            </a:r>
            <a:endParaRPr lang="en-IN" sz="1200" dirty="0">
              <a:solidFill>
                <a:schemeClr val="bg2"/>
              </a:solidFill>
            </a:endParaRPr>
          </a:p>
        </p:txBody>
      </p:sp>
      <p:sp>
        <p:nvSpPr>
          <p:cNvPr id="373" name="Oval 372"/>
          <p:cNvSpPr/>
          <p:nvPr/>
        </p:nvSpPr>
        <p:spPr>
          <a:xfrm>
            <a:off x="2592144" y="957430"/>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Get Location</a:t>
            </a:r>
            <a:endParaRPr lang="en-IN" sz="1200" dirty="0">
              <a:solidFill>
                <a:schemeClr val="bg2"/>
              </a:solidFill>
            </a:endParaRPr>
          </a:p>
        </p:txBody>
      </p:sp>
      <p:sp>
        <p:nvSpPr>
          <p:cNvPr id="374" name="Oval 373"/>
          <p:cNvSpPr/>
          <p:nvPr/>
        </p:nvSpPr>
        <p:spPr>
          <a:xfrm>
            <a:off x="3734808" y="957430"/>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Make API Call</a:t>
            </a:r>
            <a:endParaRPr lang="en-IN" sz="1200" dirty="0">
              <a:solidFill>
                <a:schemeClr val="bg2"/>
              </a:solidFill>
            </a:endParaRPr>
          </a:p>
        </p:txBody>
      </p:sp>
      <p:sp>
        <p:nvSpPr>
          <p:cNvPr id="375" name="Rectangle 374"/>
          <p:cNvSpPr/>
          <p:nvPr/>
        </p:nvSpPr>
        <p:spPr>
          <a:xfrm>
            <a:off x="4753421" y="957430"/>
            <a:ext cx="860611" cy="559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n</a:t>
            </a:r>
            <a:r>
              <a:rPr lang="en-US" sz="1200" dirty="0" smtClean="0">
                <a:solidFill>
                  <a:schemeClr val="bg2"/>
                </a:solidFill>
              </a:rPr>
              <a:t>ewapi/org/v2</a:t>
            </a:r>
            <a:endParaRPr lang="en-IN" sz="1200" dirty="0">
              <a:solidFill>
                <a:schemeClr val="bg2"/>
              </a:solidFill>
            </a:endParaRPr>
          </a:p>
        </p:txBody>
      </p:sp>
      <p:sp>
        <p:nvSpPr>
          <p:cNvPr id="376" name="Oval 375"/>
          <p:cNvSpPr/>
          <p:nvPr/>
        </p:nvSpPr>
        <p:spPr>
          <a:xfrm>
            <a:off x="5998959" y="957429"/>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2"/>
                </a:solidFill>
              </a:rPr>
              <a:t>Parse </a:t>
            </a:r>
          </a:p>
          <a:p>
            <a:pPr algn="ctr"/>
            <a:r>
              <a:rPr lang="en-US" sz="800" dirty="0" smtClean="0">
                <a:solidFill>
                  <a:schemeClr val="bg2"/>
                </a:solidFill>
              </a:rPr>
              <a:t>Received Jason</a:t>
            </a:r>
            <a:endParaRPr lang="en-IN" sz="800" dirty="0">
              <a:solidFill>
                <a:schemeClr val="bg2"/>
              </a:solidFill>
            </a:endParaRPr>
          </a:p>
        </p:txBody>
      </p:sp>
      <p:cxnSp>
        <p:nvCxnSpPr>
          <p:cNvPr id="43" name="Straight Arrow Connector 42"/>
          <p:cNvCxnSpPr>
            <a:endCxn id="372" idx="1"/>
          </p:cNvCxnSpPr>
          <p:nvPr/>
        </p:nvCxnSpPr>
        <p:spPr>
          <a:xfrm>
            <a:off x="504714" y="1237127"/>
            <a:ext cx="84189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2" idx="3"/>
            <a:endCxn id="373" idx="2"/>
          </p:cNvCxnSpPr>
          <p:nvPr/>
        </p:nvCxnSpPr>
        <p:spPr>
          <a:xfrm>
            <a:off x="2207223" y="1237129"/>
            <a:ext cx="384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3" idx="6"/>
            <a:endCxn id="374" idx="2"/>
          </p:cNvCxnSpPr>
          <p:nvPr/>
        </p:nvCxnSpPr>
        <p:spPr>
          <a:xfrm>
            <a:off x="3377452" y="1237129"/>
            <a:ext cx="357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4" idx="6"/>
            <a:endCxn id="375" idx="1"/>
          </p:cNvCxnSpPr>
          <p:nvPr/>
        </p:nvCxnSpPr>
        <p:spPr>
          <a:xfrm>
            <a:off x="4520116" y="1237129"/>
            <a:ext cx="233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75" idx="3"/>
            <a:endCxn id="376" idx="2"/>
          </p:cNvCxnSpPr>
          <p:nvPr/>
        </p:nvCxnSpPr>
        <p:spPr>
          <a:xfrm flipV="1">
            <a:off x="5614032" y="1237128"/>
            <a:ext cx="3849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76" idx="6"/>
          </p:cNvCxnSpPr>
          <p:nvPr/>
        </p:nvCxnSpPr>
        <p:spPr>
          <a:xfrm flipV="1">
            <a:off x="6784267" y="1237127"/>
            <a:ext cx="67369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43" idx="0"/>
          </p:cNvCxnSpPr>
          <p:nvPr/>
        </p:nvCxnSpPr>
        <p:spPr>
          <a:xfrm>
            <a:off x="7457960" y="1237127"/>
            <a:ext cx="0" cy="108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1" name="Rectangle 390"/>
          <p:cNvSpPr/>
          <p:nvPr/>
        </p:nvSpPr>
        <p:spPr>
          <a:xfrm>
            <a:off x="1731533" y="3689853"/>
            <a:ext cx="860611" cy="559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Set Reminder</a:t>
            </a:r>
            <a:endParaRPr lang="en-IN" sz="1200" dirty="0">
              <a:solidFill>
                <a:schemeClr val="bg2"/>
              </a:solidFill>
            </a:endParaRPr>
          </a:p>
        </p:txBody>
      </p:sp>
      <p:cxnSp>
        <p:nvCxnSpPr>
          <p:cNvPr id="59" name="Straight Arrow Connector 58"/>
          <p:cNvCxnSpPr>
            <a:endCxn id="391" idx="1"/>
          </p:cNvCxnSpPr>
          <p:nvPr/>
        </p:nvCxnSpPr>
        <p:spPr>
          <a:xfrm flipV="1">
            <a:off x="504714" y="3969552"/>
            <a:ext cx="12268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7" name="Oval 396"/>
          <p:cNvSpPr/>
          <p:nvPr/>
        </p:nvSpPr>
        <p:spPr>
          <a:xfrm>
            <a:off x="2855233" y="3689853"/>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2"/>
                </a:solidFill>
              </a:rPr>
              <a:t>Get Medicine </a:t>
            </a:r>
            <a:r>
              <a:rPr lang="en-US" sz="800" dirty="0">
                <a:solidFill>
                  <a:schemeClr val="bg2"/>
                </a:solidFill>
              </a:rPr>
              <a:t>N</a:t>
            </a:r>
            <a:r>
              <a:rPr lang="en-US" sz="800" dirty="0" smtClean="0">
                <a:solidFill>
                  <a:schemeClr val="bg2"/>
                </a:solidFill>
              </a:rPr>
              <a:t>ame</a:t>
            </a:r>
            <a:endParaRPr lang="en-IN" sz="800" dirty="0">
              <a:solidFill>
                <a:schemeClr val="bg2"/>
              </a:solidFill>
            </a:endParaRPr>
          </a:p>
        </p:txBody>
      </p:sp>
      <p:sp>
        <p:nvSpPr>
          <p:cNvPr id="398" name="Oval 397"/>
          <p:cNvSpPr/>
          <p:nvPr/>
        </p:nvSpPr>
        <p:spPr>
          <a:xfrm>
            <a:off x="3965315" y="3689852"/>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Get Time</a:t>
            </a:r>
            <a:endParaRPr lang="en-IN" sz="1200" dirty="0">
              <a:solidFill>
                <a:schemeClr val="bg2"/>
              </a:solidFill>
            </a:endParaRPr>
          </a:p>
        </p:txBody>
      </p:sp>
      <p:sp>
        <p:nvSpPr>
          <p:cNvPr id="399" name="Rectangle 398"/>
          <p:cNvSpPr/>
          <p:nvPr/>
        </p:nvSpPr>
        <p:spPr>
          <a:xfrm>
            <a:off x="5176889" y="3689851"/>
            <a:ext cx="860611" cy="559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2"/>
                </a:solidFill>
              </a:rPr>
              <a:t>Get current time = reminder time</a:t>
            </a:r>
            <a:endParaRPr lang="en-IN" sz="900" dirty="0">
              <a:solidFill>
                <a:schemeClr val="bg2"/>
              </a:solidFill>
            </a:endParaRPr>
          </a:p>
        </p:txBody>
      </p:sp>
      <p:sp>
        <p:nvSpPr>
          <p:cNvPr id="400" name="Oval 399"/>
          <p:cNvSpPr/>
          <p:nvPr/>
        </p:nvSpPr>
        <p:spPr>
          <a:xfrm>
            <a:off x="6449200" y="3689852"/>
            <a:ext cx="785308" cy="559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solidFill>
            </a:endParaRPr>
          </a:p>
        </p:txBody>
      </p:sp>
      <p:cxnSp>
        <p:nvCxnSpPr>
          <p:cNvPr id="61" name="Straight Arrow Connector 60"/>
          <p:cNvCxnSpPr>
            <a:stCxn id="391" idx="3"/>
            <a:endCxn id="397" idx="2"/>
          </p:cNvCxnSpPr>
          <p:nvPr/>
        </p:nvCxnSpPr>
        <p:spPr>
          <a:xfrm>
            <a:off x="2592144" y="3969552"/>
            <a:ext cx="263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97" idx="6"/>
            <a:endCxn id="398" idx="2"/>
          </p:cNvCxnSpPr>
          <p:nvPr/>
        </p:nvCxnSpPr>
        <p:spPr>
          <a:xfrm flipV="1">
            <a:off x="3640541" y="3969551"/>
            <a:ext cx="3247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0" name="Straight Arrow Connector 1419"/>
          <p:cNvCxnSpPr>
            <a:stCxn id="398" idx="6"/>
            <a:endCxn id="399" idx="1"/>
          </p:cNvCxnSpPr>
          <p:nvPr/>
        </p:nvCxnSpPr>
        <p:spPr>
          <a:xfrm flipV="1">
            <a:off x="4750623" y="3969550"/>
            <a:ext cx="426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2" name="Straight Arrow Connector 1421"/>
          <p:cNvCxnSpPr>
            <a:stCxn id="399" idx="3"/>
            <a:endCxn id="400" idx="2"/>
          </p:cNvCxnSpPr>
          <p:nvPr/>
        </p:nvCxnSpPr>
        <p:spPr>
          <a:xfrm>
            <a:off x="6037500" y="3969550"/>
            <a:ext cx="4117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4" name="Straight Connector 1423"/>
          <p:cNvCxnSpPr>
            <a:stCxn id="400" idx="6"/>
          </p:cNvCxnSpPr>
          <p:nvPr/>
        </p:nvCxnSpPr>
        <p:spPr>
          <a:xfrm flipV="1">
            <a:off x="7234508" y="3969549"/>
            <a:ext cx="135602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6" name="Straight Arrow Connector 1425"/>
          <p:cNvCxnSpPr>
            <a:endCxn id="346" idx="2"/>
          </p:cNvCxnSpPr>
          <p:nvPr/>
        </p:nvCxnSpPr>
        <p:spPr>
          <a:xfrm flipV="1">
            <a:off x="8590537" y="2883040"/>
            <a:ext cx="1" cy="108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7" name="Rectangle 1426"/>
          <p:cNvSpPr/>
          <p:nvPr/>
        </p:nvSpPr>
        <p:spPr>
          <a:xfrm>
            <a:off x="6449199" y="3738716"/>
            <a:ext cx="762024" cy="461665"/>
          </a:xfrm>
          <a:prstGeom prst="rect">
            <a:avLst/>
          </a:prstGeom>
        </p:spPr>
        <p:txBody>
          <a:bodyPr wrap="square">
            <a:spAutoFit/>
          </a:bodyPr>
          <a:lstStyle/>
          <a:p>
            <a:pPr algn="ctr"/>
            <a:r>
              <a:rPr lang="en-US" sz="1200" dirty="0" smtClean="0">
                <a:solidFill>
                  <a:schemeClr val="bg2"/>
                </a:solidFill>
              </a:rPr>
              <a:t>Reminder User</a:t>
            </a:r>
            <a:endParaRPr lang="en-IN" sz="1200" dirty="0">
              <a:solidFill>
                <a:schemeClr val="bg2"/>
              </a:solidFill>
            </a:endParaRPr>
          </a:p>
        </p:txBody>
      </p:sp>
    </p:spTree>
    <p:extLst>
      <p:ext uri="{BB962C8B-B14F-4D97-AF65-F5344CB8AC3E}">
        <p14:creationId xmlns:p14="http://schemas.microsoft.com/office/powerpoint/2010/main" val="4005992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title"/>
          </p:nvPr>
        </p:nvSpPr>
        <p:spPr>
          <a:xfrm>
            <a:off x="1900390" y="2206899"/>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Uml diagrams</a:t>
            </a:r>
            <a:endParaRPr dirty="0"/>
          </a:p>
        </p:txBody>
      </p:sp>
    </p:spTree>
    <p:extLst>
      <p:ext uri="{BB962C8B-B14F-4D97-AF65-F5344CB8AC3E}">
        <p14:creationId xmlns:p14="http://schemas.microsoft.com/office/powerpoint/2010/main" val="2589517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236" y="0"/>
            <a:ext cx="5070764" cy="5143500"/>
          </a:xfrm>
          <a:prstGeom prst="rect">
            <a:avLst/>
          </a:prstGeom>
        </p:spPr>
      </p:pic>
      <p:sp>
        <p:nvSpPr>
          <p:cNvPr id="5" name="TextBox 4"/>
          <p:cNvSpPr txBox="1"/>
          <p:nvPr/>
        </p:nvSpPr>
        <p:spPr>
          <a:xfrm>
            <a:off x="789710" y="2057400"/>
            <a:ext cx="2400300" cy="830997"/>
          </a:xfrm>
          <a:prstGeom prst="rect">
            <a:avLst/>
          </a:prstGeom>
          <a:noFill/>
        </p:spPr>
        <p:txBody>
          <a:bodyPr wrap="square" rtlCol="0">
            <a:spAutoFit/>
          </a:bodyPr>
          <a:lstStyle/>
          <a:p>
            <a:pPr algn="ctr"/>
            <a:r>
              <a:rPr lang="en-US" sz="2400" b="1" dirty="0" smtClean="0">
                <a:solidFill>
                  <a:schemeClr val="accent2"/>
                </a:solidFill>
                <a:latin typeface="Montserrat" panose="020B0604020202020204" charset="0"/>
              </a:rPr>
              <a:t>Use Case  diagram</a:t>
            </a:r>
            <a:endParaRPr lang="en-IN" sz="2400" b="1" dirty="0">
              <a:solidFill>
                <a:schemeClr val="accent2"/>
              </a:solidFill>
              <a:latin typeface="Montserrat" panose="020B0604020202020204" charset="0"/>
            </a:endParaRPr>
          </a:p>
        </p:txBody>
      </p:sp>
    </p:spTree>
    <p:extLst>
      <p:ext uri="{BB962C8B-B14F-4D97-AF65-F5344CB8AC3E}">
        <p14:creationId xmlns:p14="http://schemas.microsoft.com/office/powerpoint/2010/main" val="70909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1"/>
          <p:cNvSpPr txBox="1">
            <a:spLocks noGrp="1"/>
          </p:cNvSpPr>
          <p:nvPr>
            <p:ph type="title"/>
          </p:nvPr>
        </p:nvSpPr>
        <p:spPr>
          <a:xfrm>
            <a:off x="614591" y="161413"/>
            <a:ext cx="7707000" cy="102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08" name="Google Shape;408;p41"/>
          <p:cNvSpPr txBox="1">
            <a:spLocks noGrp="1"/>
          </p:cNvSpPr>
          <p:nvPr>
            <p:ph type="title" idx="2"/>
          </p:nvPr>
        </p:nvSpPr>
        <p:spPr>
          <a:xfrm>
            <a:off x="1476341" y="1257934"/>
            <a:ext cx="941755" cy="184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01.</a:t>
            </a:r>
            <a:endParaRPr sz="1600" dirty="0"/>
          </a:p>
        </p:txBody>
      </p:sp>
      <p:sp>
        <p:nvSpPr>
          <p:cNvPr id="409" name="Google Shape;409;p41"/>
          <p:cNvSpPr txBox="1">
            <a:spLocks noGrp="1"/>
          </p:cNvSpPr>
          <p:nvPr>
            <p:ph type="subTitle" idx="1"/>
          </p:nvPr>
        </p:nvSpPr>
        <p:spPr>
          <a:xfrm>
            <a:off x="947591" y="1701918"/>
            <a:ext cx="1975924"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ABSTRACT</a:t>
            </a:r>
            <a:endParaRPr sz="1400" dirty="0"/>
          </a:p>
        </p:txBody>
      </p:sp>
      <p:sp>
        <p:nvSpPr>
          <p:cNvPr id="411" name="Google Shape;411;p41"/>
          <p:cNvSpPr txBox="1">
            <a:spLocks noGrp="1"/>
          </p:cNvSpPr>
          <p:nvPr>
            <p:ph type="title" idx="4"/>
          </p:nvPr>
        </p:nvSpPr>
        <p:spPr>
          <a:xfrm>
            <a:off x="6983522" y="1251236"/>
            <a:ext cx="941755" cy="184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03.</a:t>
            </a:r>
            <a:endParaRPr sz="1600" dirty="0"/>
          </a:p>
        </p:txBody>
      </p:sp>
      <p:sp>
        <p:nvSpPr>
          <p:cNvPr id="412" name="Google Shape;412;p41"/>
          <p:cNvSpPr txBox="1">
            <a:spLocks noGrp="1"/>
          </p:cNvSpPr>
          <p:nvPr>
            <p:ph type="subTitle" idx="5"/>
          </p:nvPr>
        </p:nvSpPr>
        <p:spPr>
          <a:xfrm>
            <a:off x="6224035" y="1652435"/>
            <a:ext cx="2567437"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DISADVANTAGES</a:t>
            </a:r>
            <a:endParaRPr sz="1400" dirty="0"/>
          </a:p>
        </p:txBody>
      </p:sp>
      <p:sp>
        <p:nvSpPr>
          <p:cNvPr id="414" name="Google Shape;414;p41"/>
          <p:cNvSpPr txBox="1">
            <a:spLocks noGrp="1"/>
          </p:cNvSpPr>
          <p:nvPr>
            <p:ph type="title" idx="7"/>
          </p:nvPr>
        </p:nvSpPr>
        <p:spPr>
          <a:xfrm>
            <a:off x="1439394" y="2036187"/>
            <a:ext cx="963000" cy="3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04.</a:t>
            </a:r>
            <a:endParaRPr sz="1600" dirty="0"/>
          </a:p>
        </p:txBody>
      </p:sp>
      <p:sp>
        <p:nvSpPr>
          <p:cNvPr id="415" name="Google Shape;415;p41"/>
          <p:cNvSpPr txBox="1">
            <a:spLocks noGrp="1"/>
          </p:cNvSpPr>
          <p:nvPr>
            <p:ph type="subTitle" idx="8"/>
          </p:nvPr>
        </p:nvSpPr>
        <p:spPr>
          <a:xfrm>
            <a:off x="620401" y="2450524"/>
            <a:ext cx="2600985" cy="2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PROPOSED SYSTEM</a:t>
            </a:r>
            <a:endParaRPr sz="1400" dirty="0"/>
          </a:p>
        </p:txBody>
      </p:sp>
      <p:sp>
        <p:nvSpPr>
          <p:cNvPr id="417" name="Google Shape;417;p41"/>
          <p:cNvSpPr txBox="1">
            <a:spLocks noGrp="1"/>
          </p:cNvSpPr>
          <p:nvPr>
            <p:ph type="title" idx="13"/>
          </p:nvPr>
        </p:nvSpPr>
        <p:spPr>
          <a:xfrm>
            <a:off x="4246415" y="1251237"/>
            <a:ext cx="941755" cy="184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02.</a:t>
            </a:r>
            <a:endParaRPr sz="1600" dirty="0"/>
          </a:p>
        </p:txBody>
      </p:sp>
      <p:sp>
        <p:nvSpPr>
          <p:cNvPr id="418" name="Google Shape;418;p41"/>
          <p:cNvSpPr txBox="1">
            <a:spLocks noGrp="1"/>
          </p:cNvSpPr>
          <p:nvPr>
            <p:ph type="subTitle" idx="14"/>
          </p:nvPr>
        </p:nvSpPr>
        <p:spPr>
          <a:xfrm>
            <a:off x="3499255" y="1705239"/>
            <a:ext cx="2403107"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EXISITING SYSTEM</a:t>
            </a:r>
            <a:endParaRPr sz="1400" dirty="0"/>
          </a:p>
        </p:txBody>
      </p:sp>
      <p:sp>
        <p:nvSpPr>
          <p:cNvPr id="420" name="Google Shape;420;p41"/>
          <p:cNvSpPr/>
          <p:nvPr/>
        </p:nvSpPr>
        <p:spPr>
          <a:xfrm>
            <a:off x="2817641" y="697738"/>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1;p41"/>
          <p:cNvSpPr txBox="1">
            <a:spLocks/>
          </p:cNvSpPr>
          <p:nvPr/>
        </p:nvSpPr>
        <p:spPr>
          <a:xfrm>
            <a:off x="7085067" y="2822527"/>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09.</a:t>
            </a:r>
            <a:endParaRPr lang="en" sz="1600" dirty="0"/>
          </a:p>
        </p:txBody>
      </p:sp>
      <p:sp>
        <p:nvSpPr>
          <p:cNvPr id="22" name="Google Shape;412;p41"/>
          <p:cNvSpPr txBox="1">
            <a:spLocks noGrp="1"/>
          </p:cNvSpPr>
          <p:nvPr>
            <p:ph type="subTitle" idx="5"/>
          </p:nvPr>
        </p:nvSpPr>
        <p:spPr>
          <a:xfrm>
            <a:off x="6295149" y="3234149"/>
            <a:ext cx="2567437"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UML DIAGRAM</a:t>
            </a:r>
            <a:endParaRPr sz="1400" dirty="0"/>
          </a:p>
        </p:txBody>
      </p:sp>
      <p:sp>
        <p:nvSpPr>
          <p:cNvPr id="23" name="Google Shape;411;p41"/>
          <p:cNvSpPr txBox="1">
            <a:spLocks/>
          </p:cNvSpPr>
          <p:nvPr/>
        </p:nvSpPr>
        <p:spPr>
          <a:xfrm>
            <a:off x="7085067" y="2015584"/>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06.</a:t>
            </a:r>
            <a:endParaRPr lang="en" sz="1600" dirty="0"/>
          </a:p>
        </p:txBody>
      </p:sp>
      <p:sp>
        <p:nvSpPr>
          <p:cNvPr id="24" name="Google Shape;415;p41"/>
          <p:cNvSpPr txBox="1">
            <a:spLocks noGrp="1"/>
          </p:cNvSpPr>
          <p:nvPr>
            <p:ph type="subTitle" idx="8"/>
          </p:nvPr>
        </p:nvSpPr>
        <p:spPr>
          <a:xfrm>
            <a:off x="5677106" y="2462394"/>
            <a:ext cx="3695552"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MODULES</a:t>
            </a:r>
            <a:endParaRPr sz="1400" dirty="0"/>
          </a:p>
        </p:txBody>
      </p:sp>
      <p:sp>
        <p:nvSpPr>
          <p:cNvPr id="25" name="Google Shape;411;p41"/>
          <p:cNvSpPr txBox="1">
            <a:spLocks/>
          </p:cNvSpPr>
          <p:nvPr/>
        </p:nvSpPr>
        <p:spPr>
          <a:xfrm>
            <a:off x="1461416" y="3582640"/>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10.</a:t>
            </a:r>
            <a:endParaRPr lang="en" sz="1600" dirty="0"/>
          </a:p>
        </p:txBody>
      </p:sp>
      <p:sp>
        <p:nvSpPr>
          <p:cNvPr id="26" name="Google Shape;412;p41"/>
          <p:cNvSpPr txBox="1">
            <a:spLocks noGrp="1"/>
          </p:cNvSpPr>
          <p:nvPr>
            <p:ph type="subTitle" idx="5"/>
          </p:nvPr>
        </p:nvSpPr>
        <p:spPr>
          <a:xfrm>
            <a:off x="-199782" y="4001736"/>
            <a:ext cx="4019754"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OUTPUT</a:t>
            </a:r>
            <a:endParaRPr sz="1400" dirty="0"/>
          </a:p>
        </p:txBody>
      </p:sp>
      <p:sp>
        <p:nvSpPr>
          <p:cNvPr id="27" name="Google Shape;411;p41"/>
          <p:cNvSpPr txBox="1">
            <a:spLocks/>
          </p:cNvSpPr>
          <p:nvPr/>
        </p:nvSpPr>
        <p:spPr>
          <a:xfrm>
            <a:off x="4304193" y="3580548"/>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11.</a:t>
            </a:r>
            <a:endParaRPr lang="en" sz="1600" dirty="0"/>
          </a:p>
        </p:txBody>
      </p:sp>
      <p:sp>
        <p:nvSpPr>
          <p:cNvPr id="28" name="Google Shape;415;p41"/>
          <p:cNvSpPr txBox="1">
            <a:spLocks noGrp="1"/>
          </p:cNvSpPr>
          <p:nvPr>
            <p:ph type="subTitle" idx="8"/>
          </p:nvPr>
        </p:nvSpPr>
        <p:spPr>
          <a:xfrm>
            <a:off x="3332165" y="3956983"/>
            <a:ext cx="2842917"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smtClean="0"/>
              <a:t>HARDWARE REQUIREMENT</a:t>
            </a:r>
            <a:endParaRPr sz="1400" dirty="0"/>
          </a:p>
        </p:txBody>
      </p:sp>
      <p:sp>
        <p:nvSpPr>
          <p:cNvPr id="20" name="Google Shape;411;p41"/>
          <p:cNvSpPr txBox="1">
            <a:spLocks/>
          </p:cNvSpPr>
          <p:nvPr/>
        </p:nvSpPr>
        <p:spPr>
          <a:xfrm>
            <a:off x="4249930" y="2032461"/>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05.</a:t>
            </a:r>
            <a:endParaRPr lang="en" sz="1600" dirty="0"/>
          </a:p>
        </p:txBody>
      </p:sp>
      <p:sp>
        <p:nvSpPr>
          <p:cNvPr id="29" name="Google Shape;412;p41"/>
          <p:cNvSpPr txBox="1">
            <a:spLocks noGrp="1"/>
          </p:cNvSpPr>
          <p:nvPr>
            <p:ph type="subTitle" idx="5"/>
          </p:nvPr>
        </p:nvSpPr>
        <p:spPr>
          <a:xfrm>
            <a:off x="3460012" y="2444083"/>
            <a:ext cx="2567437"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ADVANTAGES</a:t>
            </a:r>
            <a:endParaRPr sz="1400" dirty="0"/>
          </a:p>
        </p:txBody>
      </p:sp>
      <p:sp>
        <p:nvSpPr>
          <p:cNvPr id="34" name="Google Shape;411;p41"/>
          <p:cNvSpPr txBox="1">
            <a:spLocks/>
          </p:cNvSpPr>
          <p:nvPr/>
        </p:nvSpPr>
        <p:spPr>
          <a:xfrm>
            <a:off x="1461416" y="2850241"/>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07.</a:t>
            </a:r>
            <a:endParaRPr lang="en" sz="1600" dirty="0"/>
          </a:p>
        </p:txBody>
      </p:sp>
      <p:sp>
        <p:nvSpPr>
          <p:cNvPr id="35" name="Google Shape;412;p41"/>
          <p:cNvSpPr txBox="1">
            <a:spLocks noGrp="1"/>
          </p:cNvSpPr>
          <p:nvPr>
            <p:ph type="subTitle" idx="5"/>
          </p:nvPr>
        </p:nvSpPr>
        <p:spPr>
          <a:xfrm>
            <a:off x="-199782" y="3269337"/>
            <a:ext cx="4019754"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ALGORITHM</a:t>
            </a:r>
            <a:endParaRPr sz="1400" dirty="0"/>
          </a:p>
        </p:txBody>
      </p:sp>
      <p:sp>
        <p:nvSpPr>
          <p:cNvPr id="40" name="Google Shape;411;p41"/>
          <p:cNvSpPr txBox="1">
            <a:spLocks/>
          </p:cNvSpPr>
          <p:nvPr/>
        </p:nvSpPr>
        <p:spPr>
          <a:xfrm>
            <a:off x="4294688" y="2849808"/>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08.</a:t>
            </a:r>
            <a:endParaRPr lang="en" sz="1600" dirty="0"/>
          </a:p>
        </p:txBody>
      </p:sp>
      <p:sp>
        <p:nvSpPr>
          <p:cNvPr id="41" name="Google Shape;415;p41"/>
          <p:cNvSpPr txBox="1">
            <a:spLocks noGrp="1"/>
          </p:cNvSpPr>
          <p:nvPr>
            <p:ph type="subTitle" idx="8"/>
          </p:nvPr>
        </p:nvSpPr>
        <p:spPr>
          <a:xfrm>
            <a:off x="3322660" y="3226243"/>
            <a:ext cx="2842917"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ARCHITECTURE</a:t>
            </a:r>
            <a:endParaRPr sz="1400" dirty="0"/>
          </a:p>
        </p:txBody>
      </p:sp>
      <p:sp>
        <p:nvSpPr>
          <p:cNvPr id="42" name="Google Shape;411;p41"/>
          <p:cNvSpPr txBox="1">
            <a:spLocks/>
          </p:cNvSpPr>
          <p:nvPr/>
        </p:nvSpPr>
        <p:spPr>
          <a:xfrm>
            <a:off x="1404509" y="4326483"/>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13.</a:t>
            </a:r>
            <a:endParaRPr lang="en" sz="1600" dirty="0"/>
          </a:p>
        </p:txBody>
      </p:sp>
      <p:sp>
        <p:nvSpPr>
          <p:cNvPr id="44" name="Google Shape;412;p41"/>
          <p:cNvSpPr txBox="1">
            <a:spLocks noGrp="1"/>
          </p:cNvSpPr>
          <p:nvPr>
            <p:ph type="subTitle" idx="5"/>
          </p:nvPr>
        </p:nvSpPr>
        <p:spPr>
          <a:xfrm>
            <a:off x="614591" y="4745860"/>
            <a:ext cx="2567437"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LITERATURE SURVAY</a:t>
            </a:r>
            <a:endParaRPr sz="1400" dirty="0"/>
          </a:p>
        </p:txBody>
      </p:sp>
      <p:sp>
        <p:nvSpPr>
          <p:cNvPr id="45" name="Google Shape;411;p41"/>
          <p:cNvSpPr txBox="1">
            <a:spLocks/>
          </p:cNvSpPr>
          <p:nvPr/>
        </p:nvSpPr>
        <p:spPr>
          <a:xfrm>
            <a:off x="7104076" y="3562075"/>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12.</a:t>
            </a:r>
            <a:endParaRPr lang="en" sz="1600" dirty="0"/>
          </a:p>
        </p:txBody>
      </p:sp>
      <p:sp>
        <p:nvSpPr>
          <p:cNvPr id="46" name="Google Shape;412;p41"/>
          <p:cNvSpPr txBox="1">
            <a:spLocks noGrp="1"/>
          </p:cNvSpPr>
          <p:nvPr>
            <p:ph type="subTitle" idx="5"/>
          </p:nvPr>
        </p:nvSpPr>
        <p:spPr>
          <a:xfrm>
            <a:off x="6314158" y="3917653"/>
            <a:ext cx="2711508" cy="2101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SOFTWARE REQUIREMENT</a:t>
            </a:r>
            <a:endParaRPr sz="1400" dirty="0"/>
          </a:p>
        </p:txBody>
      </p:sp>
      <p:sp>
        <p:nvSpPr>
          <p:cNvPr id="47" name="Google Shape;411;p41"/>
          <p:cNvSpPr txBox="1">
            <a:spLocks/>
          </p:cNvSpPr>
          <p:nvPr/>
        </p:nvSpPr>
        <p:spPr>
          <a:xfrm>
            <a:off x="4246415" y="4334238"/>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smtClean="0"/>
              <a:t>14.</a:t>
            </a:r>
            <a:endParaRPr lang="en" sz="1600" dirty="0"/>
          </a:p>
        </p:txBody>
      </p:sp>
      <p:sp>
        <p:nvSpPr>
          <p:cNvPr id="48" name="Google Shape;412;p41"/>
          <p:cNvSpPr txBox="1">
            <a:spLocks noGrp="1"/>
          </p:cNvSpPr>
          <p:nvPr>
            <p:ph type="subTitle" idx="5"/>
          </p:nvPr>
        </p:nvSpPr>
        <p:spPr>
          <a:xfrm>
            <a:off x="3456497" y="4745860"/>
            <a:ext cx="2567437"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FUTURE SCOPE</a:t>
            </a:r>
            <a:endParaRPr sz="1400" dirty="0"/>
          </a:p>
        </p:txBody>
      </p:sp>
      <p:sp>
        <p:nvSpPr>
          <p:cNvPr id="49" name="Google Shape;411;p41"/>
          <p:cNvSpPr txBox="1">
            <a:spLocks/>
          </p:cNvSpPr>
          <p:nvPr/>
        </p:nvSpPr>
        <p:spPr>
          <a:xfrm>
            <a:off x="7077014" y="4334238"/>
            <a:ext cx="941755" cy="184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12000"/>
              <a:buFont typeface="Montserrat"/>
              <a:buNone/>
              <a:defRPr sz="12000" b="1" i="0" u="none" strike="noStrike" cap="none">
                <a:solidFill>
                  <a:schemeClr val="accent1"/>
                </a:solidFill>
                <a:latin typeface="Montserrat"/>
                <a:ea typeface="Montserrat"/>
                <a:cs typeface="Montserrat"/>
                <a:sym typeface="Montserrat"/>
              </a:defRPr>
            </a:lvl9pPr>
          </a:lstStyle>
          <a:p>
            <a:r>
              <a:rPr lang="en" sz="1600" dirty="0"/>
              <a:t>1</a:t>
            </a:r>
            <a:r>
              <a:rPr lang="en" sz="1600" dirty="0" smtClean="0"/>
              <a:t>5.</a:t>
            </a:r>
            <a:endParaRPr lang="en" sz="1600" dirty="0"/>
          </a:p>
        </p:txBody>
      </p:sp>
      <p:sp>
        <p:nvSpPr>
          <p:cNvPr id="50" name="Google Shape;412;p41"/>
          <p:cNvSpPr txBox="1">
            <a:spLocks noGrp="1"/>
          </p:cNvSpPr>
          <p:nvPr>
            <p:ph type="subTitle" idx="5"/>
          </p:nvPr>
        </p:nvSpPr>
        <p:spPr>
          <a:xfrm>
            <a:off x="6287096" y="4745860"/>
            <a:ext cx="2567437" cy="154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CONCLUSION</a:t>
            </a:r>
            <a:endParaRPr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4" name="TextBox 3"/>
          <p:cNvSpPr txBox="1"/>
          <p:nvPr/>
        </p:nvSpPr>
        <p:spPr>
          <a:xfrm>
            <a:off x="789710" y="2057400"/>
            <a:ext cx="2400300" cy="830997"/>
          </a:xfrm>
          <a:prstGeom prst="rect">
            <a:avLst/>
          </a:prstGeom>
          <a:noFill/>
        </p:spPr>
        <p:txBody>
          <a:bodyPr wrap="square" rtlCol="0">
            <a:spAutoFit/>
          </a:bodyPr>
          <a:lstStyle/>
          <a:p>
            <a:pPr algn="ctr"/>
            <a:r>
              <a:rPr lang="en-US" sz="2400" b="1" dirty="0" smtClean="0">
                <a:solidFill>
                  <a:schemeClr val="accent2"/>
                </a:solidFill>
                <a:latin typeface="Montserrat" panose="020B0604020202020204" charset="0"/>
              </a:rPr>
              <a:t>Sequence  diagram</a:t>
            </a:r>
            <a:endParaRPr lang="en-IN" sz="2400" b="1" dirty="0">
              <a:solidFill>
                <a:schemeClr val="accent2"/>
              </a:solidFill>
              <a:latin typeface="Montserrat"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491" y="0"/>
            <a:ext cx="6047509" cy="5143500"/>
          </a:xfrm>
          <a:prstGeom prst="rect">
            <a:avLst/>
          </a:prstGeom>
        </p:spPr>
      </p:pic>
    </p:spTree>
    <p:extLst>
      <p:ext uri="{BB962C8B-B14F-4D97-AF65-F5344CB8AC3E}">
        <p14:creationId xmlns:p14="http://schemas.microsoft.com/office/powerpoint/2010/main" val="3617593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4" name="TextBox 3"/>
          <p:cNvSpPr txBox="1"/>
          <p:nvPr/>
        </p:nvSpPr>
        <p:spPr>
          <a:xfrm>
            <a:off x="789710" y="2057400"/>
            <a:ext cx="2400300" cy="830997"/>
          </a:xfrm>
          <a:prstGeom prst="rect">
            <a:avLst/>
          </a:prstGeom>
          <a:noFill/>
        </p:spPr>
        <p:txBody>
          <a:bodyPr wrap="square" rtlCol="0">
            <a:spAutoFit/>
          </a:bodyPr>
          <a:lstStyle/>
          <a:p>
            <a:pPr algn="ctr"/>
            <a:r>
              <a:rPr lang="en-US" sz="2400" b="1" dirty="0" smtClean="0">
                <a:solidFill>
                  <a:schemeClr val="accent2"/>
                </a:solidFill>
                <a:latin typeface="Montserrat" panose="020B0604020202020204" charset="0"/>
              </a:rPr>
              <a:t>Flow </a:t>
            </a:r>
            <a:r>
              <a:rPr lang="en-US" sz="2400" b="1" dirty="0">
                <a:solidFill>
                  <a:schemeClr val="accent2"/>
                </a:solidFill>
                <a:latin typeface="Montserrat" panose="020B0604020202020204" charset="0"/>
              </a:rPr>
              <a:t>c</a:t>
            </a:r>
            <a:r>
              <a:rPr lang="en-US" sz="2400" b="1" dirty="0" smtClean="0">
                <a:solidFill>
                  <a:schemeClr val="accent2"/>
                </a:solidFill>
                <a:latin typeface="Montserrat" panose="020B0604020202020204" charset="0"/>
              </a:rPr>
              <a:t>hart  diagram</a:t>
            </a:r>
            <a:endParaRPr lang="en-IN" sz="2400" b="1" dirty="0">
              <a:solidFill>
                <a:schemeClr val="accent2"/>
              </a:solidFill>
              <a:latin typeface="Montserrat"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355" y="0"/>
            <a:ext cx="4748645" cy="5143500"/>
          </a:xfrm>
          <a:prstGeom prst="rect">
            <a:avLst/>
          </a:prstGeom>
        </p:spPr>
      </p:pic>
    </p:spTree>
    <p:extLst>
      <p:ext uri="{BB962C8B-B14F-4D97-AF65-F5344CB8AC3E}">
        <p14:creationId xmlns:p14="http://schemas.microsoft.com/office/powerpoint/2010/main" val="2753822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title"/>
          </p:nvPr>
        </p:nvSpPr>
        <p:spPr>
          <a:xfrm>
            <a:off x="1900390" y="2206899"/>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 Output</a:t>
            </a:r>
            <a:endParaRPr dirty="0"/>
          </a:p>
        </p:txBody>
      </p:sp>
    </p:spTree>
    <p:extLst>
      <p:ext uri="{BB962C8B-B14F-4D97-AF65-F5344CB8AC3E}">
        <p14:creationId xmlns:p14="http://schemas.microsoft.com/office/powerpoint/2010/main" val="1431658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2" name="Rounded Rectangle 1"/>
          <p:cNvSpPr/>
          <p:nvPr/>
        </p:nvSpPr>
        <p:spPr>
          <a:xfrm>
            <a:off x="1884163" y="1390242"/>
            <a:ext cx="1660761" cy="3380464"/>
          </a:xfrm>
          <a:prstGeom prst="round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Google Shape;1443;p50"/>
          <p:cNvSpPr txBox="1">
            <a:spLocks/>
          </p:cNvSpPr>
          <p:nvPr/>
        </p:nvSpPr>
        <p:spPr>
          <a:xfrm>
            <a:off x="1310887" y="908742"/>
            <a:ext cx="2807312"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9pPr>
          </a:lstStyle>
          <a:p>
            <a:r>
              <a:rPr lang="en-US" sz="2000" dirty="0" smtClean="0"/>
              <a:t>Disease prediction</a:t>
            </a:r>
            <a:endParaRPr lang="en-IN" sz="2000" dirty="0"/>
          </a:p>
        </p:txBody>
      </p:sp>
      <p:sp>
        <p:nvSpPr>
          <p:cNvPr id="10" name="Rounded Rectangle 9"/>
          <p:cNvSpPr/>
          <p:nvPr/>
        </p:nvSpPr>
        <p:spPr>
          <a:xfrm>
            <a:off x="4971420" y="1390242"/>
            <a:ext cx="1660761" cy="3380464"/>
          </a:xfrm>
          <a:prstGeom prst="round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Google Shape;1443;p50"/>
          <p:cNvSpPr txBox="1">
            <a:spLocks/>
          </p:cNvSpPr>
          <p:nvPr/>
        </p:nvSpPr>
        <p:spPr>
          <a:xfrm>
            <a:off x="4170071" y="908742"/>
            <a:ext cx="3263463"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9pPr>
          </a:lstStyle>
          <a:p>
            <a:r>
              <a:rPr lang="en-US" sz="2000" dirty="0" smtClean="0"/>
              <a:t>Reminder Notification</a:t>
            </a:r>
            <a:endParaRPr lang="en-IN" sz="2000" dirty="0"/>
          </a:p>
        </p:txBody>
      </p:sp>
    </p:spTree>
    <p:extLst>
      <p:ext uri="{BB962C8B-B14F-4D97-AF65-F5344CB8AC3E}">
        <p14:creationId xmlns:p14="http://schemas.microsoft.com/office/powerpoint/2010/main" val="3574670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16" name="Google Shape;2231;p65"/>
          <p:cNvSpPr txBox="1">
            <a:spLocks noGrp="1"/>
          </p:cNvSpPr>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Hardware Requirements</a:t>
            </a:r>
            <a:endParaRPr dirty="0"/>
          </a:p>
        </p:txBody>
      </p:sp>
      <p:sp>
        <p:nvSpPr>
          <p:cNvPr id="17" name="Google Shape;2234;p65"/>
          <p:cNvSpPr/>
          <p:nvPr/>
        </p:nvSpPr>
        <p:spPr>
          <a:xfrm>
            <a:off x="2583000" y="856037"/>
            <a:ext cx="39780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p45"/>
          <p:cNvSpPr txBox="1">
            <a:spLocks noGrp="1"/>
          </p:cNvSpPr>
          <p:nvPr>
            <p:ph type="subTitle" idx="2"/>
          </p:nvPr>
        </p:nvSpPr>
        <p:spPr>
          <a:xfrm>
            <a:off x="155972" y="1207156"/>
            <a:ext cx="2680745" cy="4431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smtClean="0">
                <a:solidFill>
                  <a:schemeClr val="accent1"/>
                </a:solidFill>
              </a:rPr>
              <a:t>System Requirements </a:t>
            </a:r>
            <a:endParaRPr b="1" dirty="0">
              <a:solidFill>
                <a:schemeClr val="accent1"/>
              </a:solidFill>
            </a:endParaRPr>
          </a:p>
        </p:txBody>
      </p:sp>
      <p:grpSp>
        <p:nvGrpSpPr>
          <p:cNvPr id="21" name="Google Shape;2379;p68"/>
          <p:cNvGrpSpPr/>
          <p:nvPr/>
        </p:nvGrpSpPr>
        <p:grpSpPr>
          <a:xfrm>
            <a:off x="6143040" y="1878918"/>
            <a:ext cx="2282460" cy="2321669"/>
            <a:chOff x="309225" y="2049275"/>
            <a:chExt cx="1796825" cy="1705525"/>
          </a:xfrm>
        </p:grpSpPr>
        <p:sp>
          <p:nvSpPr>
            <p:cNvPr id="22" name="Google Shape;2380;p68"/>
            <p:cNvSpPr/>
            <p:nvPr/>
          </p:nvSpPr>
          <p:spPr>
            <a:xfrm>
              <a:off x="309225" y="2717125"/>
              <a:ext cx="1796825" cy="1037675"/>
            </a:xfrm>
            <a:custGeom>
              <a:avLst/>
              <a:gdLst/>
              <a:ahLst/>
              <a:cxnLst/>
              <a:rect l="l" t="t" r="r" b="b"/>
              <a:pathLst>
                <a:path w="71873" h="41507" extrusionOk="0">
                  <a:moveTo>
                    <a:pt x="35942" y="1"/>
                  </a:moveTo>
                  <a:cubicBezTo>
                    <a:pt x="16083" y="1"/>
                    <a:pt x="0" y="9291"/>
                    <a:pt x="0" y="20754"/>
                  </a:cubicBezTo>
                  <a:cubicBezTo>
                    <a:pt x="0" y="32217"/>
                    <a:pt x="16083" y="41507"/>
                    <a:pt x="35942" y="41507"/>
                  </a:cubicBezTo>
                  <a:cubicBezTo>
                    <a:pt x="55789" y="41507"/>
                    <a:pt x="71872" y="32217"/>
                    <a:pt x="71872" y="20754"/>
                  </a:cubicBezTo>
                  <a:cubicBezTo>
                    <a:pt x="71872" y="9291"/>
                    <a:pt x="55789" y="1"/>
                    <a:pt x="35942" y="1"/>
                  </a:cubicBezTo>
                  <a:close/>
                </a:path>
              </a:pathLst>
            </a:custGeom>
            <a:solidFill>
              <a:srgbClr val="F2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81;p68"/>
            <p:cNvSpPr/>
            <p:nvPr/>
          </p:nvSpPr>
          <p:spPr>
            <a:xfrm>
              <a:off x="540225" y="3108500"/>
              <a:ext cx="793325" cy="456450"/>
            </a:xfrm>
            <a:custGeom>
              <a:avLst/>
              <a:gdLst/>
              <a:ahLst/>
              <a:cxnLst/>
              <a:rect l="l" t="t" r="r" b="b"/>
              <a:pathLst>
                <a:path w="31733" h="18258" extrusionOk="0">
                  <a:moveTo>
                    <a:pt x="24051" y="1"/>
                  </a:moveTo>
                  <a:cubicBezTo>
                    <a:pt x="23920" y="1"/>
                    <a:pt x="23790" y="32"/>
                    <a:pt x="23672" y="94"/>
                  </a:cubicBezTo>
                  <a:lnTo>
                    <a:pt x="199" y="13656"/>
                  </a:lnTo>
                  <a:cubicBezTo>
                    <a:pt x="0" y="13780"/>
                    <a:pt x="0" y="13966"/>
                    <a:pt x="199" y="14091"/>
                  </a:cubicBezTo>
                  <a:lnTo>
                    <a:pt x="7278" y="18164"/>
                  </a:lnTo>
                  <a:cubicBezTo>
                    <a:pt x="7390" y="18226"/>
                    <a:pt x="7520" y="18257"/>
                    <a:pt x="7652" y="18257"/>
                  </a:cubicBezTo>
                  <a:cubicBezTo>
                    <a:pt x="7784" y="18257"/>
                    <a:pt x="7918" y="18226"/>
                    <a:pt x="8036" y="18164"/>
                  </a:cubicBezTo>
                  <a:lnTo>
                    <a:pt x="10135" y="16972"/>
                  </a:lnTo>
                  <a:cubicBezTo>
                    <a:pt x="10253" y="16910"/>
                    <a:pt x="10383" y="16879"/>
                    <a:pt x="10513" y="16879"/>
                  </a:cubicBezTo>
                  <a:cubicBezTo>
                    <a:pt x="10644" y="16879"/>
                    <a:pt x="10774" y="16910"/>
                    <a:pt x="10892" y="16972"/>
                  </a:cubicBezTo>
                  <a:lnTo>
                    <a:pt x="12246" y="17767"/>
                  </a:lnTo>
                  <a:cubicBezTo>
                    <a:pt x="12355" y="17827"/>
                    <a:pt x="12482" y="17858"/>
                    <a:pt x="12611" y="17858"/>
                  </a:cubicBezTo>
                  <a:cubicBezTo>
                    <a:pt x="12746" y="17858"/>
                    <a:pt x="12883" y="17824"/>
                    <a:pt x="13004" y="17754"/>
                  </a:cubicBezTo>
                  <a:lnTo>
                    <a:pt x="30764" y="7483"/>
                  </a:lnTo>
                  <a:cubicBezTo>
                    <a:pt x="30975" y="7359"/>
                    <a:pt x="30975" y="7173"/>
                    <a:pt x="30764" y="7049"/>
                  </a:cubicBezTo>
                  <a:lnTo>
                    <a:pt x="29410" y="6291"/>
                  </a:lnTo>
                  <a:cubicBezTo>
                    <a:pt x="29211" y="6179"/>
                    <a:pt x="29199" y="5981"/>
                    <a:pt x="29410" y="5856"/>
                  </a:cubicBezTo>
                  <a:lnTo>
                    <a:pt x="31509" y="4627"/>
                  </a:lnTo>
                  <a:cubicBezTo>
                    <a:pt x="31732" y="4490"/>
                    <a:pt x="31732" y="4304"/>
                    <a:pt x="31509" y="4180"/>
                  </a:cubicBezTo>
                  <a:lnTo>
                    <a:pt x="24430" y="94"/>
                  </a:lnTo>
                  <a:cubicBezTo>
                    <a:pt x="24312" y="32"/>
                    <a:pt x="24181" y="1"/>
                    <a:pt x="24051"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82;p68"/>
            <p:cNvSpPr/>
            <p:nvPr/>
          </p:nvSpPr>
          <p:spPr>
            <a:xfrm>
              <a:off x="1381950" y="3308925"/>
              <a:ext cx="504575" cy="291250"/>
            </a:xfrm>
            <a:custGeom>
              <a:avLst/>
              <a:gdLst/>
              <a:ahLst/>
              <a:cxnLst/>
              <a:rect l="l" t="t" r="r" b="b"/>
              <a:pathLst>
                <a:path w="20183" h="11650" extrusionOk="0">
                  <a:moveTo>
                    <a:pt x="10085" y="0"/>
                  </a:moveTo>
                  <a:cubicBezTo>
                    <a:pt x="4522" y="0"/>
                    <a:pt x="1" y="2608"/>
                    <a:pt x="1" y="5825"/>
                  </a:cubicBezTo>
                  <a:cubicBezTo>
                    <a:pt x="1" y="9042"/>
                    <a:pt x="4522" y="11650"/>
                    <a:pt x="10085" y="11650"/>
                  </a:cubicBezTo>
                  <a:cubicBezTo>
                    <a:pt x="15662" y="11650"/>
                    <a:pt x="20183" y="9042"/>
                    <a:pt x="20183" y="5825"/>
                  </a:cubicBezTo>
                  <a:cubicBezTo>
                    <a:pt x="20183" y="2608"/>
                    <a:pt x="15662" y="0"/>
                    <a:pt x="10085"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83;p68"/>
            <p:cNvSpPr/>
            <p:nvPr/>
          </p:nvSpPr>
          <p:spPr>
            <a:xfrm>
              <a:off x="501750" y="3046200"/>
              <a:ext cx="213925" cy="259650"/>
            </a:xfrm>
            <a:custGeom>
              <a:avLst/>
              <a:gdLst/>
              <a:ahLst/>
              <a:cxnLst/>
              <a:rect l="l" t="t" r="r" b="b"/>
              <a:pathLst>
                <a:path w="8557" h="10386" extrusionOk="0">
                  <a:moveTo>
                    <a:pt x="2500" y="0"/>
                  </a:moveTo>
                  <a:cubicBezTo>
                    <a:pt x="1065" y="0"/>
                    <a:pt x="1" y="1174"/>
                    <a:pt x="1427" y="2474"/>
                  </a:cubicBezTo>
                  <a:cubicBezTo>
                    <a:pt x="3104" y="3989"/>
                    <a:pt x="6246" y="5840"/>
                    <a:pt x="6954" y="10385"/>
                  </a:cubicBezTo>
                  <a:lnTo>
                    <a:pt x="8308" y="10149"/>
                  </a:lnTo>
                  <a:cubicBezTo>
                    <a:pt x="8308" y="10149"/>
                    <a:pt x="8556" y="7280"/>
                    <a:pt x="7625" y="4834"/>
                  </a:cubicBezTo>
                  <a:cubicBezTo>
                    <a:pt x="6693" y="2375"/>
                    <a:pt x="5029" y="624"/>
                    <a:pt x="3278" y="114"/>
                  </a:cubicBezTo>
                  <a:cubicBezTo>
                    <a:pt x="3015" y="36"/>
                    <a:pt x="2752" y="0"/>
                    <a:pt x="250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4;p68"/>
            <p:cNvSpPr/>
            <p:nvPr/>
          </p:nvSpPr>
          <p:spPr>
            <a:xfrm>
              <a:off x="501750" y="3046200"/>
              <a:ext cx="213925" cy="259650"/>
            </a:xfrm>
            <a:custGeom>
              <a:avLst/>
              <a:gdLst/>
              <a:ahLst/>
              <a:cxnLst/>
              <a:rect l="l" t="t" r="r" b="b"/>
              <a:pathLst>
                <a:path w="8557" h="10386" extrusionOk="0">
                  <a:moveTo>
                    <a:pt x="2500" y="0"/>
                  </a:moveTo>
                  <a:cubicBezTo>
                    <a:pt x="1065" y="0"/>
                    <a:pt x="1" y="1174"/>
                    <a:pt x="1427" y="2474"/>
                  </a:cubicBezTo>
                  <a:cubicBezTo>
                    <a:pt x="3104" y="3989"/>
                    <a:pt x="6246" y="5840"/>
                    <a:pt x="6954" y="10385"/>
                  </a:cubicBezTo>
                  <a:lnTo>
                    <a:pt x="8308" y="10149"/>
                  </a:lnTo>
                  <a:cubicBezTo>
                    <a:pt x="8308" y="10149"/>
                    <a:pt x="8556" y="7280"/>
                    <a:pt x="7625" y="4834"/>
                  </a:cubicBezTo>
                  <a:cubicBezTo>
                    <a:pt x="6693" y="2375"/>
                    <a:pt x="5029" y="624"/>
                    <a:pt x="3278" y="114"/>
                  </a:cubicBezTo>
                  <a:cubicBezTo>
                    <a:pt x="3015" y="36"/>
                    <a:pt x="2752" y="0"/>
                    <a:pt x="2500" y="0"/>
                  </a:cubicBezTo>
                  <a:close/>
                </a:path>
              </a:pathLst>
            </a:custGeom>
            <a:solidFill>
              <a:srgbClr val="337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85;p68"/>
            <p:cNvSpPr/>
            <p:nvPr/>
          </p:nvSpPr>
          <p:spPr>
            <a:xfrm>
              <a:off x="556375" y="3065975"/>
              <a:ext cx="146250" cy="213475"/>
            </a:xfrm>
            <a:custGeom>
              <a:avLst/>
              <a:gdLst/>
              <a:ahLst/>
              <a:cxnLst/>
              <a:rect l="l" t="t" r="r" b="b"/>
              <a:pathLst>
                <a:path w="5850" h="8539" extrusionOk="0">
                  <a:moveTo>
                    <a:pt x="119" y="0"/>
                  </a:moveTo>
                  <a:cubicBezTo>
                    <a:pt x="84" y="0"/>
                    <a:pt x="49" y="19"/>
                    <a:pt x="25" y="44"/>
                  </a:cubicBezTo>
                  <a:cubicBezTo>
                    <a:pt x="0" y="93"/>
                    <a:pt x="13" y="155"/>
                    <a:pt x="62" y="193"/>
                  </a:cubicBezTo>
                  <a:cubicBezTo>
                    <a:pt x="62" y="193"/>
                    <a:pt x="75" y="193"/>
                    <a:pt x="75" y="205"/>
                  </a:cubicBezTo>
                  <a:cubicBezTo>
                    <a:pt x="1602" y="901"/>
                    <a:pt x="4720" y="3521"/>
                    <a:pt x="5639" y="8476"/>
                  </a:cubicBezTo>
                  <a:cubicBezTo>
                    <a:pt x="5663" y="8514"/>
                    <a:pt x="5701" y="8539"/>
                    <a:pt x="5750" y="8539"/>
                  </a:cubicBezTo>
                  <a:lnTo>
                    <a:pt x="5763" y="8539"/>
                  </a:lnTo>
                  <a:cubicBezTo>
                    <a:pt x="5812" y="8526"/>
                    <a:pt x="5850" y="8476"/>
                    <a:pt x="5837" y="8427"/>
                  </a:cubicBezTo>
                  <a:cubicBezTo>
                    <a:pt x="4906" y="3397"/>
                    <a:pt x="1726" y="714"/>
                    <a:pt x="174" y="19"/>
                  </a:cubicBezTo>
                  <a:cubicBezTo>
                    <a:pt x="157" y="6"/>
                    <a:pt x="138"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86;p68"/>
            <p:cNvSpPr/>
            <p:nvPr/>
          </p:nvSpPr>
          <p:spPr>
            <a:xfrm>
              <a:off x="498925" y="3196225"/>
              <a:ext cx="232575" cy="300875"/>
            </a:xfrm>
            <a:custGeom>
              <a:avLst/>
              <a:gdLst/>
              <a:ahLst/>
              <a:cxnLst/>
              <a:rect l="l" t="t" r="r" b="b"/>
              <a:pathLst>
                <a:path w="9303" h="12035" extrusionOk="0">
                  <a:moveTo>
                    <a:pt x="1941" y="0"/>
                  </a:moveTo>
                  <a:cubicBezTo>
                    <a:pt x="1765" y="0"/>
                    <a:pt x="1589" y="23"/>
                    <a:pt x="1416" y="75"/>
                  </a:cubicBezTo>
                  <a:cubicBezTo>
                    <a:pt x="510" y="335"/>
                    <a:pt x="0" y="1279"/>
                    <a:pt x="261" y="2186"/>
                  </a:cubicBezTo>
                  <a:cubicBezTo>
                    <a:pt x="274" y="2248"/>
                    <a:pt x="299" y="2285"/>
                    <a:pt x="323" y="2347"/>
                  </a:cubicBezTo>
                  <a:cubicBezTo>
                    <a:pt x="485" y="2745"/>
                    <a:pt x="783" y="3030"/>
                    <a:pt x="982" y="3391"/>
                  </a:cubicBezTo>
                  <a:cubicBezTo>
                    <a:pt x="1180" y="3751"/>
                    <a:pt x="1305" y="4148"/>
                    <a:pt x="1143" y="4546"/>
                  </a:cubicBezTo>
                  <a:cubicBezTo>
                    <a:pt x="1031" y="4819"/>
                    <a:pt x="820" y="5042"/>
                    <a:pt x="721" y="5328"/>
                  </a:cubicBezTo>
                  <a:cubicBezTo>
                    <a:pt x="472" y="6098"/>
                    <a:pt x="609" y="6781"/>
                    <a:pt x="1367" y="7166"/>
                  </a:cubicBezTo>
                  <a:cubicBezTo>
                    <a:pt x="2161" y="7564"/>
                    <a:pt x="3416" y="7253"/>
                    <a:pt x="3801" y="8271"/>
                  </a:cubicBezTo>
                  <a:cubicBezTo>
                    <a:pt x="3962" y="8656"/>
                    <a:pt x="3962" y="9054"/>
                    <a:pt x="4037" y="9464"/>
                  </a:cubicBezTo>
                  <a:cubicBezTo>
                    <a:pt x="4211" y="10271"/>
                    <a:pt x="4670" y="10967"/>
                    <a:pt x="5341" y="11451"/>
                  </a:cubicBezTo>
                  <a:cubicBezTo>
                    <a:pt x="5833" y="11785"/>
                    <a:pt x="6505" y="12034"/>
                    <a:pt x="7148" y="12034"/>
                  </a:cubicBezTo>
                  <a:cubicBezTo>
                    <a:pt x="7463" y="12034"/>
                    <a:pt x="7771" y="11975"/>
                    <a:pt x="8048" y="11836"/>
                  </a:cubicBezTo>
                  <a:cubicBezTo>
                    <a:pt x="8731" y="11513"/>
                    <a:pt x="8582" y="10979"/>
                    <a:pt x="8607" y="10321"/>
                  </a:cubicBezTo>
                  <a:cubicBezTo>
                    <a:pt x="8620" y="9824"/>
                    <a:pt x="8582" y="9327"/>
                    <a:pt x="8570" y="8830"/>
                  </a:cubicBezTo>
                  <a:lnTo>
                    <a:pt x="8570" y="8396"/>
                  </a:lnTo>
                  <a:cubicBezTo>
                    <a:pt x="8570" y="7986"/>
                    <a:pt x="8632" y="7588"/>
                    <a:pt x="8744" y="7191"/>
                  </a:cubicBezTo>
                  <a:cubicBezTo>
                    <a:pt x="8856" y="6806"/>
                    <a:pt x="9116" y="6508"/>
                    <a:pt x="9203" y="6135"/>
                  </a:cubicBezTo>
                  <a:cubicBezTo>
                    <a:pt x="9303" y="5763"/>
                    <a:pt x="9141" y="5241"/>
                    <a:pt x="8918" y="4918"/>
                  </a:cubicBezTo>
                  <a:cubicBezTo>
                    <a:pt x="8682" y="4583"/>
                    <a:pt x="8322" y="4310"/>
                    <a:pt x="8197" y="3925"/>
                  </a:cubicBezTo>
                  <a:cubicBezTo>
                    <a:pt x="8048" y="3440"/>
                    <a:pt x="8334" y="2944"/>
                    <a:pt x="8210" y="2496"/>
                  </a:cubicBezTo>
                  <a:cubicBezTo>
                    <a:pt x="8086" y="2037"/>
                    <a:pt x="7576" y="1764"/>
                    <a:pt x="7179" y="1652"/>
                  </a:cubicBezTo>
                  <a:cubicBezTo>
                    <a:pt x="6633" y="1503"/>
                    <a:pt x="6036" y="1540"/>
                    <a:pt x="5502" y="1416"/>
                  </a:cubicBezTo>
                  <a:cubicBezTo>
                    <a:pt x="4782" y="1254"/>
                    <a:pt x="4161" y="820"/>
                    <a:pt x="3528" y="472"/>
                  </a:cubicBezTo>
                  <a:cubicBezTo>
                    <a:pt x="3039" y="219"/>
                    <a:pt x="2487" y="0"/>
                    <a:pt x="1941"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87;p68"/>
            <p:cNvSpPr/>
            <p:nvPr/>
          </p:nvSpPr>
          <p:spPr>
            <a:xfrm>
              <a:off x="565675" y="3320550"/>
              <a:ext cx="110575" cy="20150"/>
            </a:xfrm>
            <a:custGeom>
              <a:avLst/>
              <a:gdLst/>
              <a:ahLst/>
              <a:cxnLst/>
              <a:rect l="l" t="t" r="r" b="b"/>
              <a:pathLst>
                <a:path w="4423" h="806" extrusionOk="0">
                  <a:moveTo>
                    <a:pt x="1861" y="0"/>
                  </a:moveTo>
                  <a:cubicBezTo>
                    <a:pt x="799" y="0"/>
                    <a:pt x="85" y="330"/>
                    <a:pt x="63" y="330"/>
                  </a:cubicBezTo>
                  <a:cubicBezTo>
                    <a:pt x="13" y="343"/>
                    <a:pt x="1" y="405"/>
                    <a:pt x="13" y="454"/>
                  </a:cubicBezTo>
                  <a:cubicBezTo>
                    <a:pt x="50" y="479"/>
                    <a:pt x="63" y="504"/>
                    <a:pt x="100" y="504"/>
                  </a:cubicBezTo>
                  <a:lnTo>
                    <a:pt x="137" y="504"/>
                  </a:lnTo>
                  <a:cubicBezTo>
                    <a:pt x="152" y="489"/>
                    <a:pt x="838" y="172"/>
                    <a:pt x="1859" y="172"/>
                  </a:cubicBezTo>
                  <a:cubicBezTo>
                    <a:pt x="2546" y="172"/>
                    <a:pt x="3384" y="316"/>
                    <a:pt x="4273" y="790"/>
                  </a:cubicBezTo>
                  <a:cubicBezTo>
                    <a:pt x="4288" y="801"/>
                    <a:pt x="4302" y="806"/>
                    <a:pt x="4315" y="806"/>
                  </a:cubicBezTo>
                  <a:cubicBezTo>
                    <a:pt x="4345" y="806"/>
                    <a:pt x="4371" y="782"/>
                    <a:pt x="4397" y="765"/>
                  </a:cubicBezTo>
                  <a:cubicBezTo>
                    <a:pt x="4422" y="715"/>
                    <a:pt x="4410" y="666"/>
                    <a:pt x="4360" y="641"/>
                  </a:cubicBezTo>
                  <a:cubicBezTo>
                    <a:pt x="3439" y="148"/>
                    <a:pt x="2572" y="0"/>
                    <a:pt x="18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88;p68"/>
            <p:cNvSpPr/>
            <p:nvPr/>
          </p:nvSpPr>
          <p:spPr>
            <a:xfrm>
              <a:off x="547050" y="3223150"/>
              <a:ext cx="171725" cy="231425"/>
            </a:xfrm>
            <a:custGeom>
              <a:avLst/>
              <a:gdLst/>
              <a:ahLst/>
              <a:cxnLst/>
              <a:rect l="l" t="t" r="r" b="b"/>
              <a:pathLst>
                <a:path w="6869" h="9257" extrusionOk="0">
                  <a:moveTo>
                    <a:pt x="100" y="0"/>
                  </a:moveTo>
                  <a:cubicBezTo>
                    <a:pt x="63" y="0"/>
                    <a:pt x="33" y="25"/>
                    <a:pt x="13" y="66"/>
                  </a:cubicBezTo>
                  <a:cubicBezTo>
                    <a:pt x="0" y="115"/>
                    <a:pt x="38" y="153"/>
                    <a:pt x="75" y="177"/>
                  </a:cubicBezTo>
                  <a:cubicBezTo>
                    <a:pt x="2671" y="1270"/>
                    <a:pt x="6521" y="5344"/>
                    <a:pt x="6682" y="9182"/>
                  </a:cubicBezTo>
                  <a:cubicBezTo>
                    <a:pt x="6695" y="9219"/>
                    <a:pt x="6719" y="9256"/>
                    <a:pt x="6769" y="9256"/>
                  </a:cubicBezTo>
                  <a:cubicBezTo>
                    <a:pt x="6831" y="9256"/>
                    <a:pt x="6869" y="9219"/>
                    <a:pt x="6844" y="9182"/>
                  </a:cubicBezTo>
                  <a:cubicBezTo>
                    <a:pt x="6682" y="5269"/>
                    <a:pt x="2770" y="1134"/>
                    <a:pt x="137" y="16"/>
                  </a:cubicBezTo>
                  <a:cubicBezTo>
                    <a:pt x="137" y="4"/>
                    <a:pt x="137" y="4"/>
                    <a:pt x="125" y="4"/>
                  </a:cubicBezTo>
                  <a:cubicBezTo>
                    <a:pt x="116" y="1"/>
                    <a:pt x="108"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89;p68"/>
            <p:cNvSpPr/>
            <p:nvPr/>
          </p:nvSpPr>
          <p:spPr>
            <a:xfrm>
              <a:off x="751350" y="2080550"/>
              <a:ext cx="513275" cy="1452025"/>
            </a:xfrm>
            <a:custGeom>
              <a:avLst/>
              <a:gdLst/>
              <a:ahLst/>
              <a:cxnLst/>
              <a:rect l="l" t="t" r="r" b="b"/>
              <a:pathLst>
                <a:path w="20531" h="58081" extrusionOk="0">
                  <a:moveTo>
                    <a:pt x="19214" y="4159"/>
                  </a:moveTo>
                  <a:cubicBezTo>
                    <a:pt x="19340" y="4159"/>
                    <a:pt x="19463" y="4227"/>
                    <a:pt x="19537" y="4351"/>
                  </a:cubicBezTo>
                  <a:cubicBezTo>
                    <a:pt x="19574" y="4413"/>
                    <a:pt x="19586" y="4475"/>
                    <a:pt x="19586" y="4537"/>
                  </a:cubicBezTo>
                  <a:lnTo>
                    <a:pt x="19586" y="42404"/>
                  </a:lnTo>
                  <a:cubicBezTo>
                    <a:pt x="19586" y="42752"/>
                    <a:pt x="19338" y="42975"/>
                    <a:pt x="19027" y="43162"/>
                  </a:cubicBezTo>
                  <a:lnTo>
                    <a:pt x="1416" y="53333"/>
                  </a:lnTo>
                  <a:cubicBezTo>
                    <a:pt x="1329" y="53378"/>
                    <a:pt x="1247" y="53400"/>
                    <a:pt x="1174" y="53400"/>
                  </a:cubicBezTo>
                  <a:cubicBezTo>
                    <a:pt x="986" y="53400"/>
                    <a:pt x="858" y="53257"/>
                    <a:pt x="858" y="52998"/>
                  </a:cubicBezTo>
                  <a:lnTo>
                    <a:pt x="858" y="15354"/>
                  </a:lnTo>
                  <a:cubicBezTo>
                    <a:pt x="858" y="14957"/>
                    <a:pt x="1081" y="14597"/>
                    <a:pt x="1416" y="14398"/>
                  </a:cubicBezTo>
                  <a:lnTo>
                    <a:pt x="19027" y="4214"/>
                  </a:lnTo>
                  <a:cubicBezTo>
                    <a:pt x="19086" y="4176"/>
                    <a:pt x="19151" y="4159"/>
                    <a:pt x="19214" y="4159"/>
                  </a:cubicBezTo>
                  <a:close/>
                  <a:moveTo>
                    <a:pt x="20174" y="1"/>
                  </a:moveTo>
                  <a:cubicBezTo>
                    <a:pt x="20087" y="1"/>
                    <a:pt x="19989" y="30"/>
                    <a:pt x="19884" y="91"/>
                  </a:cubicBezTo>
                  <a:lnTo>
                    <a:pt x="646" y="11194"/>
                  </a:lnTo>
                  <a:cubicBezTo>
                    <a:pt x="261" y="11442"/>
                    <a:pt x="25" y="11865"/>
                    <a:pt x="1" y="12324"/>
                  </a:cubicBezTo>
                  <a:lnTo>
                    <a:pt x="1" y="57618"/>
                  </a:lnTo>
                  <a:cubicBezTo>
                    <a:pt x="1" y="57909"/>
                    <a:pt x="144" y="58081"/>
                    <a:pt x="357" y="58081"/>
                  </a:cubicBezTo>
                  <a:cubicBezTo>
                    <a:pt x="443" y="58081"/>
                    <a:pt x="542" y="58052"/>
                    <a:pt x="646" y="57990"/>
                  </a:cubicBezTo>
                  <a:lnTo>
                    <a:pt x="19884" y="46887"/>
                  </a:lnTo>
                  <a:cubicBezTo>
                    <a:pt x="20269" y="46639"/>
                    <a:pt x="20505" y="46217"/>
                    <a:pt x="20530" y="45745"/>
                  </a:cubicBezTo>
                  <a:lnTo>
                    <a:pt x="20530" y="464"/>
                  </a:lnTo>
                  <a:cubicBezTo>
                    <a:pt x="20530" y="173"/>
                    <a:pt x="20386" y="1"/>
                    <a:pt x="20174"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90;p68"/>
            <p:cNvSpPr/>
            <p:nvPr/>
          </p:nvSpPr>
          <p:spPr>
            <a:xfrm>
              <a:off x="751350" y="2080550"/>
              <a:ext cx="513275" cy="1452025"/>
            </a:xfrm>
            <a:custGeom>
              <a:avLst/>
              <a:gdLst/>
              <a:ahLst/>
              <a:cxnLst/>
              <a:rect l="l" t="t" r="r" b="b"/>
              <a:pathLst>
                <a:path w="20531" h="58081" extrusionOk="0">
                  <a:moveTo>
                    <a:pt x="19214" y="4159"/>
                  </a:moveTo>
                  <a:cubicBezTo>
                    <a:pt x="19340" y="4159"/>
                    <a:pt x="19463" y="4227"/>
                    <a:pt x="19537" y="4351"/>
                  </a:cubicBezTo>
                  <a:cubicBezTo>
                    <a:pt x="19574" y="4413"/>
                    <a:pt x="19586" y="4475"/>
                    <a:pt x="19586" y="4537"/>
                  </a:cubicBezTo>
                  <a:lnTo>
                    <a:pt x="19586" y="42404"/>
                  </a:lnTo>
                  <a:cubicBezTo>
                    <a:pt x="19586" y="42752"/>
                    <a:pt x="19338" y="42975"/>
                    <a:pt x="19027" y="43162"/>
                  </a:cubicBezTo>
                  <a:lnTo>
                    <a:pt x="1416" y="53333"/>
                  </a:lnTo>
                  <a:cubicBezTo>
                    <a:pt x="1329" y="53378"/>
                    <a:pt x="1247" y="53400"/>
                    <a:pt x="1174" y="53400"/>
                  </a:cubicBezTo>
                  <a:cubicBezTo>
                    <a:pt x="986" y="53400"/>
                    <a:pt x="858" y="53257"/>
                    <a:pt x="858" y="52998"/>
                  </a:cubicBezTo>
                  <a:lnTo>
                    <a:pt x="858" y="15354"/>
                  </a:lnTo>
                  <a:cubicBezTo>
                    <a:pt x="858" y="14957"/>
                    <a:pt x="1081" y="14597"/>
                    <a:pt x="1416" y="14398"/>
                  </a:cubicBezTo>
                  <a:lnTo>
                    <a:pt x="19027" y="4214"/>
                  </a:lnTo>
                  <a:cubicBezTo>
                    <a:pt x="19086" y="4176"/>
                    <a:pt x="19151" y="4159"/>
                    <a:pt x="19214" y="4159"/>
                  </a:cubicBezTo>
                  <a:close/>
                  <a:moveTo>
                    <a:pt x="20174" y="1"/>
                  </a:moveTo>
                  <a:cubicBezTo>
                    <a:pt x="20087" y="1"/>
                    <a:pt x="19989" y="30"/>
                    <a:pt x="19884" y="91"/>
                  </a:cubicBezTo>
                  <a:lnTo>
                    <a:pt x="646" y="11194"/>
                  </a:lnTo>
                  <a:cubicBezTo>
                    <a:pt x="261" y="11442"/>
                    <a:pt x="25" y="11865"/>
                    <a:pt x="1" y="12324"/>
                  </a:cubicBezTo>
                  <a:lnTo>
                    <a:pt x="1" y="57618"/>
                  </a:lnTo>
                  <a:cubicBezTo>
                    <a:pt x="1" y="57909"/>
                    <a:pt x="144" y="58081"/>
                    <a:pt x="357" y="58081"/>
                  </a:cubicBezTo>
                  <a:cubicBezTo>
                    <a:pt x="443" y="58081"/>
                    <a:pt x="542" y="58052"/>
                    <a:pt x="646" y="57990"/>
                  </a:cubicBezTo>
                  <a:lnTo>
                    <a:pt x="19884" y="46887"/>
                  </a:lnTo>
                  <a:cubicBezTo>
                    <a:pt x="20269" y="46639"/>
                    <a:pt x="20505" y="46217"/>
                    <a:pt x="20530" y="45745"/>
                  </a:cubicBezTo>
                  <a:lnTo>
                    <a:pt x="20530" y="464"/>
                  </a:lnTo>
                  <a:cubicBezTo>
                    <a:pt x="20530" y="173"/>
                    <a:pt x="20386" y="1"/>
                    <a:pt x="20174"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1;p68"/>
            <p:cNvSpPr/>
            <p:nvPr/>
          </p:nvSpPr>
          <p:spPr>
            <a:xfrm>
              <a:off x="772775" y="2184500"/>
              <a:ext cx="468250" cy="1231075"/>
            </a:xfrm>
            <a:custGeom>
              <a:avLst/>
              <a:gdLst/>
              <a:ahLst/>
              <a:cxnLst/>
              <a:rect l="l" t="t" r="r" b="b"/>
              <a:pathLst>
                <a:path w="18730" h="49243" extrusionOk="0">
                  <a:moveTo>
                    <a:pt x="18357" y="1"/>
                  </a:moveTo>
                  <a:cubicBezTo>
                    <a:pt x="18294" y="1"/>
                    <a:pt x="18229" y="18"/>
                    <a:pt x="18170" y="56"/>
                  </a:cubicBezTo>
                  <a:lnTo>
                    <a:pt x="559" y="10240"/>
                  </a:lnTo>
                  <a:cubicBezTo>
                    <a:pt x="224" y="10439"/>
                    <a:pt x="1" y="10799"/>
                    <a:pt x="1" y="11196"/>
                  </a:cubicBezTo>
                  <a:lnTo>
                    <a:pt x="1" y="48840"/>
                  </a:lnTo>
                  <a:cubicBezTo>
                    <a:pt x="1" y="49099"/>
                    <a:pt x="129" y="49242"/>
                    <a:pt x="317" y="49242"/>
                  </a:cubicBezTo>
                  <a:cubicBezTo>
                    <a:pt x="390" y="49242"/>
                    <a:pt x="472" y="49220"/>
                    <a:pt x="559" y="49175"/>
                  </a:cubicBezTo>
                  <a:lnTo>
                    <a:pt x="18170" y="39004"/>
                  </a:lnTo>
                  <a:cubicBezTo>
                    <a:pt x="18481" y="38817"/>
                    <a:pt x="18729" y="38594"/>
                    <a:pt x="18729" y="38246"/>
                  </a:cubicBezTo>
                  <a:lnTo>
                    <a:pt x="18729" y="379"/>
                  </a:lnTo>
                  <a:cubicBezTo>
                    <a:pt x="18729" y="317"/>
                    <a:pt x="18717" y="255"/>
                    <a:pt x="18680" y="193"/>
                  </a:cubicBezTo>
                  <a:cubicBezTo>
                    <a:pt x="18606" y="69"/>
                    <a:pt x="18483" y="1"/>
                    <a:pt x="18357"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92;p68"/>
            <p:cNvSpPr/>
            <p:nvPr/>
          </p:nvSpPr>
          <p:spPr>
            <a:xfrm>
              <a:off x="772775" y="2184500"/>
              <a:ext cx="468250" cy="1231075"/>
            </a:xfrm>
            <a:custGeom>
              <a:avLst/>
              <a:gdLst/>
              <a:ahLst/>
              <a:cxnLst/>
              <a:rect l="l" t="t" r="r" b="b"/>
              <a:pathLst>
                <a:path w="18730" h="49243" extrusionOk="0">
                  <a:moveTo>
                    <a:pt x="18357" y="1"/>
                  </a:moveTo>
                  <a:cubicBezTo>
                    <a:pt x="18294" y="1"/>
                    <a:pt x="18229" y="18"/>
                    <a:pt x="18170" y="56"/>
                  </a:cubicBezTo>
                  <a:lnTo>
                    <a:pt x="559" y="10240"/>
                  </a:lnTo>
                  <a:cubicBezTo>
                    <a:pt x="224" y="10439"/>
                    <a:pt x="1" y="10799"/>
                    <a:pt x="1" y="11196"/>
                  </a:cubicBezTo>
                  <a:lnTo>
                    <a:pt x="1" y="48840"/>
                  </a:lnTo>
                  <a:cubicBezTo>
                    <a:pt x="1" y="49099"/>
                    <a:pt x="129" y="49242"/>
                    <a:pt x="317" y="49242"/>
                  </a:cubicBezTo>
                  <a:cubicBezTo>
                    <a:pt x="390" y="49242"/>
                    <a:pt x="472" y="49220"/>
                    <a:pt x="559" y="49175"/>
                  </a:cubicBezTo>
                  <a:lnTo>
                    <a:pt x="18170" y="39004"/>
                  </a:lnTo>
                  <a:cubicBezTo>
                    <a:pt x="18481" y="38817"/>
                    <a:pt x="18729" y="38594"/>
                    <a:pt x="18729" y="38246"/>
                  </a:cubicBezTo>
                  <a:lnTo>
                    <a:pt x="18729" y="379"/>
                  </a:lnTo>
                  <a:cubicBezTo>
                    <a:pt x="18729" y="317"/>
                    <a:pt x="18717" y="255"/>
                    <a:pt x="18680" y="193"/>
                  </a:cubicBezTo>
                  <a:cubicBezTo>
                    <a:pt x="18606" y="69"/>
                    <a:pt x="18483" y="1"/>
                    <a:pt x="18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93;p68"/>
            <p:cNvSpPr/>
            <p:nvPr/>
          </p:nvSpPr>
          <p:spPr>
            <a:xfrm>
              <a:off x="773075" y="2892875"/>
              <a:ext cx="462050" cy="522700"/>
            </a:xfrm>
            <a:custGeom>
              <a:avLst/>
              <a:gdLst/>
              <a:ahLst/>
              <a:cxnLst/>
              <a:rect l="l" t="t" r="r" b="b"/>
              <a:pathLst>
                <a:path w="18482" h="20908" extrusionOk="0">
                  <a:moveTo>
                    <a:pt x="1" y="0"/>
                  </a:moveTo>
                  <a:lnTo>
                    <a:pt x="1" y="20505"/>
                  </a:lnTo>
                  <a:cubicBezTo>
                    <a:pt x="10" y="20764"/>
                    <a:pt x="141" y="20907"/>
                    <a:pt x="325" y="20907"/>
                  </a:cubicBezTo>
                  <a:cubicBezTo>
                    <a:pt x="396" y="20907"/>
                    <a:pt x="476" y="20885"/>
                    <a:pt x="560" y="20840"/>
                  </a:cubicBezTo>
                  <a:lnTo>
                    <a:pt x="18158" y="10669"/>
                  </a:lnTo>
                  <a:cubicBezTo>
                    <a:pt x="18283" y="10607"/>
                    <a:pt x="18394" y="10507"/>
                    <a:pt x="18481" y="10420"/>
                  </a:cubicBezTo>
                  <a:lnTo>
                    <a:pt x="1"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94;p68"/>
            <p:cNvSpPr/>
            <p:nvPr/>
          </p:nvSpPr>
          <p:spPr>
            <a:xfrm>
              <a:off x="773075" y="2892875"/>
              <a:ext cx="462050" cy="522700"/>
            </a:xfrm>
            <a:custGeom>
              <a:avLst/>
              <a:gdLst/>
              <a:ahLst/>
              <a:cxnLst/>
              <a:rect l="l" t="t" r="r" b="b"/>
              <a:pathLst>
                <a:path w="18482" h="20908" extrusionOk="0">
                  <a:moveTo>
                    <a:pt x="1" y="0"/>
                  </a:moveTo>
                  <a:lnTo>
                    <a:pt x="1" y="20505"/>
                  </a:lnTo>
                  <a:cubicBezTo>
                    <a:pt x="10" y="20764"/>
                    <a:pt x="141" y="20907"/>
                    <a:pt x="325" y="20907"/>
                  </a:cubicBezTo>
                  <a:cubicBezTo>
                    <a:pt x="396" y="20907"/>
                    <a:pt x="476" y="20885"/>
                    <a:pt x="560" y="20840"/>
                  </a:cubicBezTo>
                  <a:lnTo>
                    <a:pt x="18158" y="10669"/>
                  </a:lnTo>
                  <a:cubicBezTo>
                    <a:pt x="18283" y="10607"/>
                    <a:pt x="18394" y="10507"/>
                    <a:pt x="18481" y="10420"/>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95;p68"/>
            <p:cNvSpPr/>
            <p:nvPr/>
          </p:nvSpPr>
          <p:spPr>
            <a:xfrm>
              <a:off x="773400" y="2198625"/>
              <a:ext cx="432225" cy="1186075"/>
            </a:xfrm>
            <a:custGeom>
              <a:avLst/>
              <a:gdLst/>
              <a:ahLst/>
              <a:cxnLst/>
              <a:rect l="l" t="t" r="r" b="b"/>
              <a:pathLst>
                <a:path w="17289" h="47443" extrusionOk="0">
                  <a:moveTo>
                    <a:pt x="17288" y="0"/>
                  </a:moveTo>
                  <a:lnTo>
                    <a:pt x="559" y="9675"/>
                  </a:lnTo>
                  <a:cubicBezTo>
                    <a:pt x="212" y="9874"/>
                    <a:pt x="0" y="10234"/>
                    <a:pt x="0" y="10631"/>
                  </a:cubicBezTo>
                  <a:lnTo>
                    <a:pt x="0" y="47443"/>
                  </a:lnTo>
                  <a:lnTo>
                    <a:pt x="16730" y="37768"/>
                  </a:lnTo>
                  <a:cubicBezTo>
                    <a:pt x="17040" y="37594"/>
                    <a:pt x="17288" y="37371"/>
                    <a:pt x="17288" y="37023"/>
                  </a:cubicBezTo>
                  <a:lnTo>
                    <a:pt x="17288" y="0"/>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96;p68"/>
            <p:cNvSpPr/>
            <p:nvPr/>
          </p:nvSpPr>
          <p:spPr>
            <a:xfrm>
              <a:off x="700125" y="2343300"/>
              <a:ext cx="65525" cy="1191025"/>
            </a:xfrm>
            <a:custGeom>
              <a:avLst/>
              <a:gdLst/>
              <a:ahLst/>
              <a:cxnLst/>
              <a:rect l="l" t="t" r="r" b="b"/>
              <a:pathLst>
                <a:path w="2621" h="47641" extrusionOk="0">
                  <a:moveTo>
                    <a:pt x="2621" y="47518"/>
                  </a:moveTo>
                  <a:cubicBezTo>
                    <a:pt x="2614" y="47521"/>
                    <a:pt x="2607" y="47524"/>
                    <a:pt x="2601" y="47527"/>
                  </a:cubicBezTo>
                  <a:lnTo>
                    <a:pt x="2601" y="47527"/>
                  </a:lnTo>
                  <a:cubicBezTo>
                    <a:pt x="2607" y="47524"/>
                    <a:pt x="2614" y="47521"/>
                    <a:pt x="2621" y="47518"/>
                  </a:cubicBezTo>
                  <a:close/>
                  <a:moveTo>
                    <a:pt x="187" y="1"/>
                  </a:moveTo>
                  <a:cubicBezTo>
                    <a:pt x="149" y="51"/>
                    <a:pt x="125" y="113"/>
                    <a:pt x="100" y="162"/>
                  </a:cubicBezTo>
                  <a:cubicBezTo>
                    <a:pt x="38" y="299"/>
                    <a:pt x="0" y="473"/>
                    <a:pt x="0" y="634"/>
                  </a:cubicBezTo>
                  <a:lnTo>
                    <a:pt x="0" y="45928"/>
                  </a:lnTo>
                  <a:cubicBezTo>
                    <a:pt x="25" y="46388"/>
                    <a:pt x="261" y="46810"/>
                    <a:pt x="646" y="47058"/>
                  </a:cubicBezTo>
                  <a:lnTo>
                    <a:pt x="1391" y="47493"/>
                  </a:lnTo>
                  <a:cubicBezTo>
                    <a:pt x="1594" y="47591"/>
                    <a:pt x="1817" y="47641"/>
                    <a:pt x="2039" y="47641"/>
                  </a:cubicBezTo>
                  <a:cubicBezTo>
                    <a:pt x="2232" y="47641"/>
                    <a:pt x="2424" y="47603"/>
                    <a:pt x="2601" y="47527"/>
                  </a:cubicBezTo>
                  <a:lnTo>
                    <a:pt x="2601" y="47527"/>
                  </a:lnTo>
                  <a:cubicBezTo>
                    <a:pt x="2532" y="47555"/>
                    <a:pt x="2467" y="47569"/>
                    <a:pt x="2407" y="47569"/>
                  </a:cubicBezTo>
                  <a:cubicBezTo>
                    <a:pt x="2191" y="47569"/>
                    <a:pt x="2040" y="47393"/>
                    <a:pt x="2050" y="47108"/>
                  </a:cubicBezTo>
                  <a:lnTo>
                    <a:pt x="2050" y="1814"/>
                  </a:lnTo>
                  <a:cubicBezTo>
                    <a:pt x="2050" y="1678"/>
                    <a:pt x="2074" y="1541"/>
                    <a:pt x="2124" y="1417"/>
                  </a:cubicBezTo>
                  <a:cubicBezTo>
                    <a:pt x="2149" y="1342"/>
                    <a:pt x="2186" y="1255"/>
                    <a:pt x="2236" y="1181"/>
                  </a:cubicBezTo>
                  <a:lnTo>
                    <a:pt x="187"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97;p68"/>
            <p:cNvSpPr/>
            <p:nvPr/>
          </p:nvSpPr>
          <p:spPr>
            <a:xfrm>
              <a:off x="700125" y="2343300"/>
              <a:ext cx="65525" cy="1191025"/>
            </a:xfrm>
            <a:custGeom>
              <a:avLst/>
              <a:gdLst/>
              <a:ahLst/>
              <a:cxnLst/>
              <a:rect l="l" t="t" r="r" b="b"/>
              <a:pathLst>
                <a:path w="2621" h="47641" extrusionOk="0">
                  <a:moveTo>
                    <a:pt x="2621" y="47518"/>
                  </a:moveTo>
                  <a:cubicBezTo>
                    <a:pt x="2614" y="47521"/>
                    <a:pt x="2607" y="47524"/>
                    <a:pt x="2601" y="47527"/>
                  </a:cubicBezTo>
                  <a:lnTo>
                    <a:pt x="2601" y="47527"/>
                  </a:lnTo>
                  <a:cubicBezTo>
                    <a:pt x="2607" y="47524"/>
                    <a:pt x="2614" y="47521"/>
                    <a:pt x="2621" y="47518"/>
                  </a:cubicBezTo>
                  <a:close/>
                  <a:moveTo>
                    <a:pt x="187" y="1"/>
                  </a:moveTo>
                  <a:cubicBezTo>
                    <a:pt x="149" y="51"/>
                    <a:pt x="125" y="113"/>
                    <a:pt x="100" y="162"/>
                  </a:cubicBezTo>
                  <a:cubicBezTo>
                    <a:pt x="38" y="299"/>
                    <a:pt x="0" y="473"/>
                    <a:pt x="0" y="634"/>
                  </a:cubicBezTo>
                  <a:lnTo>
                    <a:pt x="0" y="45928"/>
                  </a:lnTo>
                  <a:cubicBezTo>
                    <a:pt x="25" y="46388"/>
                    <a:pt x="261" y="46810"/>
                    <a:pt x="646" y="47058"/>
                  </a:cubicBezTo>
                  <a:lnTo>
                    <a:pt x="1391" y="47493"/>
                  </a:lnTo>
                  <a:cubicBezTo>
                    <a:pt x="1594" y="47591"/>
                    <a:pt x="1817" y="47641"/>
                    <a:pt x="2039" y="47641"/>
                  </a:cubicBezTo>
                  <a:cubicBezTo>
                    <a:pt x="2232" y="47641"/>
                    <a:pt x="2424" y="47603"/>
                    <a:pt x="2601" y="47527"/>
                  </a:cubicBezTo>
                  <a:lnTo>
                    <a:pt x="2601" y="47527"/>
                  </a:lnTo>
                  <a:cubicBezTo>
                    <a:pt x="2532" y="47555"/>
                    <a:pt x="2467" y="47569"/>
                    <a:pt x="2407" y="47569"/>
                  </a:cubicBezTo>
                  <a:cubicBezTo>
                    <a:pt x="2191" y="47569"/>
                    <a:pt x="2040" y="47393"/>
                    <a:pt x="2050" y="47108"/>
                  </a:cubicBezTo>
                  <a:lnTo>
                    <a:pt x="2050" y="1814"/>
                  </a:lnTo>
                  <a:cubicBezTo>
                    <a:pt x="2050" y="1678"/>
                    <a:pt x="2074" y="1541"/>
                    <a:pt x="2124" y="1417"/>
                  </a:cubicBezTo>
                  <a:cubicBezTo>
                    <a:pt x="2149" y="1342"/>
                    <a:pt x="2186" y="1255"/>
                    <a:pt x="2236" y="1181"/>
                  </a:cubicBezTo>
                  <a:lnTo>
                    <a:pt x="187" y="1"/>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98;p68"/>
            <p:cNvSpPr/>
            <p:nvPr/>
          </p:nvSpPr>
          <p:spPr>
            <a:xfrm>
              <a:off x="982050" y="3303025"/>
              <a:ext cx="52175" cy="70825"/>
            </a:xfrm>
            <a:custGeom>
              <a:avLst/>
              <a:gdLst/>
              <a:ahLst/>
              <a:cxnLst/>
              <a:rect l="l" t="t" r="r" b="b"/>
              <a:pathLst>
                <a:path w="2087" h="2833" extrusionOk="0">
                  <a:moveTo>
                    <a:pt x="1615" y="0"/>
                  </a:moveTo>
                  <a:cubicBezTo>
                    <a:pt x="1453" y="25"/>
                    <a:pt x="1292" y="63"/>
                    <a:pt x="1168" y="162"/>
                  </a:cubicBezTo>
                  <a:cubicBezTo>
                    <a:pt x="534" y="522"/>
                    <a:pt x="0" y="1429"/>
                    <a:pt x="0" y="2161"/>
                  </a:cubicBezTo>
                  <a:cubicBezTo>
                    <a:pt x="0" y="2360"/>
                    <a:pt x="50" y="2832"/>
                    <a:pt x="472" y="2832"/>
                  </a:cubicBezTo>
                  <a:cubicBezTo>
                    <a:pt x="621" y="2832"/>
                    <a:pt x="783" y="2770"/>
                    <a:pt x="919" y="2695"/>
                  </a:cubicBezTo>
                  <a:cubicBezTo>
                    <a:pt x="1553" y="2323"/>
                    <a:pt x="2087" y="1404"/>
                    <a:pt x="2087" y="671"/>
                  </a:cubicBezTo>
                  <a:cubicBezTo>
                    <a:pt x="2087" y="472"/>
                    <a:pt x="2037" y="0"/>
                    <a:pt x="1615"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99;p68"/>
            <p:cNvSpPr/>
            <p:nvPr/>
          </p:nvSpPr>
          <p:spPr>
            <a:xfrm>
              <a:off x="1000050" y="2238575"/>
              <a:ext cx="15875" cy="20550"/>
            </a:xfrm>
            <a:custGeom>
              <a:avLst/>
              <a:gdLst/>
              <a:ahLst/>
              <a:cxnLst/>
              <a:rect l="l" t="t" r="r" b="b"/>
              <a:pathLst>
                <a:path w="635" h="822" extrusionOk="0">
                  <a:moveTo>
                    <a:pt x="450" y="1"/>
                  </a:moveTo>
                  <a:cubicBezTo>
                    <a:pt x="407" y="1"/>
                    <a:pt x="360" y="14"/>
                    <a:pt x="311" y="42"/>
                  </a:cubicBezTo>
                  <a:cubicBezTo>
                    <a:pt x="125" y="166"/>
                    <a:pt x="1" y="377"/>
                    <a:pt x="1" y="588"/>
                  </a:cubicBezTo>
                  <a:cubicBezTo>
                    <a:pt x="1" y="730"/>
                    <a:pt x="70" y="821"/>
                    <a:pt x="173" y="821"/>
                  </a:cubicBezTo>
                  <a:cubicBezTo>
                    <a:pt x="215" y="821"/>
                    <a:pt x="261" y="807"/>
                    <a:pt x="311" y="775"/>
                  </a:cubicBezTo>
                  <a:cubicBezTo>
                    <a:pt x="510" y="663"/>
                    <a:pt x="622" y="452"/>
                    <a:pt x="634" y="228"/>
                  </a:cubicBezTo>
                  <a:cubicBezTo>
                    <a:pt x="634" y="86"/>
                    <a:pt x="557" y="1"/>
                    <a:pt x="450" y="1"/>
                  </a:cubicBezTo>
                  <a:close/>
                </a:path>
              </a:pathLst>
            </a:custGeom>
            <a:solidFill>
              <a:srgbClr val="337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00;p68"/>
            <p:cNvSpPr/>
            <p:nvPr/>
          </p:nvSpPr>
          <p:spPr>
            <a:xfrm>
              <a:off x="949450" y="2305875"/>
              <a:ext cx="14000" cy="18700"/>
            </a:xfrm>
            <a:custGeom>
              <a:avLst/>
              <a:gdLst/>
              <a:ahLst/>
              <a:cxnLst/>
              <a:rect l="l" t="t" r="r" b="b"/>
              <a:pathLst>
                <a:path w="560" h="748" extrusionOk="0">
                  <a:moveTo>
                    <a:pt x="411" y="1"/>
                  </a:moveTo>
                  <a:cubicBezTo>
                    <a:pt x="374" y="1"/>
                    <a:pt x="331" y="15"/>
                    <a:pt x="286" y="45"/>
                  </a:cubicBezTo>
                  <a:cubicBezTo>
                    <a:pt x="112" y="144"/>
                    <a:pt x="0" y="330"/>
                    <a:pt x="0" y="554"/>
                  </a:cubicBezTo>
                  <a:cubicBezTo>
                    <a:pt x="0" y="675"/>
                    <a:pt x="60" y="748"/>
                    <a:pt x="151" y="748"/>
                  </a:cubicBezTo>
                  <a:cubicBezTo>
                    <a:pt x="191" y="748"/>
                    <a:pt x="237" y="733"/>
                    <a:pt x="286" y="703"/>
                  </a:cubicBezTo>
                  <a:cubicBezTo>
                    <a:pt x="460" y="604"/>
                    <a:pt x="547" y="417"/>
                    <a:pt x="559" y="206"/>
                  </a:cubicBezTo>
                  <a:cubicBezTo>
                    <a:pt x="559" y="76"/>
                    <a:pt x="499" y="1"/>
                    <a:pt x="411" y="1"/>
                  </a:cubicBezTo>
                  <a:close/>
                </a:path>
              </a:pathLst>
            </a:custGeom>
            <a:solidFill>
              <a:srgbClr val="337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01;p68"/>
            <p:cNvSpPr/>
            <p:nvPr/>
          </p:nvSpPr>
          <p:spPr>
            <a:xfrm>
              <a:off x="972100" y="2246275"/>
              <a:ext cx="94425" cy="64400"/>
            </a:xfrm>
            <a:custGeom>
              <a:avLst/>
              <a:gdLst/>
              <a:ahLst/>
              <a:cxnLst/>
              <a:rect l="l" t="t" r="r" b="b"/>
              <a:pathLst>
                <a:path w="3777" h="2576" extrusionOk="0">
                  <a:moveTo>
                    <a:pt x="3605" y="0"/>
                  </a:moveTo>
                  <a:cubicBezTo>
                    <a:pt x="3562" y="0"/>
                    <a:pt x="3515" y="14"/>
                    <a:pt x="3466" y="44"/>
                  </a:cubicBezTo>
                  <a:lnTo>
                    <a:pt x="311" y="1870"/>
                  </a:lnTo>
                  <a:cubicBezTo>
                    <a:pt x="138" y="1969"/>
                    <a:pt x="13" y="2180"/>
                    <a:pt x="1" y="2379"/>
                  </a:cubicBezTo>
                  <a:cubicBezTo>
                    <a:pt x="1" y="2506"/>
                    <a:pt x="64" y="2575"/>
                    <a:pt x="159" y="2575"/>
                  </a:cubicBezTo>
                  <a:cubicBezTo>
                    <a:pt x="204" y="2575"/>
                    <a:pt x="256" y="2560"/>
                    <a:pt x="311" y="2528"/>
                  </a:cubicBezTo>
                  <a:lnTo>
                    <a:pt x="3466" y="715"/>
                  </a:lnTo>
                  <a:cubicBezTo>
                    <a:pt x="3652" y="603"/>
                    <a:pt x="3752" y="417"/>
                    <a:pt x="3776" y="206"/>
                  </a:cubicBezTo>
                  <a:cubicBezTo>
                    <a:pt x="3776" y="76"/>
                    <a:pt x="3704" y="0"/>
                    <a:pt x="3605" y="0"/>
                  </a:cubicBezTo>
                  <a:close/>
                </a:path>
              </a:pathLst>
            </a:custGeom>
            <a:solidFill>
              <a:srgbClr val="337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02;p68"/>
            <p:cNvSpPr/>
            <p:nvPr/>
          </p:nvSpPr>
          <p:spPr>
            <a:xfrm>
              <a:off x="704475" y="2049275"/>
              <a:ext cx="559825" cy="322625"/>
            </a:xfrm>
            <a:custGeom>
              <a:avLst/>
              <a:gdLst/>
              <a:ahLst/>
              <a:cxnLst/>
              <a:rect l="l" t="t" r="r" b="b"/>
              <a:pathLst>
                <a:path w="22393" h="12905" extrusionOk="0">
                  <a:moveTo>
                    <a:pt x="20353" y="1"/>
                  </a:moveTo>
                  <a:cubicBezTo>
                    <a:pt x="20129" y="1"/>
                    <a:pt x="19909" y="50"/>
                    <a:pt x="19710" y="150"/>
                  </a:cubicBezTo>
                  <a:lnTo>
                    <a:pt x="472" y="11253"/>
                  </a:lnTo>
                  <a:cubicBezTo>
                    <a:pt x="273" y="11377"/>
                    <a:pt x="112" y="11526"/>
                    <a:pt x="0" y="11737"/>
                  </a:cubicBezTo>
                  <a:lnTo>
                    <a:pt x="2049" y="12904"/>
                  </a:lnTo>
                  <a:cubicBezTo>
                    <a:pt x="2161" y="12706"/>
                    <a:pt x="2323" y="12557"/>
                    <a:pt x="2521" y="12433"/>
                  </a:cubicBezTo>
                  <a:lnTo>
                    <a:pt x="21759" y="1330"/>
                  </a:lnTo>
                  <a:cubicBezTo>
                    <a:pt x="21861" y="1271"/>
                    <a:pt x="21956" y="1243"/>
                    <a:pt x="22040" y="1243"/>
                  </a:cubicBezTo>
                  <a:cubicBezTo>
                    <a:pt x="22225" y="1243"/>
                    <a:pt x="22359" y="1377"/>
                    <a:pt x="22393" y="1615"/>
                  </a:cubicBezTo>
                  <a:cubicBezTo>
                    <a:pt x="22343" y="1193"/>
                    <a:pt x="22120" y="820"/>
                    <a:pt x="21759" y="584"/>
                  </a:cubicBezTo>
                  <a:lnTo>
                    <a:pt x="21014" y="150"/>
                  </a:lnTo>
                  <a:cubicBezTo>
                    <a:pt x="20803" y="50"/>
                    <a:pt x="20576" y="1"/>
                    <a:pt x="20353"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03;p68"/>
            <p:cNvSpPr/>
            <p:nvPr/>
          </p:nvSpPr>
          <p:spPr>
            <a:xfrm>
              <a:off x="704475" y="2049275"/>
              <a:ext cx="559825" cy="322625"/>
            </a:xfrm>
            <a:custGeom>
              <a:avLst/>
              <a:gdLst/>
              <a:ahLst/>
              <a:cxnLst/>
              <a:rect l="l" t="t" r="r" b="b"/>
              <a:pathLst>
                <a:path w="22393" h="12905" extrusionOk="0">
                  <a:moveTo>
                    <a:pt x="20353" y="1"/>
                  </a:moveTo>
                  <a:cubicBezTo>
                    <a:pt x="20129" y="1"/>
                    <a:pt x="19909" y="50"/>
                    <a:pt x="19710" y="150"/>
                  </a:cubicBezTo>
                  <a:lnTo>
                    <a:pt x="472" y="11253"/>
                  </a:lnTo>
                  <a:cubicBezTo>
                    <a:pt x="273" y="11377"/>
                    <a:pt x="112" y="11526"/>
                    <a:pt x="0" y="11737"/>
                  </a:cubicBezTo>
                  <a:lnTo>
                    <a:pt x="2049" y="12904"/>
                  </a:lnTo>
                  <a:cubicBezTo>
                    <a:pt x="2161" y="12706"/>
                    <a:pt x="2323" y="12557"/>
                    <a:pt x="2521" y="12433"/>
                  </a:cubicBezTo>
                  <a:lnTo>
                    <a:pt x="21759" y="1330"/>
                  </a:lnTo>
                  <a:cubicBezTo>
                    <a:pt x="21861" y="1271"/>
                    <a:pt x="21956" y="1243"/>
                    <a:pt x="22040" y="1243"/>
                  </a:cubicBezTo>
                  <a:cubicBezTo>
                    <a:pt x="22225" y="1243"/>
                    <a:pt x="22359" y="1377"/>
                    <a:pt x="22393" y="1615"/>
                  </a:cubicBezTo>
                  <a:cubicBezTo>
                    <a:pt x="22343" y="1193"/>
                    <a:pt x="22120" y="820"/>
                    <a:pt x="21759" y="584"/>
                  </a:cubicBezTo>
                  <a:lnTo>
                    <a:pt x="21014" y="150"/>
                  </a:lnTo>
                  <a:cubicBezTo>
                    <a:pt x="20803" y="50"/>
                    <a:pt x="20576" y="1"/>
                    <a:pt x="20353"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04;p68"/>
            <p:cNvSpPr/>
            <p:nvPr/>
          </p:nvSpPr>
          <p:spPr>
            <a:xfrm>
              <a:off x="1118650" y="2075700"/>
              <a:ext cx="74550" cy="50575"/>
            </a:xfrm>
            <a:custGeom>
              <a:avLst/>
              <a:gdLst/>
              <a:ahLst/>
              <a:cxnLst/>
              <a:rect l="l" t="t" r="r" b="b"/>
              <a:pathLst>
                <a:path w="2982" h="2023" extrusionOk="0">
                  <a:moveTo>
                    <a:pt x="2544" y="1"/>
                  </a:moveTo>
                  <a:cubicBezTo>
                    <a:pt x="2429" y="1"/>
                    <a:pt x="2314" y="29"/>
                    <a:pt x="2212" y="86"/>
                  </a:cubicBezTo>
                  <a:lnTo>
                    <a:pt x="150" y="1279"/>
                  </a:lnTo>
                  <a:cubicBezTo>
                    <a:pt x="63" y="1328"/>
                    <a:pt x="26" y="1390"/>
                    <a:pt x="1" y="1490"/>
                  </a:cubicBezTo>
                  <a:lnTo>
                    <a:pt x="1" y="1763"/>
                  </a:lnTo>
                  <a:cubicBezTo>
                    <a:pt x="1" y="1862"/>
                    <a:pt x="51" y="1924"/>
                    <a:pt x="125" y="1949"/>
                  </a:cubicBezTo>
                  <a:cubicBezTo>
                    <a:pt x="228" y="1997"/>
                    <a:pt x="339" y="2022"/>
                    <a:pt x="449" y="2022"/>
                  </a:cubicBezTo>
                  <a:cubicBezTo>
                    <a:pt x="566" y="2022"/>
                    <a:pt x="681" y="1994"/>
                    <a:pt x="783" y="1937"/>
                  </a:cubicBezTo>
                  <a:lnTo>
                    <a:pt x="2845" y="720"/>
                  </a:lnTo>
                  <a:cubicBezTo>
                    <a:pt x="2920" y="682"/>
                    <a:pt x="2969" y="620"/>
                    <a:pt x="2982" y="521"/>
                  </a:cubicBezTo>
                  <a:lnTo>
                    <a:pt x="2982" y="248"/>
                  </a:lnTo>
                  <a:cubicBezTo>
                    <a:pt x="2969" y="161"/>
                    <a:pt x="2920" y="99"/>
                    <a:pt x="2857" y="74"/>
                  </a:cubicBezTo>
                  <a:cubicBezTo>
                    <a:pt x="2761" y="26"/>
                    <a:pt x="2653" y="1"/>
                    <a:pt x="2544"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05;p68"/>
            <p:cNvSpPr/>
            <p:nvPr/>
          </p:nvSpPr>
          <p:spPr>
            <a:xfrm>
              <a:off x="1118650" y="2075700"/>
              <a:ext cx="74550" cy="50575"/>
            </a:xfrm>
            <a:custGeom>
              <a:avLst/>
              <a:gdLst/>
              <a:ahLst/>
              <a:cxnLst/>
              <a:rect l="l" t="t" r="r" b="b"/>
              <a:pathLst>
                <a:path w="2982" h="2023" extrusionOk="0">
                  <a:moveTo>
                    <a:pt x="2544" y="1"/>
                  </a:moveTo>
                  <a:cubicBezTo>
                    <a:pt x="2429" y="1"/>
                    <a:pt x="2314" y="29"/>
                    <a:pt x="2212" y="86"/>
                  </a:cubicBezTo>
                  <a:lnTo>
                    <a:pt x="150" y="1279"/>
                  </a:lnTo>
                  <a:cubicBezTo>
                    <a:pt x="63" y="1328"/>
                    <a:pt x="26" y="1390"/>
                    <a:pt x="1" y="1490"/>
                  </a:cubicBezTo>
                  <a:lnTo>
                    <a:pt x="1" y="1763"/>
                  </a:lnTo>
                  <a:cubicBezTo>
                    <a:pt x="1" y="1862"/>
                    <a:pt x="51" y="1924"/>
                    <a:pt x="125" y="1949"/>
                  </a:cubicBezTo>
                  <a:cubicBezTo>
                    <a:pt x="228" y="1997"/>
                    <a:pt x="339" y="2022"/>
                    <a:pt x="449" y="2022"/>
                  </a:cubicBezTo>
                  <a:cubicBezTo>
                    <a:pt x="566" y="2022"/>
                    <a:pt x="681" y="1994"/>
                    <a:pt x="783" y="1937"/>
                  </a:cubicBezTo>
                  <a:lnTo>
                    <a:pt x="2845" y="720"/>
                  </a:lnTo>
                  <a:cubicBezTo>
                    <a:pt x="2920" y="682"/>
                    <a:pt x="2969" y="620"/>
                    <a:pt x="2982" y="521"/>
                  </a:cubicBezTo>
                  <a:lnTo>
                    <a:pt x="2982" y="248"/>
                  </a:lnTo>
                  <a:cubicBezTo>
                    <a:pt x="2969" y="161"/>
                    <a:pt x="2920" y="99"/>
                    <a:pt x="2857" y="74"/>
                  </a:cubicBezTo>
                  <a:cubicBezTo>
                    <a:pt x="2761" y="26"/>
                    <a:pt x="2653" y="1"/>
                    <a:pt x="25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06;p68"/>
            <p:cNvSpPr/>
            <p:nvPr/>
          </p:nvSpPr>
          <p:spPr>
            <a:xfrm>
              <a:off x="1117100" y="2076250"/>
              <a:ext cx="77650" cy="43050"/>
            </a:xfrm>
            <a:custGeom>
              <a:avLst/>
              <a:gdLst/>
              <a:ahLst/>
              <a:cxnLst/>
              <a:rect l="l" t="t" r="r" b="b"/>
              <a:pathLst>
                <a:path w="3106" h="1722" extrusionOk="0">
                  <a:moveTo>
                    <a:pt x="2608" y="1"/>
                  </a:moveTo>
                  <a:cubicBezTo>
                    <a:pt x="2492" y="1"/>
                    <a:pt x="2376" y="25"/>
                    <a:pt x="2274" y="77"/>
                  </a:cubicBezTo>
                  <a:lnTo>
                    <a:pt x="212" y="1281"/>
                  </a:lnTo>
                  <a:cubicBezTo>
                    <a:pt x="26" y="1381"/>
                    <a:pt x="1" y="1555"/>
                    <a:pt x="187" y="1654"/>
                  </a:cubicBezTo>
                  <a:cubicBezTo>
                    <a:pt x="289" y="1699"/>
                    <a:pt x="394" y="1721"/>
                    <a:pt x="496" y="1721"/>
                  </a:cubicBezTo>
                  <a:cubicBezTo>
                    <a:pt x="618" y="1721"/>
                    <a:pt x="737" y="1690"/>
                    <a:pt x="845" y="1629"/>
                  </a:cubicBezTo>
                  <a:lnTo>
                    <a:pt x="2907" y="437"/>
                  </a:lnTo>
                  <a:cubicBezTo>
                    <a:pt x="3093" y="325"/>
                    <a:pt x="3106" y="164"/>
                    <a:pt x="2919" y="64"/>
                  </a:cubicBezTo>
                  <a:cubicBezTo>
                    <a:pt x="2823" y="22"/>
                    <a:pt x="2716" y="1"/>
                    <a:pt x="2608"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07;p68"/>
            <p:cNvSpPr/>
            <p:nvPr/>
          </p:nvSpPr>
          <p:spPr>
            <a:xfrm>
              <a:off x="1117100" y="2076250"/>
              <a:ext cx="77650" cy="43050"/>
            </a:xfrm>
            <a:custGeom>
              <a:avLst/>
              <a:gdLst/>
              <a:ahLst/>
              <a:cxnLst/>
              <a:rect l="l" t="t" r="r" b="b"/>
              <a:pathLst>
                <a:path w="3106" h="1722" extrusionOk="0">
                  <a:moveTo>
                    <a:pt x="2608" y="1"/>
                  </a:moveTo>
                  <a:cubicBezTo>
                    <a:pt x="2492" y="1"/>
                    <a:pt x="2376" y="25"/>
                    <a:pt x="2274" y="77"/>
                  </a:cubicBezTo>
                  <a:lnTo>
                    <a:pt x="212" y="1281"/>
                  </a:lnTo>
                  <a:cubicBezTo>
                    <a:pt x="26" y="1381"/>
                    <a:pt x="1" y="1555"/>
                    <a:pt x="187" y="1654"/>
                  </a:cubicBezTo>
                  <a:cubicBezTo>
                    <a:pt x="289" y="1699"/>
                    <a:pt x="394" y="1721"/>
                    <a:pt x="496" y="1721"/>
                  </a:cubicBezTo>
                  <a:cubicBezTo>
                    <a:pt x="618" y="1721"/>
                    <a:pt x="737" y="1690"/>
                    <a:pt x="845" y="1629"/>
                  </a:cubicBezTo>
                  <a:lnTo>
                    <a:pt x="2907" y="437"/>
                  </a:lnTo>
                  <a:cubicBezTo>
                    <a:pt x="3093" y="325"/>
                    <a:pt x="3106" y="164"/>
                    <a:pt x="2919" y="64"/>
                  </a:cubicBezTo>
                  <a:cubicBezTo>
                    <a:pt x="2823" y="22"/>
                    <a:pt x="2716" y="1"/>
                    <a:pt x="26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08;p68"/>
            <p:cNvSpPr/>
            <p:nvPr/>
          </p:nvSpPr>
          <p:spPr>
            <a:xfrm>
              <a:off x="710375" y="2514350"/>
              <a:ext cx="22375" cy="151000"/>
            </a:xfrm>
            <a:custGeom>
              <a:avLst/>
              <a:gdLst/>
              <a:ahLst/>
              <a:cxnLst/>
              <a:rect l="l" t="t" r="r" b="b"/>
              <a:pathLst>
                <a:path w="895" h="6040" extrusionOk="0">
                  <a:moveTo>
                    <a:pt x="450" y="0"/>
                  </a:moveTo>
                  <a:cubicBezTo>
                    <a:pt x="417" y="0"/>
                    <a:pt x="383" y="10"/>
                    <a:pt x="348" y="27"/>
                  </a:cubicBezTo>
                  <a:cubicBezTo>
                    <a:pt x="311" y="39"/>
                    <a:pt x="149" y="126"/>
                    <a:pt x="112" y="163"/>
                  </a:cubicBezTo>
                  <a:cubicBezTo>
                    <a:pt x="37" y="213"/>
                    <a:pt x="0" y="300"/>
                    <a:pt x="25" y="375"/>
                  </a:cubicBezTo>
                  <a:lnTo>
                    <a:pt x="25" y="5429"/>
                  </a:lnTo>
                  <a:cubicBezTo>
                    <a:pt x="25" y="5653"/>
                    <a:pt x="149" y="5864"/>
                    <a:pt x="336" y="6001"/>
                  </a:cubicBezTo>
                  <a:cubicBezTo>
                    <a:pt x="369" y="6027"/>
                    <a:pt x="406" y="6040"/>
                    <a:pt x="442" y="6040"/>
                  </a:cubicBezTo>
                  <a:cubicBezTo>
                    <a:pt x="474" y="6040"/>
                    <a:pt x="505" y="6030"/>
                    <a:pt x="534" y="6013"/>
                  </a:cubicBezTo>
                  <a:cubicBezTo>
                    <a:pt x="584" y="6001"/>
                    <a:pt x="733" y="5901"/>
                    <a:pt x="783" y="5876"/>
                  </a:cubicBezTo>
                  <a:cubicBezTo>
                    <a:pt x="845" y="5827"/>
                    <a:pt x="894" y="5740"/>
                    <a:pt x="870" y="5653"/>
                  </a:cubicBezTo>
                  <a:lnTo>
                    <a:pt x="870" y="611"/>
                  </a:lnTo>
                  <a:cubicBezTo>
                    <a:pt x="870" y="375"/>
                    <a:pt x="745" y="176"/>
                    <a:pt x="559" y="39"/>
                  </a:cubicBezTo>
                  <a:cubicBezTo>
                    <a:pt x="526" y="13"/>
                    <a:pt x="489" y="0"/>
                    <a:pt x="45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09;p68"/>
            <p:cNvSpPr/>
            <p:nvPr/>
          </p:nvSpPr>
          <p:spPr>
            <a:xfrm>
              <a:off x="710375" y="2514350"/>
              <a:ext cx="22375" cy="151000"/>
            </a:xfrm>
            <a:custGeom>
              <a:avLst/>
              <a:gdLst/>
              <a:ahLst/>
              <a:cxnLst/>
              <a:rect l="l" t="t" r="r" b="b"/>
              <a:pathLst>
                <a:path w="895" h="6040" extrusionOk="0">
                  <a:moveTo>
                    <a:pt x="450" y="0"/>
                  </a:moveTo>
                  <a:cubicBezTo>
                    <a:pt x="417" y="0"/>
                    <a:pt x="383" y="10"/>
                    <a:pt x="348" y="27"/>
                  </a:cubicBezTo>
                  <a:cubicBezTo>
                    <a:pt x="311" y="39"/>
                    <a:pt x="149" y="126"/>
                    <a:pt x="112" y="163"/>
                  </a:cubicBezTo>
                  <a:cubicBezTo>
                    <a:pt x="37" y="213"/>
                    <a:pt x="0" y="300"/>
                    <a:pt x="25" y="375"/>
                  </a:cubicBezTo>
                  <a:lnTo>
                    <a:pt x="25" y="5429"/>
                  </a:lnTo>
                  <a:cubicBezTo>
                    <a:pt x="25" y="5653"/>
                    <a:pt x="149" y="5864"/>
                    <a:pt x="336" y="6001"/>
                  </a:cubicBezTo>
                  <a:cubicBezTo>
                    <a:pt x="369" y="6027"/>
                    <a:pt x="406" y="6040"/>
                    <a:pt x="442" y="6040"/>
                  </a:cubicBezTo>
                  <a:cubicBezTo>
                    <a:pt x="474" y="6040"/>
                    <a:pt x="505" y="6030"/>
                    <a:pt x="534" y="6013"/>
                  </a:cubicBezTo>
                  <a:cubicBezTo>
                    <a:pt x="584" y="6001"/>
                    <a:pt x="733" y="5901"/>
                    <a:pt x="783" y="5876"/>
                  </a:cubicBezTo>
                  <a:cubicBezTo>
                    <a:pt x="845" y="5827"/>
                    <a:pt x="894" y="5740"/>
                    <a:pt x="870" y="5653"/>
                  </a:cubicBezTo>
                  <a:lnTo>
                    <a:pt x="870" y="611"/>
                  </a:lnTo>
                  <a:cubicBezTo>
                    <a:pt x="870" y="375"/>
                    <a:pt x="745" y="176"/>
                    <a:pt x="559" y="39"/>
                  </a:cubicBezTo>
                  <a:cubicBezTo>
                    <a:pt x="526" y="13"/>
                    <a:pt x="489" y="0"/>
                    <a:pt x="45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10;p68"/>
            <p:cNvSpPr/>
            <p:nvPr/>
          </p:nvSpPr>
          <p:spPr>
            <a:xfrm>
              <a:off x="711000" y="2517575"/>
              <a:ext cx="15550" cy="147975"/>
            </a:xfrm>
            <a:custGeom>
              <a:avLst/>
              <a:gdLst/>
              <a:ahLst/>
              <a:cxnLst/>
              <a:rect l="l" t="t" r="r" b="b"/>
              <a:pathLst>
                <a:path w="622" h="5919" extrusionOk="0">
                  <a:moveTo>
                    <a:pt x="174" y="0"/>
                  </a:moveTo>
                  <a:cubicBezTo>
                    <a:pt x="70" y="0"/>
                    <a:pt x="0" y="94"/>
                    <a:pt x="0" y="246"/>
                  </a:cubicBezTo>
                  <a:lnTo>
                    <a:pt x="0" y="5300"/>
                  </a:lnTo>
                  <a:cubicBezTo>
                    <a:pt x="0" y="5524"/>
                    <a:pt x="124" y="5747"/>
                    <a:pt x="311" y="5872"/>
                  </a:cubicBezTo>
                  <a:cubicBezTo>
                    <a:pt x="356" y="5903"/>
                    <a:pt x="401" y="5918"/>
                    <a:pt x="442" y="5918"/>
                  </a:cubicBezTo>
                  <a:cubicBezTo>
                    <a:pt x="545" y="5918"/>
                    <a:pt x="621" y="5824"/>
                    <a:pt x="621" y="5673"/>
                  </a:cubicBezTo>
                  <a:lnTo>
                    <a:pt x="621" y="618"/>
                  </a:lnTo>
                  <a:cubicBezTo>
                    <a:pt x="621" y="395"/>
                    <a:pt x="497" y="171"/>
                    <a:pt x="311" y="47"/>
                  </a:cubicBezTo>
                  <a:cubicBezTo>
                    <a:pt x="261" y="15"/>
                    <a:pt x="215" y="0"/>
                    <a:pt x="174"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11;p68"/>
            <p:cNvSpPr/>
            <p:nvPr/>
          </p:nvSpPr>
          <p:spPr>
            <a:xfrm>
              <a:off x="711000" y="2517575"/>
              <a:ext cx="15550" cy="147975"/>
            </a:xfrm>
            <a:custGeom>
              <a:avLst/>
              <a:gdLst/>
              <a:ahLst/>
              <a:cxnLst/>
              <a:rect l="l" t="t" r="r" b="b"/>
              <a:pathLst>
                <a:path w="622" h="5919" extrusionOk="0">
                  <a:moveTo>
                    <a:pt x="174" y="0"/>
                  </a:moveTo>
                  <a:cubicBezTo>
                    <a:pt x="70" y="0"/>
                    <a:pt x="0" y="94"/>
                    <a:pt x="0" y="246"/>
                  </a:cubicBezTo>
                  <a:lnTo>
                    <a:pt x="0" y="5300"/>
                  </a:lnTo>
                  <a:cubicBezTo>
                    <a:pt x="0" y="5524"/>
                    <a:pt x="124" y="5747"/>
                    <a:pt x="311" y="5872"/>
                  </a:cubicBezTo>
                  <a:cubicBezTo>
                    <a:pt x="356" y="5903"/>
                    <a:pt x="401" y="5918"/>
                    <a:pt x="442" y="5918"/>
                  </a:cubicBezTo>
                  <a:cubicBezTo>
                    <a:pt x="545" y="5918"/>
                    <a:pt x="621" y="5824"/>
                    <a:pt x="621" y="5673"/>
                  </a:cubicBezTo>
                  <a:lnTo>
                    <a:pt x="621" y="618"/>
                  </a:lnTo>
                  <a:cubicBezTo>
                    <a:pt x="621" y="395"/>
                    <a:pt x="497" y="171"/>
                    <a:pt x="311" y="47"/>
                  </a:cubicBezTo>
                  <a:cubicBezTo>
                    <a:pt x="261" y="15"/>
                    <a:pt x="215" y="0"/>
                    <a:pt x="174" y="0"/>
                  </a:cubicBezTo>
                  <a:close/>
                </a:path>
              </a:pathLst>
            </a:custGeom>
            <a:solidFill>
              <a:srgbClr val="337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12;p68"/>
            <p:cNvSpPr/>
            <p:nvPr/>
          </p:nvSpPr>
          <p:spPr>
            <a:xfrm>
              <a:off x="710375" y="2683200"/>
              <a:ext cx="22375" cy="84075"/>
            </a:xfrm>
            <a:custGeom>
              <a:avLst/>
              <a:gdLst/>
              <a:ahLst/>
              <a:cxnLst/>
              <a:rect l="l" t="t" r="r" b="b"/>
              <a:pathLst>
                <a:path w="895" h="3363" extrusionOk="0">
                  <a:moveTo>
                    <a:pt x="440" y="0"/>
                  </a:moveTo>
                  <a:cubicBezTo>
                    <a:pt x="410" y="0"/>
                    <a:pt x="379" y="6"/>
                    <a:pt x="348" y="17"/>
                  </a:cubicBezTo>
                  <a:cubicBezTo>
                    <a:pt x="311" y="54"/>
                    <a:pt x="149" y="128"/>
                    <a:pt x="112" y="166"/>
                  </a:cubicBezTo>
                  <a:cubicBezTo>
                    <a:pt x="50" y="203"/>
                    <a:pt x="0" y="302"/>
                    <a:pt x="25" y="377"/>
                  </a:cubicBezTo>
                  <a:lnTo>
                    <a:pt x="25" y="2749"/>
                  </a:lnTo>
                  <a:cubicBezTo>
                    <a:pt x="25" y="2985"/>
                    <a:pt x="149" y="3184"/>
                    <a:pt x="336" y="3333"/>
                  </a:cubicBezTo>
                  <a:cubicBezTo>
                    <a:pt x="370" y="3353"/>
                    <a:pt x="408" y="3362"/>
                    <a:pt x="445" y="3362"/>
                  </a:cubicBezTo>
                  <a:cubicBezTo>
                    <a:pt x="476" y="3362"/>
                    <a:pt x="506" y="3356"/>
                    <a:pt x="534" y="3345"/>
                  </a:cubicBezTo>
                  <a:cubicBezTo>
                    <a:pt x="584" y="3333"/>
                    <a:pt x="733" y="3233"/>
                    <a:pt x="783" y="3208"/>
                  </a:cubicBezTo>
                  <a:cubicBezTo>
                    <a:pt x="845" y="3159"/>
                    <a:pt x="894" y="3059"/>
                    <a:pt x="870" y="2985"/>
                  </a:cubicBezTo>
                  <a:lnTo>
                    <a:pt x="870" y="613"/>
                  </a:lnTo>
                  <a:cubicBezTo>
                    <a:pt x="870" y="377"/>
                    <a:pt x="745" y="178"/>
                    <a:pt x="559" y="41"/>
                  </a:cubicBezTo>
                  <a:cubicBezTo>
                    <a:pt x="523" y="12"/>
                    <a:pt x="482" y="0"/>
                    <a:pt x="44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13;p68"/>
            <p:cNvSpPr/>
            <p:nvPr/>
          </p:nvSpPr>
          <p:spPr>
            <a:xfrm>
              <a:off x="710375" y="2683200"/>
              <a:ext cx="22375" cy="84075"/>
            </a:xfrm>
            <a:custGeom>
              <a:avLst/>
              <a:gdLst/>
              <a:ahLst/>
              <a:cxnLst/>
              <a:rect l="l" t="t" r="r" b="b"/>
              <a:pathLst>
                <a:path w="895" h="3363" extrusionOk="0">
                  <a:moveTo>
                    <a:pt x="440" y="0"/>
                  </a:moveTo>
                  <a:cubicBezTo>
                    <a:pt x="410" y="0"/>
                    <a:pt x="379" y="6"/>
                    <a:pt x="348" y="17"/>
                  </a:cubicBezTo>
                  <a:cubicBezTo>
                    <a:pt x="311" y="54"/>
                    <a:pt x="149" y="128"/>
                    <a:pt x="112" y="166"/>
                  </a:cubicBezTo>
                  <a:cubicBezTo>
                    <a:pt x="50" y="203"/>
                    <a:pt x="0" y="302"/>
                    <a:pt x="25" y="377"/>
                  </a:cubicBezTo>
                  <a:lnTo>
                    <a:pt x="25" y="2749"/>
                  </a:lnTo>
                  <a:cubicBezTo>
                    <a:pt x="25" y="2985"/>
                    <a:pt x="149" y="3184"/>
                    <a:pt x="336" y="3333"/>
                  </a:cubicBezTo>
                  <a:cubicBezTo>
                    <a:pt x="370" y="3353"/>
                    <a:pt x="408" y="3362"/>
                    <a:pt x="445" y="3362"/>
                  </a:cubicBezTo>
                  <a:cubicBezTo>
                    <a:pt x="476" y="3362"/>
                    <a:pt x="506" y="3356"/>
                    <a:pt x="534" y="3345"/>
                  </a:cubicBezTo>
                  <a:cubicBezTo>
                    <a:pt x="584" y="3333"/>
                    <a:pt x="733" y="3233"/>
                    <a:pt x="783" y="3208"/>
                  </a:cubicBezTo>
                  <a:cubicBezTo>
                    <a:pt x="845" y="3159"/>
                    <a:pt x="894" y="3059"/>
                    <a:pt x="870" y="2985"/>
                  </a:cubicBezTo>
                  <a:lnTo>
                    <a:pt x="870" y="613"/>
                  </a:lnTo>
                  <a:cubicBezTo>
                    <a:pt x="870" y="377"/>
                    <a:pt x="745" y="178"/>
                    <a:pt x="559" y="41"/>
                  </a:cubicBezTo>
                  <a:cubicBezTo>
                    <a:pt x="523" y="12"/>
                    <a:pt x="482" y="0"/>
                    <a:pt x="44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14;p68"/>
            <p:cNvSpPr/>
            <p:nvPr/>
          </p:nvSpPr>
          <p:spPr>
            <a:xfrm>
              <a:off x="711000" y="2686475"/>
              <a:ext cx="15550" cy="81075"/>
            </a:xfrm>
            <a:custGeom>
              <a:avLst/>
              <a:gdLst/>
              <a:ahLst/>
              <a:cxnLst/>
              <a:rect l="l" t="t" r="r" b="b"/>
              <a:pathLst>
                <a:path w="622" h="3243" extrusionOk="0">
                  <a:moveTo>
                    <a:pt x="174" y="1"/>
                  </a:moveTo>
                  <a:cubicBezTo>
                    <a:pt x="70" y="1"/>
                    <a:pt x="0" y="95"/>
                    <a:pt x="0" y="246"/>
                  </a:cubicBezTo>
                  <a:lnTo>
                    <a:pt x="0" y="2618"/>
                  </a:lnTo>
                  <a:cubicBezTo>
                    <a:pt x="0" y="2854"/>
                    <a:pt x="124" y="3077"/>
                    <a:pt x="311" y="3202"/>
                  </a:cubicBezTo>
                  <a:cubicBezTo>
                    <a:pt x="355" y="3229"/>
                    <a:pt x="399" y="3242"/>
                    <a:pt x="439" y="3242"/>
                  </a:cubicBezTo>
                  <a:cubicBezTo>
                    <a:pt x="543" y="3242"/>
                    <a:pt x="621" y="3152"/>
                    <a:pt x="621" y="2990"/>
                  </a:cubicBezTo>
                  <a:lnTo>
                    <a:pt x="621" y="618"/>
                  </a:lnTo>
                  <a:cubicBezTo>
                    <a:pt x="621" y="382"/>
                    <a:pt x="497" y="184"/>
                    <a:pt x="311" y="47"/>
                  </a:cubicBezTo>
                  <a:cubicBezTo>
                    <a:pt x="261" y="15"/>
                    <a:pt x="215" y="1"/>
                    <a:pt x="174"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15;p68"/>
            <p:cNvSpPr/>
            <p:nvPr/>
          </p:nvSpPr>
          <p:spPr>
            <a:xfrm>
              <a:off x="711000" y="2686475"/>
              <a:ext cx="15550" cy="81075"/>
            </a:xfrm>
            <a:custGeom>
              <a:avLst/>
              <a:gdLst/>
              <a:ahLst/>
              <a:cxnLst/>
              <a:rect l="l" t="t" r="r" b="b"/>
              <a:pathLst>
                <a:path w="622" h="3243" extrusionOk="0">
                  <a:moveTo>
                    <a:pt x="174" y="1"/>
                  </a:moveTo>
                  <a:cubicBezTo>
                    <a:pt x="70" y="1"/>
                    <a:pt x="0" y="95"/>
                    <a:pt x="0" y="246"/>
                  </a:cubicBezTo>
                  <a:lnTo>
                    <a:pt x="0" y="2618"/>
                  </a:lnTo>
                  <a:cubicBezTo>
                    <a:pt x="0" y="2854"/>
                    <a:pt x="124" y="3077"/>
                    <a:pt x="311" y="3202"/>
                  </a:cubicBezTo>
                  <a:cubicBezTo>
                    <a:pt x="355" y="3229"/>
                    <a:pt x="399" y="3242"/>
                    <a:pt x="439" y="3242"/>
                  </a:cubicBezTo>
                  <a:cubicBezTo>
                    <a:pt x="543" y="3242"/>
                    <a:pt x="621" y="3152"/>
                    <a:pt x="621" y="2990"/>
                  </a:cubicBezTo>
                  <a:lnTo>
                    <a:pt x="621" y="618"/>
                  </a:lnTo>
                  <a:cubicBezTo>
                    <a:pt x="621" y="382"/>
                    <a:pt x="497" y="184"/>
                    <a:pt x="311" y="47"/>
                  </a:cubicBezTo>
                  <a:cubicBezTo>
                    <a:pt x="261" y="15"/>
                    <a:pt x="215" y="1"/>
                    <a:pt x="174" y="1"/>
                  </a:cubicBezTo>
                  <a:close/>
                </a:path>
              </a:pathLst>
            </a:custGeom>
            <a:solidFill>
              <a:srgbClr val="337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16;p68"/>
            <p:cNvSpPr/>
            <p:nvPr/>
          </p:nvSpPr>
          <p:spPr>
            <a:xfrm>
              <a:off x="827425" y="2215750"/>
              <a:ext cx="490900" cy="1239275"/>
            </a:xfrm>
            <a:custGeom>
              <a:avLst/>
              <a:gdLst/>
              <a:ahLst/>
              <a:cxnLst/>
              <a:rect l="l" t="t" r="r" b="b"/>
              <a:pathLst>
                <a:path w="19636" h="49571" extrusionOk="0">
                  <a:moveTo>
                    <a:pt x="18550" y="0"/>
                  </a:moveTo>
                  <a:cubicBezTo>
                    <a:pt x="18413" y="0"/>
                    <a:pt x="18280" y="37"/>
                    <a:pt x="18158" y="110"/>
                  </a:cubicBezTo>
                  <a:lnTo>
                    <a:pt x="398" y="10356"/>
                  </a:lnTo>
                  <a:cubicBezTo>
                    <a:pt x="162" y="10505"/>
                    <a:pt x="13" y="10754"/>
                    <a:pt x="0" y="11052"/>
                  </a:cubicBezTo>
                  <a:lnTo>
                    <a:pt x="0" y="48633"/>
                  </a:lnTo>
                  <a:cubicBezTo>
                    <a:pt x="13" y="48919"/>
                    <a:pt x="162" y="49180"/>
                    <a:pt x="398" y="49329"/>
                  </a:cubicBezTo>
                  <a:lnTo>
                    <a:pt x="646" y="49478"/>
                  </a:lnTo>
                  <a:cubicBezTo>
                    <a:pt x="770" y="49540"/>
                    <a:pt x="907" y="49571"/>
                    <a:pt x="1045" y="49571"/>
                  </a:cubicBezTo>
                  <a:cubicBezTo>
                    <a:pt x="1183" y="49571"/>
                    <a:pt x="1323" y="49540"/>
                    <a:pt x="1453" y="49478"/>
                  </a:cubicBezTo>
                  <a:lnTo>
                    <a:pt x="19226" y="39207"/>
                  </a:lnTo>
                  <a:cubicBezTo>
                    <a:pt x="19462" y="39058"/>
                    <a:pt x="19623" y="38809"/>
                    <a:pt x="19636" y="38511"/>
                  </a:cubicBezTo>
                  <a:lnTo>
                    <a:pt x="19636" y="942"/>
                  </a:lnTo>
                  <a:cubicBezTo>
                    <a:pt x="19623" y="669"/>
                    <a:pt x="19462" y="396"/>
                    <a:pt x="19226" y="259"/>
                  </a:cubicBezTo>
                  <a:lnTo>
                    <a:pt x="18978" y="123"/>
                  </a:lnTo>
                  <a:cubicBezTo>
                    <a:pt x="18838" y="40"/>
                    <a:pt x="18692" y="0"/>
                    <a:pt x="18550"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17;p68"/>
            <p:cNvSpPr/>
            <p:nvPr/>
          </p:nvSpPr>
          <p:spPr>
            <a:xfrm>
              <a:off x="852875" y="2233775"/>
              <a:ext cx="464525" cy="1217950"/>
            </a:xfrm>
            <a:custGeom>
              <a:avLst/>
              <a:gdLst/>
              <a:ahLst/>
              <a:cxnLst/>
              <a:rect l="l" t="t" r="r" b="b"/>
              <a:pathLst>
                <a:path w="18581" h="48718" extrusionOk="0">
                  <a:moveTo>
                    <a:pt x="18200" y="0"/>
                  </a:moveTo>
                  <a:cubicBezTo>
                    <a:pt x="18139" y="0"/>
                    <a:pt x="18077" y="16"/>
                    <a:pt x="18022" y="48"/>
                  </a:cubicBezTo>
                  <a:lnTo>
                    <a:pt x="560" y="10145"/>
                  </a:lnTo>
                  <a:cubicBezTo>
                    <a:pt x="200" y="10331"/>
                    <a:pt x="1" y="10703"/>
                    <a:pt x="1" y="11088"/>
                  </a:cubicBezTo>
                  <a:lnTo>
                    <a:pt x="1" y="48322"/>
                  </a:lnTo>
                  <a:cubicBezTo>
                    <a:pt x="1" y="48571"/>
                    <a:pt x="128" y="48718"/>
                    <a:pt x="314" y="48718"/>
                  </a:cubicBezTo>
                  <a:cubicBezTo>
                    <a:pt x="388" y="48718"/>
                    <a:pt x="471" y="48694"/>
                    <a:pt x="560" y="48645"/>
                  </a:cubicBezTo>
                  <a:lnTo>
                    <a:pt x="18022" y="38548"/>
                  </a:lnTo>
                  <a:cubicBezTo>
                    <a:pt x="18332" y="38386"/>
                    <a:pt x="18581" y="38163"/>
                    <a:pt x="18581" y="37803"/>
                  </a:cubicBezTo>
                  <a:lnTo>
                    <a:pt x="18568" y="383"/>
                  </a:lnTo>
                  <a:cubicBezTo>
                    <a:pt x="18568" y="321"/>
                    <a:pt x="18556" y="259"/>
                    <a:pt x="18518" y="197"/>
                  </a:cubicBezTo>
                  <a:cubicBezTo>
                    <a:pt x="18459" y="70"/>
                    <a:pt x="18331" y="0"/>
                    <a:pt x="18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8;p68"/>
            <p:cNvSpPr/>
            <p:nvPr/>
          </p:nvSpPr>
          <p:spPr>
            <a:xfrm>
              <a:off x="853200" y="2374675"/>
              <a:ext cx="464825" cy="1077050"/>
            </a:xfrm>
            <a:custGeom>
              <a:avLst/>
              <a:gdLst/>
              <a:ahLst/>
              <a:cxnLst/>
              <a:rect l="l" t="t" r="r" b="b"/>
              <a:pathLst>
                <a:path w="18593" h="43082" extrusionOk="0">
                  <a:moveTo>
                    <a:pt x="18592" y="0"/>
                  </a:moveTo>
                  <a:lnTo>
                    <a:pt x="0" y="10731"/>
                  </a:lnTo>
                  <a:lnTo>
                    <a:pt x="0" y="42686"/>
                  </a:lnTo>
                  <a:cubicBezTo>
                    <a:pt x="0" y="42935"/>
                    <a:pt x="127" y="43082"/>
                    <a:pt x="313" y="43082"/>
                  </a:cubicBezTo>
                  <a:cubicBezTo>
                    <a:pt x="387" y="43082"/>
                    <a:pt x="471" y="43058"/>
                    <a:pt x="559" y="43009"/>
                  </a:cubicBezTo>
                  <a:lnTo>
                    <a:pt x="18033" y="32912"/>
                  </a:lnTo>
                  <a:cubicBezTo>
                    <a:pt x="18344" y="32750"/>
                    <a:pt x="18592" y="32514"/>
                    <a:pt x="18592" y="32167"/>
                  </a:cubicBezTo>
                  <a:lnTo>
                    <a:pt x="18592" y="0"/>
                  </a:lnTo>
                  <a:close/>
                </a:path>
              </a:pathLst>
            </a:custGeom>
            <a:solidFill>
              <a:srgbClr val="337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19;p68"/>
            <p:cNvSpPr/>
            <p:nvPr/>
          </p:nvSpPr>
          <p:spPr>
            <a:xfrm>
              <a:off x="852875" y="2233400"/>
              <a:ext cx="464525" cy="1218050"/>
            </a:xfrm>
            <a:custGeom>
              <a:avLst/>
              <a:gdLst/>
              <a:ahLst/>
              <a:cxnLst/>
              <a:rect l="l" t="t" r="r" b="b"/>
              <a:pathLst>
                <a:path w="18581" h="48722" extrusionOk="0">
                  <a:moveTo>
                    <a:pt x="18208" y="162"/>
                  </a:moveTo>
                  <a:cubicBezTo>
                    <a:pt x="18332" y="162"/>
                    <a:pt x="18431" y="249"/>
                    <a:pt x="18431" y="373"/>
                  </a:cubicBezTo>
                  <a:lnTo>
                    <a:pt x="18431" y="37818"/>
                  </a:lnTo>
                  <a:cubicBezTo>
                    <a:pt x="18431" y="38054"/>
                    <a:pt x="18295" y="38252"/>
                    <a:pt x="17947" y="38439"/>
                  </a:cubicBezTo>
                  <a:lnTo>
                    <a:pt x="498" y="48523"/>
                  </a:lnTo>
                  <a:cubicBezTo>
                    <a:pt x="448" y="48548"/>
                    <a:pt x="386" y="48560"/>
                    <a:pt x="324" y="48585"/>
                  </a:cubicBezTo>
                  <a:cubicBezTo>
                    <a:pt x="187" y="48585"/>
                    <a:pt x="175" y="48424"/>
                    <a:pt x="175" y="48349"/>
                  </a:cubicBezTo>
                  <a:lnTo>
                    <a:pt x="175" y="11103"/>
                  </a:lnTo>
                  <a:cubicBezTo>
                    <a:pt x="175" y="10768"/>
                    <a:pt x="361" y="10458"/>
                    <a:pt x="659" y="10284"/>
                  </a:cubicBezTo>
                  <a:lnTo>
                    <a:pt x="18121" y="187"/>
                  </a:lnTo>
                  <a:cubicBezTo>
                    <a:pt x="18133" y="174"/>
                    <a:pt x="18183" y="162"/>
                    <a:pt x="18208" y="162"/>
                  </a:cubicBezTo>
                  <a:close/>
                  <a:moveTo>
                    <a:pt x="18208" y="0"/>
                  </a:moveTo>
                  <a:cubicBezTo>
                    <a:pt x="18146" y="0"/>
                    <a:pt x="18084" y="25"/>
                    <a:pt x="18022" y="50"/>
                  </a:cubicBezTo>
                  <a:lnTo>
                    <a:pt x="560" y="10147"/>
                  </a:lnTo>
                  <a:cubicBezTo>
                    <a:pt x="224" y="10346"/>
                    <a:pt x="1" y="10706"/>
                    <a:pt x="1" y="11091"/>
                  </a:cubicBezTo>
                  <a:lnTo>
                    <a:pt x="1" y="48337"/>
                  </a:lnTo>
                  <a:cubicBezTo>
                    <a:pt x="1" y="48585"/>
                    <a:pt x="125" y="48722"/>
                    <a:pt x="311" y="48722"/>
                  </a:cubicBezTo>
                  <a:cubicBezTo>
                    <a:pt x="411" y="48722"/>
                    <a:pt x="485" y="48685"/>
                    <a:pt x="560" y="48647"/>
                  </a:cubicBezTo>
                  <a:lnTo>
                    <a:pt x="18022" y="38550"/>
                  </a:lnTo>
                  <a:cubicBezTo>
                    <a:pt x="18332" y="38377"/>
                    <a:pt x="18581" y="38153"/>
                    <a:pt x="18581" y="37805"/>
                  </a:cubicBezTo>
                  <a:lnTo>
                    <a:pt x="18581" y="373"/>
                  </a:lnTo>
                  <a:cubicBezTo>
                    <a:pt x="18581" y="174"/>
                    <a:pt x="18419" y="25"/>
                    <a:pt x="18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20;p68"/>
            <p:cNvSpPr/>
            <p:nvPr/>
          </p:nvSpPr>
          <p:spPr>
            <a:xfrm>
              <a:off x="829600" y="2216175"/>
              <a:ext cx="487800" cy="281775"/>
            </a:xfrm>
            <a:custGeom>
              <a:avLst/>
              <a:gdLst/>
              <a:ahLst/>
              <a:cxnLst/>
              <a:rect l="l" t="t" r="r" b="b"/>
              <a:pathLst>
                <a:path w="19512" h="11271" extrusionOk="0">
                  <a:moveTo>
                    <a:pt x="18457" y="0"/>
                  </a:moveTo>
                  <a:cubicBezTo>
                    <a:pt x="18319" y="0"/>
                    <a:pt x="18183" y="31"/>
                    <a:pt x="18058" y="93"/>
                  </a:cubicBezTo>
                  <a:lnTo>
                    <a:pt x="298" y="10339"/>
                  </a:lnTo>
                  <a:cubicBezTo>
                    <a:pt x="174" y="10414"/>
                    <a:pt x="62" y="10513"/>
                    <a:pt x="0" y="10650"/>
                  </a:cubicBezTo>
                  <a:lnTo>
                    <a:pt x="1093" y="11271"/>
                  </a:lnTo>
                  <a:lnTo>
                    <a:pt x="1093" y="11246"/>
                  </a:lnTo>
                  <a:cubicBezTo>
                    <a:pt x="1180" y="11084"/>
                    <a:pt x="1317" y="10935"/>
                    <a:pt x="1491" y="10849"/>
                  </a:cubicBezTo>
                  <a:lnTo>
                    <a:pt x="18977" y="752"/>
                  </a:lnTo>
                  <a:cubicBezTo>
                    <a:pt x="19015" y="727"/>
                    <a:pt x="19077" y="714"/>
                    <a:pt x="19139" y="714"/>
                  </a:cubicBezTo>
                  <a:cubicBezTo>
                    <a:pt x="19152" y="713"/>
                    <a:pt x="19166" y="712"/>
                    <a:pt x="19179" y="712"/>
                  </a:cubicBezTo>
                  <a:cubicBezTo>
                    <a:pt x="19370" y="712"/>
                    <a:pt x="19512" y="876"/>
                    <a:pt x="19512" y="1062"/>
                  </a:cubicBezTo>
                  <a:lnTo>
                    <a:pt x="19512" y="913"/>
                  </a:lnTo>
                  <a:cubicBezTo>
                    <a:pt x="19499" y="627"/>
                    <a:pt x="19350" y="366"/>
                    <a:pt x="19114" y="230"/>
                  </a:cubicBezTo>
                  <a:lnTo>
                    <a:pt x="18866" y="93"/>
                  </a:lnTo>
                  <a:cubicBezTo>
                    <a:pt x="18735" y="31"/>
                    <a:pt x="18596" y="0"/>
                    <a:pt x="1845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21;p68"/>
            <p:cNvSpPr/>
            <p:nvPr/>
          </p:nvSpPr>
          <p:spPr>
            <a:xfrm>
              <a:off x="887350" y="2563700"/>
              <a:ext cx="171725" cy="110375"/>
            </a:xfrm>
            <a:custGeom>
              <a:avLst/>
              <a:gdLst/>
              <a:ahLst/>
              <a:cxnLst/>
              <a:rect l="l" t="t" r="r" b="b"/>
              <a:pathLst>
                <a:path w="6869" h="4415" extrusionOk="0">
                  <a:moveTo>
                    <a:pt x="6703" y="1"/>
                  </a:moveTo>
                  <a:cubicBezTo>
                    <a:pt x="6657" y="1"/>
                    <a:pt x="6604" y="17"/>
                    <a:pt x="6545" y="52"/>
                  </a:cubicBezTo>
                  <a:lnTo>
                    <a:pt x="336" y="3642"/>
                  </a:lnTo>
                  <a:cubicBezTo>
                    <a:pt x="125" y="3766"/>
                    <a:pt x="0" y="3965"/>
                    <a:pt x="0" y="4200"/>
                  </a:cubicBezTo>
                  <a:cubicBezTo>
                    <a:pt x="0" y="4336"/>
                    <a:pt x="70" y="4414"/>
                    <a:pt x="173" y="4414"/>
                  </a:cubicBezTo>
                  <a:cubicBezTo>
                    <a:pt x="221" y="4414"/>
                    <a:pt x="277" y="4397"/>
                    <a:pt x="336" y="4362"/>
                  </a:cubicBezTo>
                  <a:lnTo>
                    <a:pt x="6545" y="785"/>
                  </a:lnTo>
                  <a:cubicBezTo>
                    <a:pt x="6732" y="661"/>
                    <a:pt x="6856" y="450"/>
                    <a:pt x="6868" y="226"/>
                  </a:cubicBezTo>
                  <a:cubicBezTo>
                    <a:pt x="6868" y="81"/>
                    <a:pt x="6804" y="1"/>
                    <a:pt x="6703"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22;p68"/>
            <p:cNvSpPr/>
            <p:nvPr/>
          </p:nvSpPr>
          <p:spPr>
            <a:xfrm>
              <a:off x="902875" y="2654975"/>
              <a:ext cx="107750" cy="73425"/>
            </a:xfrm>
            <a:custGeom>
              <a:avLst/>
              <a:gdLst/>
              <a:ahLst/>
              <a:cxnLst/>
              <a:rect l="l" t="t" r="r" b="b"/>
              <a:pathLst>
                <a:path w="4310" h="2937" extrusionOk="0">
                  <a:moveTo>
                    <a:pt x="4137" y="1"/>
                  </a:moveTo>
                  <a:cubicBezTo>
                    <a:pt x="4089" y="1"/>
                    <a:pt x="4034" y="17"/>
                    <a:pt x="3975" y="53"/>
                  </a:cubicBezTo>
                  <a:lnTo>
                    <a:pt x="336" y="2164"/>
                  </a:lnTo>
                  <a:cubicBezTo>
                    <a:pt x="149" y="2288"/>
                    <a:pt x="25" y="2487"/>
                    <a:pt x="0" y="2723"/>
                  </a:cubicBezTo>
                  <a:cubicBezTo>
                    <a:pt x="0" y="2859"/>
                    <a:pt x="70" y="2936"/>
                    <a:pt x="173" y="2936"/>
                  </a:cubicBezTo>
                  <a:cubicBezTo>
                    <a:pt x="221" y="2936"/>
                    <a:pt x="277" y="2920"/>
                    <a:pt x="336" y="2884"/>
                  </a:cubicBezTo>
                  <a:lnTo>
                    <a:pt x="3975" y="773"/>
                  </a:lnTo>
                  <a:cubicBezTo>
                    <a:pt x="4161" y="649"/>
                    <a:pt x="4285" y="450"/>
                    <a:pt x="4310" y="214"/>
                  </a:cubicBezTo>
                  <a:cubicBezTo>
                    <a:pt x="4310" y="78"/>
                    <a:pt x="4240" y="1"/>
                    <a:pt x="4137"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23;p68"/>
            <p:cNvSpPr/>
            <p:nvPr/>
          </p:nvSpPr>
          <p:spPr>
            <a:xfrm>
              <a:off x="885175" y="2459250"/>
              <a:ext cx="410800" cy="238350"/>
            </a:xfrm>
            <a:custGeom>
              <a:avLst/>
              <a:gdLst/>
              <a:ahLst/>
              <a:cxnLst/>
              <a:rect l="l" t="t" r="r" b="b"/>
              <a:pathLst>
                <a:path w="16432" h="9534" extrusionOk="0">
                  <a:moveTo>
                    <a:pt x="16351" y="0"/>
                  </a:moveTo>
                  <a:cubicBezTo>
                    <a:pt x="16336" y="0"/>
                    <a:pt x="16321" y="3"/>
                    <a:pt x="16307" y="8"/>
                  </a:cubicBezTo>
                  <a:lnTo>
                    <a:pt x="38" y="9397"/>
                  </a:lnTo>
                  <a:cubicBezTo>
                    <a:pt x="0" y="9434"/>
                    <a:pt x="0" y="9471"/>
                    <a:pt x="13" y="9509"/>
                  </a:cubicBezTo>
                  <a:cubicBezTo>
                    <a:pt x="25" y="9521"/>
                    <a:pt x="50" y="9533"/>
                    <a:pt x="75" y="9533"/>
                  </a:cubicBezTo>
                  <a:cubicBezTo>
                    <a:pt x="87" y="9533"/>
                    <a:pt x="112" y="9521"/>
                    <a:pt x="125" y="9521"/>
                  </a:cubicBezTo>
                  <a:lnTo>
                    <a:pt x="16394" y="144"/>
                  </a:lnTo>
                  <a:cubicBezTo>
                    <a:pt x="16419" y="120"/>
                    <a:pt x="16432" y="70"/>
                    <a:pt x="16419" y="33"/>
                  </a:cubicBezTo>
                  <a:cubicBezTo>
                    <a:pt x="16403" y="9"/>
                    <a:pt x="16378" y="0"/>
                    <a:pt x="16351"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24;p68"/>
            <p:cNvSpPr/>
            <p:nvPr/>
          </p:nvSpPr>
          <p:spPr>
            <a:xfrm>
              <a:off x="885175" y="2531300"/>
              <a:ext cx="411100" cy="238650"/>
            </a:xfrm>
            <a:custGeom>
              <a:avLst/>
              <a:gdLst/>
              <a:ahLst/>
              <a:cxnLst/>
              <a:rect l="l" t="t" r="r" b="b"/>
              <a:pathLst>
                <a:path w="16444" h="9546" extrusionOk="0">
                  <a:moveTo>
                    <a:pt x="16351" y="0"/>
                  </a:moveTo>
                  <a:cubicBezTo>
                    <a:pt x="16339" y="0"/>
                    <a:pt x="16328" y="3"/>
                    <a:pt x="16320" y="7"/>
                  </a:cubicBezTo>
                  <a:lnTo>
                    <a:pt x="50" y="9409"/>
                  </a:lnTo>
                  <a:cubicBezTo>
                    <a:pt x="13" y="9409"/>
                    <a:pt x="0" y="9433"/>
                    <a:pt x="0" y="9471"/>
                  </a:cubicBezTo>
                  <a:cubicBezTo>
                    <a:pt x="0" y="9508"/>
                    <a:pt x="25" y="9545"/>
                    <a:pt x="75" y="9545"/>
                  </a:cubicBezTo>
                  <a:cubicBezTo>
                    <a:pt x="83" y="9545"/>
                    <a:pt x="97" y="9540"/>
                    <a:pt x="113" y="9540"/>
                  </a:cubicBezTo>
                  <a:cubicBezTo>
                    <a:pt x="120" y="9540"/>
                    <a:pt x="129" y="9541"/>
                    <a:pt x="137" y="9545"/>
                  </a:cubicBezTo>
                  <a:lnTo>
                    <a:pt x="16394" y="144"/>
                  </a:lnTo>
                  <a:cubicBezTo>
                    <a:pt x="16419" y="119"/>
                    <a:pt x="16444" y="69"/>
                    <a:pt x="16419" y="44"/>
                  </a:cubicBezTo>
                  <a:cubicBezTo>
                    <a:pt x="16403" y="11"/>
                    <a:pt x="16375" y="0"/>
                    <a:pt x="16351"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25;p68"/>
            <p:cNvSpPr/>
            <p:nvPr/>
          </p:nvSpPr>
          <p:spPr>
            <a:xfrm>
              <a:off x="1225475" y="2522800"/>
              <a:ext cx="14000" cy="17975"/>
            </a:xfrm>
            <a:custGeom>
              <a:avLst/>
              <a:gdLst/>
              <a:ahLst/>
              <a:cxnLst/>
              <a:rect l="l" t="t" r="r" b="b"/>
              <a:pathLst>
                <a:path w="560" h="719" extrusionOk="0">
                  <a:moveTo>
                    <a:pt x="405" y="0"/>
                  </a:moveTo>
                  <a:cubicBezTo>
                    <a:pt x="369" y="0"/>
                    <a:pt x="328" y="12"/>
                    <a:pt x="286" y="37"/>
                  </a:cubicBezTo>
                  <a:cubicBezTo>
                    <a:pt x="125" y="148"/>
                    <a:pt x="13" y="335"/>
                    <a:pt x="0" y="509"/>
                  </a:cubicBezTo>
                  <a:cubicBezTo>
                    <a:pt x="0" y="642"/>
                    <a:pt x="64" y="719"/>
                    <a:pt x="160" y="719"/>
                  </a:cubicBezTo>
                  <a:cubicBezTo>
                    <a:pt x="198" y="719"/>
                    <a:pt x="241" y="707"/>
                    <a:pt x="286" y="682"/>
                  </a:cubicBezTo>
                  <a:cubicBezTo>
                    <a:pt x="435" y="571"/>
                    <a:pt x="547" y="397"/>
                    <a:pt x="559" y="198"/>
                  </a:cubicBezTo>
                  <a:cubicBezTo>
                    <a:pt x="559" y="74"/>
                    <a:pt x="496" y="0"/>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26;p68"/>
            <p:cNvSpPr/>
            <p:nvPr/>
          </p:nvSpPr>
          <p:spPr>
            <a:xfrm>
              <a:off x="1220500" y="2502650"/>
              <a:ext cx="50025" cy="44375"/>
            </a:xfrm>
            <a:custGeom>
              <a:avLst/>
              <a:gdLst/>
              <a:ahLst/>
              <a:cxnLst/>
              <a:rect l="l" t="t" r="r" b="b"/>
              <a:pathLst>
                <a:path w="2001" h="1775" extrusionOk="0">
                  <a:moveTo>
                    <a:pt x="1641" y="97"/>
                  </a:moveTo>
                  <a:cubicBezTo>
                    <a:pt x="1684" y="97"/>
                    <a:pt x="1726" y="106"/>
                    <a:pt x="1764" y="122"/>
                  </a:cubicBezTo>
                  <a:cubicBezTo>
                    <a:pt x="1826" y="160"/>
                    <a:pt x="1876" y="246"/>
                    <a:pt x="1864" y="333"/>
                  </a:cubicBezTo>
                  <a:cubicBezTo>
                    <a:pt x="1851" y="631"/>
                    <a:pt x="1677" y="892"/>
                    <a:pt x="1429" y="1054"/>
                  </a:cubicBezTo>
                  <a:lnTo>
                    <a:pt x="485" y="1613"/>
                  </a:lnTo>
                  <a:cubicBezTo>
                    <a:pt x="436" y="1648"/>
                    <a:pt x="383" y="1663"/>
                    <a:pt x="328" y="1663"/>
                  </a:cubicBezTo>
                  <a:cubicBezTo>
                    <a:pt x="286" y="1663"/>
                    <a:pt x="243" y="1654"/>
                    <a:pt x="199" y="1637"/>
                  </a:cubicBezTo>
                  <a:cubicBezTo>
                    <a:pt x="137" y="1588"/>
                    <a:pt x="88" y="1513"/>
                    <a:pt x="112" y="1426"/>
                  </a:cubicBezTo>
                  <a:cubicBezTo>
                    <a:pt x="125" y="1128"/>
                    <a:pt x="299" y="867"/>
                    <a:pt x="535" y="706"/>
                  </a:cubicBezTo>
                  <a:lnTo>
                    <a:pt x="1491" y="147"/>
                  </a:lnTo>
                  <a:cubicBezTo>
                    <a:pt x="1533" y="112"/>
                    <a:pt x="1587" y="97"/>
                    <a:pt x="1641" y="97"/>
                  </a:cubicBezTo>
                  <a:close/>
                  <a:moveTo>
                    <a:pt x="1673" y="0"/>
                  </a:moveTo>
                  <a:cubicBezTo>
                    <a:pt x="1592" y="0"/>
                    <a:pt x="1509" y="27"/>
                    <a:pt x="1441" y="73"/>
                  </a:cubicBezTo>
                  <a:lnTo>
                    <a:pt x="497" y="631"/>
                  </a:lnTo>
                  <a:cubicBezTo>
                    <a:pt x="212" y="805"/>
                    <a:pt x="25" y="1116"/>
                    <a:pt x="13" y="1439"/>
                  </a:cubicBezTo>
                  <a:cubicBezTo>
                    <a:pt x="1" y="1563"/>
                    <a:pt x="63" y="1687"/>
                    <a:pt x="174" y="1749"/>
                  </a:cubicBezTo>
                  <a:cubicBezTo>
                    <a:pt x="199" y="1762"/>
                    <a:pt x="261" y="1774"/>
                    <a:pt x="311" y="1774"/>
                  </a:cubicBezTo>
                  <a:cubicBezTo>
                    <a:pt x="386" y="1774"/>
                    <a:pt x="485" y="1749"/>
                    <a:pt x="559" y="1712"/>
                  </a:cubicBezTo>
                  <a:lnTo>
                    <a:pt x="1503" y="1153"/>
                  </a:lnTo>
                  <a:cubicBezTo>
                    <a:pt x="1789" y="992"/>
                    <a:pt x="1975" y="681"/>
                    <a:pt x="1988" y="346"/>
                  </a:cubicBezTo>
                  <a:cubicBezTo>
                    <a:pt x="2000" y="222"/>
                    <a:pt x="1938" y="97"/>
                    <a:pt x="1826" y="35"/>
                  </a:cubicBezTo>
                  <a:cubicBezTo>
                    <a:pt x="1778" y="11"/>
                    <a:pt x="1726" y="0"/>
                    <a:pt x="1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27;p68"/>
            <p:cNvSpPr/>
            <p:nvPr/>
          </p:nvSpPr>
          <p:spPr>
            <a:xfrm>
              <a:off x="902875" y="2699125"/>
              <a:ext cx="156200" cy="101400"/>
            </a:xfrm>
            <a:custGeom>
              <a:avLst/>
              <a:gdLst/>
              <a:ahLst/>
              <a:cxnLst/>
              <a:rect l="l" t="t" r="r" b="b"/>
              <a:pathLst>
                <a:path w="6248" h="4056" extrusionOk="0">
                  <a:moveTo>
                    <a:pt x="6077" y="1"/>
                  </a:moveTo>
                  <a:cubicBezTo>
                    <a:pt x="6032" y="1"/>
                    <a:pt x="5981" y="17"/>
                    <a:pt x="5924" y="50"/>
                  </a:cubicBezTo>
                  <a:lnTo>
                    <a:pt x="336" y="3279"/>
                  </a:lnTo>
                  <a:cubicBezTo>
                    <a:pt x="149" y="3404"/>
                    <a:pt x="25" y="3602"/>
                    <a:pt x="0" y="3838"/>
                  </a:cubicBezTo>
                  <a:cubicBezTo>
                    <a:pt x="0" y="3978"/>
                    <a:pt x="74" y="4056"/>
                    <a:pt x="182" y="4056"/>
                  </a:cubicBezTo>
                  <a:cubicBezTo>
                    <a:pt x="228" y="4056"/>
                    <a:pt x="280" y="4042"/>
                    <a:pt x="336" y="4012"/>
                  </a:cubicBezTo>
                  <a:lnTo>
                    <a:pt x="5924" y="783"/>
                  </a:lnTo>
                  <a:cubicBezTo>
                    <a:pt x="6111" y="659"/>
                    <a:pt x="6235" y="448"/>
                    <a:pt x="6247" y="224"/>
                  </a:cubicBezTo>
                  <a:cubicBezTo>
                    <a:pt x="6247" y="85"/>
                    <a:pt x="6181" y="1"/>
                    <a:pt x="6077"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28;p68"/>
            <p:cNvSpPr/>
            <p:nvPr/>
          </p:nvSpPr>
          <p:spPr>
            <a:xfrm>
              <a:off x="885175" y="2603625"/>
              <a:ext cx="410800" cy="238350"/>
            </a:xfrm>
            <a:custGeom>
              <a:avLst/>
              <a:gdLst/>
              <a:ahLst/>
              <a:cxnLst/>
              <a:rect l="l" t="t" r="r" b="b"/>
              <a:pathLst>
                <a:path w="16432" h="9534" extrusionOk="0">
                  <a:moveTo>
                    <a:pt x="16351" y="0"/>
                  </a:moveTo>
                  <a:cubicBezTo>
                    <a:pt x="16336" y="0"/>
                    <a:pt x="16321" y="3"/>
                    <a:pt x="16307" y="8"/>
                  </a:cubicBezTo>
                  <a:lnTo>
                    <a:pt x="38" y="9397"/>
                  </a:lnTo>
                  <a:cubicBezTo>
                    <a:pt x="0" y="9434"/>
                    <a:pt x="0" y="9471"/>
                    <a:pt x="13" y="9509"/>
                  </a:cubicBezTo>
                  <a:cubicBezTo>
                    <a:pt x="25" y="9521"/>
                    <a:pt x="50" y="9534"/>
                    <a:pt x="75" y="9534"/>
                  </a:cubicBezTo>
                  <a:cubicBezTo>
                    <a:pt x="83" y="9534"/>
                    <a:pt x="97" y="9528"/>
                    <a:pt x="113" y="9528"/>
                  </a:cubicBezTo>
                  <a:cubicBezTo>
                    <a:pt x="120" y="9528"/>
                    <a:pt x="129" y="9529"/>
                    <a:pt x="137" y="9534"/>
                  </a:cubicBezTo>
                  <a:lnTo>
                    <a:pt x="16394" y="144"/>
                  </a:lnTo>
                  <a:cubicBezTo>
                    <a:pt x="16419" y="120"/>
                    <a:pt x="16432" y="70"/>
                    <a:pt x="16419" y="33"/>
                  </a:cubicBezTo>
                  <a:cubicBezTo>
                    <a:pt x="16403" y="9"/>
                    <a:pt x="16378" y="0"/>
                    <a:pt x="16351"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29;p68"/>
            <p:cNvSpPr/>
            <p:nvPr/>
          </p:nvSpPr>
          <p:spPr>
            <a:xfrm>
              <a:off x="1220500" y="2574875"/>
              <a:ext cx="50025" cy="44475"/>
            </a:xfrm>
            <a:custGeom>
              <a:avLst/>
              <a:gdLst/>
              <a:ahLst/>
              <a:cxnLst/>
              <a:rect l="l" t="t" r="r" b="b"/>
              <a:pathLst>
                <a:path w="2001" h="1779" extrusionOk="0">
                  <a:moveTo>
                    <a:pt x="1656" y="0"/>
                  </a:moveTo>
                  <a:cubicBezTo>
                    <a:pt x="1580" y="0"/>
                    <a:pt x="1505" y="23"/>
                    <a:pt x="1441" y="65"/>
                  </a:cubicBezTo>
                  <a:lnTo>
                    <a:pt x="497" y="624"/>
                  </a:lnTo>
                  <a:cubicBezTo>
                    <a:pt x="212" y="798"/>
                    <a:pt x="25" y="1108"/>
                    <a:pt x="13" y="1431"/>
                  </a:cubicBezTo>
                  <a:cubicBezTo>
                    <a:pt x="1" y="1555"/>
                    <a:pt x="63" y="1679"/>
                    <a:pt x="174" y="1742"/>
                  </a:cubicBezTo>
                  <a:cubicBezTo>
                    <a:pt x="199" y="1766"/>
                    <a:pt x="261" y="1779"/>
                    <a:pt x="311" y="1779"/>
                  </a:cubicBezTo>
                  <a:cubicBezTo>
                    <a:pt x="386" y="1779"/>
                    <a:pt x="485" y="1742"/>
                    <a:pt x="559" y="1717"/>
                  </a:cubicBezTo>
                  <a:lnTo>
                    <a:pt x="1503" y="1158"/>
                  </a:lnTo>
                  <a:cubicBezTo>
                    <a:pt x="1789" y="984"/>
                    <a:pt x="1975" y="673"/>
                    <a:pt x="1988" y="351"/>
                  </a:cubicBezTo>
                  <a:cubicBezTo>
                    <a:pt x="2000" y="226"/>
                    <a:pt x="1938" y="102"/>
                    <a:pt x="1826" y="40"/>
                  </a:cubicBezTo>
                  <a:cubicBezTo>
                    <a:pt x="1773" y="13"/>
                    <a:pt x="1714" y="0"/>
                    <a:pt x="1656"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30;p68"/>
            <p:cNvSpPr/>
            <p:nvPr/>
          </p:nvSpPr>
          <p:spPr>
            <a:xfrm>
              <a:off x="1251250" y="2580225"/>
              <a:ext cx="14000" cy="18000"/>
            </a:xfrm>
            <a:custGeom>
              <a:avLst/>
              <a:gdLst/>
              <a:ahLst/>
              <a:cxnLst/>
              <a:rect l="l" t="t" r="r" b="b"/>
              <a:pathLst>
                <a:path w="560" h="720" extrusionOk="0">
                  <a:moveTo>
                    <a:pt x="400" y="1"/>
                  </a:moveTo>
                  <a:cubicBezTo>
                    <a:pt x="362" y="1"/>
                    <a:pt x="319" y="12"/>
                    <a:pt x="273" y="37"/>
                  </a:cubicBezTo>
                  <a:cubicBezTo>
                    <a:pt x="124" y="149"/>
                    <a:pt x="13" y="323"/>
                    <a:pt x="0" y="509"/>
                  </a:cubicBezTo>
                  <a:cubicBezTo>
                    <a:pt x="0" y="643"/>
                    <a:pt x="64" y="719"/>
                    <a:pt x="156" y="719"/>
                  </a:cubicBezTo>
                  <a:cubicBezTo>
                    <a:pt x="191" y="719"/>
                    <a:pt x="231" y="707"/>
                    <a:pt x="273" y="683"/>
                  </a:cubicBezTo>
                  <a:cubicBezTo>
                    <a:pt x="435" y="571"/>
                    <a:pt x="534" y="397"/>
                    <a:pt x="559" y="199"/>
                  </a:cubicBezTo>
                  <a:cubicBezTo>
                    <a:pt x="559" y="74"/>
                    <a:pt x="495" y="1"/>
                    <a:pt x="400"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31;p68"/>
            <p:cNvSpPr/>
            <p:nvPr/>
          </p:nvSpPr>
          <p:spPr>
            <a:xfrm>
              <a:off x="1220825" y="2719250"/>
              <a:ext cx="50000" cy="44475"/>
            </a:xfrm>
            <a:custGeom>
              <a:avLst/>
              <a:gdLst/>
              <a:ahLst/>
              <a:cxnLst/>
              <a:rect l="l" t="t" r="r" b="b"/>
              <a:pathLst>
                <a:path w="2000" h="1779" extrusionOk="0">
                  <a:moveTo>
                    <a:pt x="1663" y="0"/>
                  </a:moveTo>
                  <a:cubicBezTo>
                    <a:pt x="1584" y="0"/>
                    <a:pt x="1504" y="23"/>
                    <a:pt x="1441" y="65"/>
                  </a:cubicBezTo>
                  <a:lnTo>
                    <a:pt x="484" y="624"/>
                  </a:lnTo>
                  <a:cubicBezTo>
                    <a:pt x="199" y="798"/>
                    <a:pt x="12" y="1108"/>
                    <a:pt x="0" y="1431"/>
                  </a:cubicBezTo>
                  <a:cubicBezTo>
                    <a:pt x="0" y="1555"/>
                    <a:pt x="50" y="1679"/>
                    <a:pt x="161" y="1742"/>
                  </a:cubicBezTo>
                  <a:cubicBezTo>
                    <a:pt x="186" y="1766"/>
                    <a:pt x="248" y="1779"/>
                    <a:pt x="298" y="1779"/>
                  </a:cubicBezTo>
                  <a:cubicBezTo>
                    <a:pt x="373" y="1766"/>
                    <a:pt x="472" y="1742"/>
                    <a:pt x="559" y="1717"/>
                  </a:cubicBezTo>
                  <a:lnTo>
                    <a:pt x="1503" y="1158"/>
                  </a:lnTo>
                  <a:cubicBezTo>
                    <a:pt x="1788" y="984"/>
                    <a:pt x="1975" y="673"/>
                    <a:pt x="1987" y="351"/>
                  </a:cubicBezTo>
                  <a:cubicBezTo>
                    <a:pt x="2000" y="226"/>
                    <a:pt x="1937" y="102"/>
                    <a:pt x="1838" y="40"/>
                  </a:cubicBezTo>
                  <a:cubicBezTo>
                    <a:pt x="1784" y="13"/>
                    <a:pt x="1724" y="0"/>
                    <a:pt x="1663"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32;p68"/>
            <p:cNvSpPr/>
            <p:nvPr/>
          </p:nvSpPr>
          <p:spPr>
            <a:xfrm>
              <a:off x="1251250" y="2724625"/>
              <a:ext cx="14000" cy="18275"/>
            </a:xfrm>
            <a:custGeom>
              <a:avLst/>
              <a:gdLst/>
              <a:ahLst/>
              <a:cxnLst/>
              <a:rect l="l" t="t" r="r" b="b"/>
              <a:pathLst>
                <a:path w="560" h="731" extrusionOk="0">
                  <a:moveTo>
                    <a:pt x="399" y="0"/>
                  </a:moveTo>
                  <a:cubicBezTo>
                    <a:pt x="361" y="0"/>
                    <a:pt x="319" y="12"/>
                    <a:pt x="273" y="36"/>
                  </a:cubicBezTo>
                  <a:cubicBezTo>
                    <a:pt x="124" y="148"/>
                    <a:pt x="13" y="322"/>
                    <a:pt x="0" y="521"/>
                  </a:cubicBezTo>
                  <a:cubicBezTo>
                    <a:pt x="0" y="654"/>
                    <a:pt x="64" y="731"/>
                    <a:pt x="156" y="731"/>
                  </a:cubicBezTo>
                  <a:cubicBezTo>
                    <a:pt x="191" y="731"/>
                    <a:pt x="231" y="719"/>
                    <a:pt x="273" y="694"/>
                  </a:cubicBezTo>
                  <a:cubicBezTo>
                    <a:pt x="435" y="583"/>
                    <a:pt x="534" y="409"/>
                    <a:pt x="559" y="210"/>
                  </a:cubicBezTo>
                  <a:cubicBezTo>
                    <a:pt x="559" y="76"/>
                    <a:pt x="495" y="0"/>
                    <a:pt x="399"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33;p68"/>
            <p:cNvSpPr/>
            <p:nvPr/>
          </p:nvSpPr>
          <p:spPr>
            <a:xfrm>
              <a:off x="1220825" y="2791000"/>
              <a:ext cx="49700" cy="44450"/>
            </a:xfrm>
            <a:custGeom>
              <a:avLst/>
              <a:gdLst/>
              <a:ahLst/>
              <a:cxnLst/>
              <a:rect l="l" t="t" r="r" b="b"/>
              <a:pathLst>
                <a:path w="1988" h="1778" extrusionOk="0">
                  <a:moveTo>
                    <a:pt x="1650" y="0"/>
                  </a:moveTo>
                  <a:cubicBezTo>
                    <a:pt x="1571" y="0"/>
                    <a:pt x="1493" y="26"/>
                    <a:pt x="1428" y="76"/>
                  </a:cubicBezTo>
                  <a:lnTo>
                    <a:pt x="484" y="635"/>
                  </a:lnTo>
                  <a:cubicBezTo>
                    <a:pt x="199" y="797"/>
                    <a:pt x="12" y="1107"/>
                    <a:pt x="0" y="1442"/>
                  </a:cubicBezTo>
                  <a:cubicBezTo>
                    <a:pt x="0" y="1567"/>
                    <a:pt x="50" y="1691"/>
                    <a:pt x="161" y="1753"/>
                  </a:cubicBezTo>
                  <a:cubicBezTo>
                    <a:pt x="186" y="1765"/>
                    <a:pt x="248" y="1778"/>
                    <a:pt x="298" y="1778"/>
                  </a:cubicBezTo>
                  <a:cubicBezTo>
                    <a:pt x="373" y="1778"/>
                    <a:pt x="472" y="1765"/>
                    <a:pt x="546" y="1716"/>
                  </a:cubicBezTo>
                  <a:lnTo>
                    <a:pt x="1490" y="1157"/>
                  </a:lnTo>
                  <a:cubicBezTo>
                    <a:pt x="1776" y="983"/>
                    <a:pt x="1962" y="672"/>
                    <a:pt x="1975" y="349"/>
                  </a:cubicBezTo>
                  <a:cubicBezTo>
                    <a:pt x="1987" y="225"/>
                    <a:pt x="1925" y="101"/>
                    <a:pt x="1813" y="39"/>
                  </a:cubicBezTo>
                  <a:cubicBezTo>
                    <a:pt x="1762" y="13"/>
                    <a:pt x="1705" y="0"/>
                    <a:pt x="1650"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34;p68"/>
            <p:cNvSpPr/>
            <p:nvPr/>
          </p:nvSpPr>
          <p:spPr>
            <a:xfrm>
              <a:off x="1251250" y="2796800"/>
              <a:ext cx="14000" cy="17950"/>
            </a:xfrm>
            <a:custGeom>
              <a:avLst/>
              <a:gdLst/>
              <a:ahLst/>
              <a:cxnLst/>
              <a:rect l="l" t="t" r="r" b="b"/>
              <a:pathLst>
                <a:path w="560" h="718" extrusionOk="0">
                  <a:moveTo>
                    <a:pt x="403" y="1"/>
                  </a:moveTo>
                  <a:cubicBezTo>
                    <a:pt x="365" y="1"/>
                    <a:pt x="321" y="14"/>
                    <a:pt x="273" y="43"/>
                  </a:cubicBezTo>
                  <a:cubicBezTo>
                    <a:pt x="124" y="130"/>
                    <a:pt x="13" y="316"/>
                    <a:pt x="0" y="502"/>
                  </a:cubicBezTo>
                  <a:cubicBezTo>
                    <a:pt x="0" y="636"/>
                    <a:pt x="63" y="718"/>
                    <a:pt x="154" y="718"/>
                  </a:cubicBezTo>
                  <a:cubicBezTo>
                    <a:pt x="190" y="718"/>
                    <a:pt x="231" y="705"/>
                    <a:pt x="273" y="676"/>
                  </a:cubicBezTo>
                  <a:cubicBezTo>
                    <a:pt x="435" y="565"/>
                    <a:pt x="534" y="403"/>
                    <a:pt x="559" y="192"/>
                  </a:cubicBezTo>
                  <a:cubicBezTo>
                    <a:pt x="559" y="78"/>
                    <a:pt x="497" y="1"/>
                    <a:pt x="403"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35;p68"/>
            <p:cNvSpPr/>
            <p:nvPr/>
          </p:nvSpPr>
          <p:spPr>
            <a:xfrm>
              <a:off x="902875" y="2799350"/>
              <a:ext cx="107750" cy="73425"/>
            </a:xfrm>
            <a:custGeom>
              <a:avLst/>
              <a:gdLst/>
              <a:ahLst/>
              <a:cxnLst/>
              <a:rect l="l" t="t" r="r" b="b"/>
              <a:pathLst>
                <a:path w="4310" h="2937" extrusionOk="0">
                  <a:moveTo>
                    <a:pt x="4137" y="1"/>
                  </a:moveTo>
                  <a:cubicBezTo>
                    <a:pt x="4089" y="1"/>
                    <a:pt x="4034" y="17"/>
                    <a:pt x="3975" y="53"/>
                  </a:cubicBezTo>
                  <a:lnTo>
                    <a:pt x="336" y="2164"/>
                  </a:lnTo>
                  <a:cubicBezTo>
                    <a:pt x="149" y="2288"/>
                    <a:pt x="25" y="2487"/>
                    <a:pt x="0" y="2723"/>
                  </a:cubicBezTo>
                  <a:cubicBezTo>
                    <a:pt x="0" y="2859"/>
                    <a:pt x="70" y="2936"/>
                    <a:pt x="173" y="2936"/>
                  </a:cubicBezTo>
                  <a:cubicBezTo>
                    <a:pt x="221" y="2936"/>
                    <a:pt x="277" y="2920"/>
                    <a:pt x="336" y="2884"/>
                  </a:cubicBezTo>
                  <a:lnTo>
                    <a:pt x="3975" y="773"/>
                  </a:lnTo>
                  <a:cubicBezTo>
                    <a:pt x="4161" y="649"/>
                    <a:pt x="4285" y="450"/>
                    <a:pt x="4310" y="214"/>
                  </a:cubicBezTo>
                  <a:cubicBezTo>
                    <a:pt x="4310" y="78"/>
                    <a:pt x="4240" y="1"/>
                    <a:pt x="4137"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36;p68"/>
            <p:cNvSpPr/>
            <p:nvPr/>
          </p:nvSpPr>
          <p:spPr>
            <a:xfrm>
              <a:off x="885175" y="2675675"/>
              <a:ext cx="410800" cy="238650"/>
            </a:xfrm>
            <a:custGeom>
              <a:avLst/>
              <a:gdLst/>
              <a:ahLst/>
              <a:cxnLst/>
              <a:rect l="l" t="t" r="r" b="b"/>
              <a:pathLst>
                <a:path w="16432" h="9546" extrusionOk="0">
                  <a:moveTo>
                    <a:pt x="16347" y="0"/>
                  </a:moveTo>
                  <a:cubicBezTo>
                    <a:pt x="16334" y="0"/>
                    <a:pt x="16320" y="3"/>
                    <a:pt x="16307" y="7"/>
                  </a:cubicBezTo>
                  <a:lnTo>
                    <a:pt x="38" y="9409"/>
                  </a:lnTo>
                  <a:cubicBezTo>
                    <a:pt x="0" y="9433"/>
                    <a:pt x="0" y="9483"/>
                    <a:pt x="13" y="9508"/>
                  </a:cubicBezTo>
                  <a:cubicBezTo>
                    <a:pt x="25" y="9520"/>
                    <a:pt x="50" y="9545"/>
                    <a:pt x="75" y="9545"/>
                  </a:cubicBezTo>
                  <a:cubicBezTo>
                    <a:pt x="83" y="9545"/>
                    <a:pt x="97" y="9540"/>
                    <a:pt x="113" y="9540"/>
                  </a:cubicBezTo>
                  <a:cubicBezTo>
                    <a:pt x="120" y="9540"/>
                    <a:pt x="129" y="9541"/>
                    <a:pt x="137" y="9545"/>
                  </a:cubicBezTo>
                  <a:lnTo>
                    <a:pt x="16394" y="144"/>
                  </a:lnTo>
                  <a:cubicBezTo>
                    <a:pt x="16419" y="119"/>
                    <a:pt x="16432" y="69"/>
                    <a:pt x="16419" y="44"/>
                  </a:cubicBezTo>
                  <a:cubicBezTo>
                    <a:pt x="16403" y="11"/>
                    <a:pt x="16375" y="0"/>
                    <a:pt x="16347"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37;p68"/>
            <p:cNvSpPr/>
            <p:nvPr/>
          </p:nvSpPr>
          <p:spPr>
            <a:xfrm>
              <a:off x="1225475" y="2667175"/>
              <a:ext cx="14000" cy="18300"/>
            </a:xfrm>
            <a:custGeom>
              <a:avLst/>
              <a:gdLst/>
              <a:ahLst/>
              <a:cxnLst/>
              <a:rect l="l" t="t" r="r" b="b"/>
              <a:pathLst>
                <a:path w="560" h="732" extrusionOk="0">
                  <a:moveTo>
                    <a:pt x="404" y="0"/>
                  </a:moveTo>
                  <a:cubicBezTo>
                    <a:pt x="368" y="0"/>
                    <a:pt x="328" y="12"/>
                    <a:pt x="286" y="37"/>
                  </a:cubicBezTo>
                  <a:cubicBezTo>
                    <a:pt x="125" y="148"/>
                    <a:pt x="13" y="335"/>
                    <a:pt x="0" y="521"/>
                  </a:cubicBezTo>
                  <a:cubicBezTo>
                    <a:pt x="0" y="655"/>
                    <a:pt x="64" y="731"/>
                    <a:pt x="160" y="731"/>
                  </a:cubicBezTo>
                  <a:cubicBezTo>
                    <a:pt x="198" y="731"/>
                    <a:pt x="241" y="719"/>
                    <a:pt x="286" y="695"/>
                  </a:cubicBezTo>
                  <a:cubicBezTo>
                    <a:pt x="435" y="583"/>
                    <a:pt x="547" y="409"/>
                    <a:pt x="559" y="211"/>
                  </a:cubicBezTo>
                  <a:cubicBezTo>
                    <a:pt x="559" y="77"/>
                    <a:pt x="495"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38;p68"/>
            <p:cNvSpPr/>
            <p:nvPr/>
          </p:nvSpPr>
          <p:spPr>
            <a:xfrm>
              <a:off x="1220825" y="2647025"/>
              <a:ext cx="49700" cy="44375"/>
            </a:xfrm>
            <a:custGeom>
              <a:avLst/>
              <a:gdLst/>
              <a:ahLst/>
              <a:cxnLst/>
              <a:rect l="l" t="t" r="r" b="b"/>
              <a:pathLst>
                <a:path w="1988" h="1775" extrusionOk="0">
                  <a:moveTo>
                    <a:pt x="1628" y="97"/>
                  </a:moveTo>
                  <a:cubicBezTo>
                    <a:pt x="1671" y="97"/>
                    <a:pt x="1713" y="106"/>
                    <a:pt x="1751" y="122"/>
                  </a:cubicBezTo>
                  <a:cubicBezTo>
                    <a:pt x="1813" y="160"/>
                    <a:pt x="1863" y="247"/>
                    <a:pt x="1851" y="333"/>
                  </a:cubicBezTo>
                  <a:cubicBezTo>
                    <a:pt x="1838" y="632"/>
                    <a:pt x="1664" y="892"/>
                    <a:pt x="1416" y="1054"/>
                  </a:cubicBezTo>
                  <a:lnTo>
                    <a:pt x="472" y="1613"/>
                  </a:lnTo>
                  <a:cubicBezTo>
                    <a:pt x="423" y="1648"/>
                    <a:pt x="370" y="1663"/>
                    <a:pt x="315" y="1663"/>
                  </a:cubicBezTo>
                  <a:cubicBezTo>
                    <a:pt x="273" y="1663"/>
                    <a:pt x="230" y="1654"/>
                    <a:pt x="186" y="1637"/>
                  </a:cubicBezTo>
                  <a:cubicBezTo>
                    <a:pt x="124" y="1588"/>
                    <a:pt x="75" y="1513"/>
                    <a:pt x="99" y="1426"/>
                  </a:cubicBezTo>
                  <a:cubicBezTo>
                    <a:pt x="112" y="1128"/>
                    <a:pt x="286" y="867"/>
                    <a:pt x="522" y="706"/>
                  </a:cubicBezTo>
                  <a:lnTo>
                    <a:pt x="1478" y="147"/>
                  </a:lnTo>
                  <a:cubicBezTo>
                    <a:pt x="1520" y="112"/>
                    <a:pt x="1574" y="97"/>
                    <a:pt x="1628" y="97"/>
                  </a:cubicBezTo>
                  <a:close/>
                  <a:moveTo>
                    <a:pt x="1660" y="0"/>
                  </a:moveTo>
                  <a:cubicBezTo>
                    <a:pt x="1579" y="0"/>
                    <a:pt x="1496" y="27"/>
                    <a:pt x="1428" y="73"/>
                  </a:cubicBezTo>
                  <a:lnTo>
                    <a:pt x="484" y="632"/>
                  </a:lnTo>
                  <a:cubicBezTo>
                    <a:pt x="199" y="805"/>
                    <a:pt x="12" y="1116"/>
                    <a:pt x="0" y="1439"/>
                  </a:cubicBezTo>
                  <a:cubicBezTo>
                    <a:pt x="0" y="1563"/>
                    <a:pt x="50" y="1687"/>
                    <a:pt x="161" y="1749"/>
                  </a:cubicBezTo>
                  <a:cubicBezTo>
                    <a:pt x="186" y="1762"/>
                    <a:pt x="248" y="1774"/>
                    <a:pt x="298" y="1774"/>
                  </a:cubicBezTo>
                  <a:cubicBezTo>
                    <a:pt x="373" y="1762"/>
                    <a:pt x="447" y="1749"/>
                    <a:pt x="546" y="1712"/>
                  </a:cubicBezTo>
                  <a:lnTo>
                    <a:pt x="1490" y="1153"/>
                  </a:lnTo>
                  <a:cubicBezTo>
                    <a:pt x="1776" y="992"/>
                    <a:pt x="1962" y="681"/>
                    <a:pt x="1975" y="346"/>
                  </a:cubicBezTo>
                  <a:cubicBezTo>
                    <a:pt x="1987" y="222"/>
                    <a:pt x="1925" y="97"/>
                    <a:pt x="1813" y="35"/>
                  </a:cubicBezTo>
                  <a:cubicBezTo>
                    <a:pt x="1765" y="11"/>
                    <a:pt x="1713" y="0"/>
                    <a:pt x="1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39;p68"/>
            <p:cNvSpPr/>
            <p:nvPr/>
          </p:nvSpPr>
          <p:spPr>
            <a:xfrm>
              <a:off x="902875" y="2852825"/>
              <a:ext cx="140675" cy="92225"/>
            </a:xfrm>
            <a:custGeom>
              <a:avLst/>
              <a:gdLst/>
              <a:ahLst/>
              <a:cxnLst/>
              <a:rect l="l" t="t" r="r" b="b"/>
              <a:pathLst>
                <a:path w="5627" h="3689" extrusionOk="0">
                  <a:moveTo>
                    <a:pt x="5456" y="1"/>
                  </a:moveTo>
                  <a:cubicBezTo>
                    <a:pt x="5411" y="1"/>
                    <a:pt x="5360" y="16"/>
                    <a:pt x="5304" y="50"/>
                  </a:cubicBezTo>
                  <a:lnTo>
                    <a:pt x="336" y="2906"/>
                  </a:lnTo>
                  <a:cubicBezTo>
                    <a:pt x="149" y="3031"/>
                    <a:pt x="25" y="3229"/>
                    <a:pt x="0" y="3465"/>
                  </a:cubicBezTo>
                  <a:cubicBezTo>
                    <a:pt x="0" y="3604"/>
                    <a:pt x="73" y="3688"/>
                    <a:pt x="181" y="3688"/>
                  </a:cubicBezTo>
                  <a:cubicBezTo>
                    <a:pt x="227" y="3688"/>
                    <a:pt x="280" y="3673"/>
                    <a:pt x="336" y="3639"/>
                  </a:cubicBezTo>
                  <a:lnTo>
                    <a:pt x="5304" y="783"/>
                  </a:lnTo>
                  <a:cubicBezTo>
                    <a:pt x="5490" y="658"/>
                    <a:pt x="5614" y="460"/>
                    <a:pt x="5626" y="224"/>
                  </a:cubicBezTo>
                  <a:cubicBezTo>
                    <a:pt x="5626" y="85"/>
                    <a:pt x="5560" y="1"/>
                    <a:pt x="5456"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40;p68"/>
            <p:cNvSpPr/>
            <p:nvPr/>
          </p:nvSpPr>
          <p:spPr>
            <a:xfrm>
              <a:off x="885175" y="2747475"/>
              <a:ext cx="411100" cy="238875"/>
            </a:xfrm>
            <a:custGeom>
              <a:avLst/>
              <a:gdLst/>
              <a:ahLst/>
              <a:cxnLst/>
              <a:rect l="l" t="t" r="r" b="b"/>
              <a:pathLst>
                <a:path w="16444" h="9555" extrusionOk="0">
                  <a:moveTo>
                    <a:pt x="16360" y="0"/>
                  </a:moveTo>
                  <a:cubicBezTo>
                    <a:pt x="16345" y="0"/>
                    <a:pt x="16330" y="6"/>
                    <a:pt x="16320" y="16"/>
                  </a:cubicBezTo>
                  <a:lnTo>
                    <a:pt x="38" y="9418"/>
                  </a:lnTo>
                  <a:cubicBezTo>
                    <a:pt x="0" y="9455"/>
                    <a:pt x="0" y="9492"/>
                    <a:pt x="13" y="9530"/>
                  </a:cubicBezTo>
                  <a:cubicBezTo>
                    <a:pt x="25" y="9542"/>
                    <a:pt x="50" y="9555"/>
                    <a:pt x="75" y="9555"/>
                  </a:cubicBezTo>
                  <a:cubicBezTo>
                    <a:pt x="87" y="9555"/>
                    <a:pt x="112" y="9542"/>
                    <a:pt x="137" y="9542"/>
                  </a:cubicBezTo>
                  <a:lnTo>
                    <a:pt x="16394" y="153"/>
                  </a:lnTo>
                  <a:cubicBezTo>
                    <a:pt x="16419" y="116"/>
                    <a:pt x="16444" y="66"/>
                    <a:pt x="16419" y="41"/>
                  </a:cubicBezTo>
                  <a:cubicBezTo>
                    <a:pt x="16405" y="12"/>
                    <a:pt x="16382" y="0"/>
                    <a:pt x="16360"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41;p68"/>
            <p:cNvSpPr/>
            <p:nvPr/>
          </p:nvSpPr>
          <p:spPr>
            <a:xfrm>
              <a:off x="902875" y="2943625"/>
              <a:ext cx="107750" cy="73200"/>
            </a:xfrm>
            <a:custGeom>
              <a:avLst/>
              <a:gdLst/>
              <a:ahLst/>
              <a:cxnLst/>
              <a:rect l="l" t="t" r="r" b="b"/>
              <a:pathLst>
                <a:path w="4310" h="2928" extrusionOk="0">
                  <a:moveTo>
                    <a:pt x="4128" y="1"/>
                  </a:moveTo>
                  <a:cubicBezTo>
                    <a:pt x="4082" y="1"/>
                    <a:pt x="4030" y="15"/>
                    <a:pt x="3975" y="44"/>
                  </a:cubicBezTo>
                  <a:lnTo>
                    <a:pt x="336" y="2156"/>
                  </a:lnTo>
                  <a:cubicBezTo>
                    <a:pt x="149" y="2292"/>
                    <a:pt x="25" y="2491"/>
                    <a:pt x="0" y="2702"/>
                  </a:cubicBezTo>
                  <a:cubicBezTo>
                    <a:pt x="0" y="2847"/>
                    <a:pt x="71" y="2928"/>
                    <a:pt x="175" y="2928"/>
                  </a:cubicBezTo>
                  <a:cubicBezTo>
                    <a:pt x="223" y="2928"/>
                    <a:pt x="277" y="2911"/>
                    <a:pt x="336" y="2876"/>
                  </a:cubicBezTo>
                  <a:lnTo>
                    <a:pt x="3975" y="777"/>
                  </a:lnTo>
                  <a:cubicBezTo>
                    <a:pt x="4161" y="653"/>
                    <a:pt x="4285" y="454"/>
                    <a:pt x="4310" y="218"/>
                  </a:cubicBezTo>
                  <a:cubicBezTo>
                    <a:pt x="4310" y="79"/>
                    <a:pt x="4237" y="1"/>
                    <a:pt x="4128"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42;p68"/>
            <p:cNvSpPr/>
            <p:nvPr/>
          </p:nvSpPr>
          <p:spPr>
            <a:xfrm>
              <a:off x="887350" y="2997150"/>
              <a:ext cx="171725" cy="110450"/>
            </a:xfrm>
            <a:custGeom>
              <a:avLst/>
              <a:gdLst/>
              <a:ahLst/>
              <a:cxnLst/>
              <a:rect l="l" t="t" r="r" b="b"/>
              <a:pathLst>
                <a:path w="6869" h="4418" extrusionOk="0">
                  <a:moveTo>
                    <a:pt x="6703" y="0"/>
                  </a:moveTo>
                  <a:cubicBezTo>
                    <a:pt x="6657" y="0"/>
                    <a:pt x="6604" y="17"/>
                    <a:pt x="6545" y="52"/>
                  </a:cubicBezTo>
                  <a:lnTo>
                    <a:pt x="336" y="3641"/>
                  </a:lnTo>
                  <a:cubicBezTo>
                    <a:pt x="125" y="3765"/>
                    <a:pt x="0" y="3964"/>
                    <a:pt x="0" y="4200"/>
                  </a:cubicBezTo>
                  <a:cubicBezTo>
                    <a:pt x="0" y="4339"/>
                    <a:pt x="74" y="4418"/>
                    <a:pt x="182" y="4418"/>
                  </a:cubicBezTo>
                  <a:cubicBezTo>
                    <a:pt x="228" y="4418"/>
                    <a:pt x="280" y="4404"/>
                    <a:pt x="336" y="4374"/>
                  </a:cubicBezTo>
                  <a:lnTo>
                    <a:pt x="6545" y="785"/>
                  </a:lnTo>
                  <a:cubicBezTo>
                    <a:pt x="6732" y="660"/>
                    <a:pt x="6856" y="462"/>
                    <a:pt x="6868" y="226"/>
                  </a:cubicBezTo>
                  <a:cubicBezTo>
                    <a:pt x="6868" y="81"/>
                    <a:pt x="6804" y="0"/>
                    <a:pt x="6703"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43;p68"/>
            <p:cNvSpPr/>
            <p:nvPr/>
          </p:nvSpPr>
          <p:spPr>
            <a:xfrm>
              <a:off x="902875" y="3042225"/>
              <a:ext cx="187550" cy="119725"/>
            </a:xfrm>
            <a:custGeom>
              <a:avLst/>
              <a:gdLst/>
              <a:ahLst/>
              <a:cxnLst/>
              <a:rect l="l" t="t" r="r" b="b"/>
              <a:pathLst>
                <a:path w="7502" h="4789" extrusionOk="0">
                  <a:moveTo>
                    <a:pt x="7331" y="0"/>
                  </a:moveTo>
                  <a:cubicBezTo>
                    <a:pt x="7287" y="0"/>
                    <a:pt x="7235" y="16"/>
                    <a:pt x="7179" y="50"/>
                  </a:cubicBezTo>
                  <a:lnTo>
                    <a:pt x="336" y="4012"/>
                  </a:lnTo>
                  <a:cubicBezTo>
                    <a:pt x="149" y="4136"/>
                    <a:pt x="25" y="4334"/>
                    <a:pt x="0" y="4570"/>
                  </a:cubicBezTo>
                  <a:cubicBezTo>
                    <a:pt x="0" y="4710"/>
                    <a:pt x="74" y="4788"/>
                    <a:pt x="182" y="4788"/>
                  </a:cubicBezTo>
                  <a:cubicBezTo>
                    <a:pt x="228" y="4788"/>
                    <a:pt x="280" y="4774"/>
                    <a:pt x="336" y="4744"/>
                  </a:cubicBezTo>
                  <a:lnTo>
                    <a:pt x="7179" y="783"/>
                  </a:lnTo>
                  <a:cubicBezTo>
                    <a:pt x="7365" y="658"/>
                    <a:pt x="7489" y="460"/>
                    <a:pt x="7502" y="224"/>
                  </a:cubicBezTo>
                  <a:cubicBezTo>
                    <a:pt x="7502" y="85"/>
                    <a:pt x="7435" y="0"/>
                    <a:pt x="7331"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44;p68"/>
            <p:cNvSpPr/>
            <p:nvPr/>
          </p:nvSpPr>
          <p:spPr>
            <a:xfrm>
              <a:off x="885175" y="2892700"/>
              <a:ext cx="411100" cy="238650"/>
            </a:xfrm>
            <a:custGeom>
              <a:avLst/>
              <a:gdLst/>
              <a:ahLst/>
              <a:cxnLst/>
              <a:rect l="l" t="t" r="r" b="b"/>
              <a:pathLst>
                <a:path w="16444" h="9546" extrusionOk="0">
                  <a:moveTo>
                    <a:pt x="16351" y="0"/>
                  </a:moveTo>
                  <a:cubicBezTo>
                    <a:pt x="16339" y="0"/>
                    <a:pt x="16328" y="3"/>
                    <a:pt x="16320" y="7"/>
                  </a:cubicBezTo>
                  <a:lnTo>
                    <a:pt x="50" y="9396"/>
                  </a:lnTo>
                  <a:cubicBezTo>
                    <a:pt x="13" y="9396"/>
                    <a:pt x="0" y="9434"/>
                    <a:pt x="0" y="9459"/>
                  </a:cubicBezTo>
                  <a:cubicBezTo>
                    <a:pt x="0" y="9508"/>
                    <a:pt x="25" y="9545"/>
                    <a:pt x="75" y="9545"/>
                  </a:cubicBezTo>
                  <a:cubicBezTo>
                    <a:pt x="83" y="9545"/>
                    <a:pt x="97" y="9534"/>
                    <a:pt x="113" y="9534"/>
                  </a:cubicBezTo>
                  <a:cubicBezTo>
                    <a:pt x="120" y="9534"/>
                    <a:pt x="129" y="9537"/>
                    <a:pt x="137" y="9545"/>
                  </a:cubicBezTo>
                  <a:lnTo>
                    <a:pt x="16394" y="144"/>
                  </a:lnTo>
                  <a:cubicBezTo>
                    <a:pt x="16419" y="119"/>
                    <a:pt x="16444" y="69"/>
                    <a:pt x="16419" y="45"/>
                  </a:cubicBezTo>
                  <a:cubicBezTo>
                    <a:pt x="16403" y="11"/>
                    <a:pt x="16375" y="0"/>
                    <a:pt x="16351"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45;p68"/>
            <p:cNvSpPr/>
            <p:nvPr/>
          </p:nvSpPr>
          <p:spPr>
            <a:xfrm>
              <a:off x="885175" y="2964800"/>
              <a:ext cx="411100" cy="238575"/>
            </a:xfrm>
            <a:custGeom>
              <a:avLst/>
              <a:gdLst/>
              <a:ahLst/>
              <a:cxnLst/>
              <a:rect l="l" t="t" r="r" b="b"/>
              <a:pathLst>
                <a:path w="16444" h="9543" extrusionOk="0">
                  <a:moveTo>
                    <a:pt x="16360" y="1"/>
                  </a:moveTo>
                  <a:cubicBezTo>
                    <a:pt x="16345" y="1"/>
                    <a:pt x="16330" y="7"/>
                    <a:pt x="16320" y="17"/>
                  </a:cubicBezTo>
                  <a:lnTo>
                    <a:pt x="50" y="9406"/>
                  </a:lnTo>
                  <a:cubicBezTo>
                    <a:pt x="13" y="9406"/>
                    <a:pt x="0" y="9431"/>
                    <a:pt x="0" y="9468"/>
                  </a:cubicBezTo>
                  <a:cubicBezTo>
                    <a:pt x="0" y="9518"/>
                    <a:pt x="25" y="9543"/>
                    <a:pt x="75" y="9543"/>
                  </a:cubicBezTo>
                  <a:cubicBezTo>
                    <a:pt x="87" y="9543"/>
                    <a:pt x="112" y="9530"/>
                    <a:pt x="137" y="9530"/>
                  </a:cubicBezTo>
                  <a:lnTo>
                    <a:pt x="16394" y="154"/>
                  </a:lnTo>
                  <a:cubicBezTo>
                    <a:pt x="16444" y="116"/>
                    <a:pt x="16444" y="67"/>
                    <a:pt x="16419" y="42"/>
                  </a:cubicBezTo>
                  <a:cubicBezTo>
                    <a:pt x="16405" y="13"/>
                    <a:pt x="16382" y="1"/>
                    <a:pt x="16360"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46;p68"/>
            <p:cNvSpPr/>
            <p:nvPr/>
          </p:nvSpPr>
          <p:spPr>
            <a:xfrm>
              <a:off x="902875" y="3132700"/>
              <a:ext cx="156200" cy="101475"/>
            </a:xfrm>
            <a:custGeom>
              <a:avLst/>
              <a:gdLst/>
              <a:ahLst/>
              <a:cxnLst/>
              <a:rect l="l" t="t" r="r" b="b"/>
              <a:pathLst>
                <a:path w="6248" h="4059" extrusionOk="0">
                  <a:moveTo>
                    <a:pt x="6076" y="1"/>
                  </a:moveTo>
                  <a:cubicBezTo>
                    <a:pt x="6031" y="1"/>
                    <a:pt x="5980" y="15"/>
                    <a:pt x="5924" y="45"/>
                  </a:cubicBezTo>
                  <a:lnTo>
                    <a:pt x="336" y="3274"/>
                  </a:lnTo>
                  <a:cubicBezTo>
                    <a:pt x="149" y="3398"/>
                    <a:pt x="25" y="3609"/>
                    <a:pt x="0" y="3833"/>
                  </a:cubicBezTo>
                  <a:cubicBezTo>
                    <a:pt x="0" y="3978"/>
                    <a:pt x="71" y="4058"/>
                    <a:pt x="175" y="4058"/>
                  </a:cubicBezTo>
                  <a:cubicBezTo>
                    <a:pt x="223" y="4058"/>
                    <a:pt x="277" y="4042"/>
                    <a:pt x="336" y="4007"/>
                  </a:cubicBezTo>
                  <a:lnTo>
                    <a:pt x="5924" y="778"/>
                  </a:lnTo>
                  <a:cubicBezTo>
                    <a:pt x="6111" y="653"/>
                    <a:pt x="6235" y="455"/>
                    <a:pt x="6247" y="219"/>
                  </a:cubicBezTo>
                  <a:cubicBezTo>
                    <a:pt x="6247" y="79"/>
                    <a:pt x="6180" y="1"/>
                    <a:pt x="6076"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47;p68"/>
            <p:cNvSpPr/>
            <p:nvPr/>
          </p:nvSpPr>
          <p:spPr>
            <a:xfrm>
              <a:off x="1170525" y="2938975"/>
              <a:ext cx="99375" cy="68850"/>
            </a:xfrm>
            <a:custGeom>
              <a:avLst/>
              <a:gdLst/>
              <a:ahLst/>
              <a:cxnLst/>
              <a:rect l="l" t="t" r="r" b="b"/>
              <a:pathLst>
                <a:path w="3975" h="2754" extrusionOk="0">
                  <a:moveTo>
                    <a:pt x="3793" y="0"/>
                  </a:moveTo>
                  <a:cubicBezTo>
                    <a:pt x="3747" y="0"/>
                    <a:pt x="3695" y="14"/>
                    <a:pt x="3639" y="44"/>
                  </a:cubicBezTo>
                  <a:lnTo>
                    <a:pt x="323" y="1957"/>
                  </a:lnTo>
                  <a:cubicBezTo>
                    <a:pt x="137" y="2068"/>
                    <a:pt x="12" y="2292"/>
                    <a:pt x="0" y="2528"/>
                  </a:cubicBezTo>
                  <a:cubicBezTo>
                    <a:pt x="0" y="2673"/>
                    <a:pt x="65" y="2754"/>
                    <a:pt x="165" y="2754"/>
                  </a:cubicBezTo>
                  <a:cubicBezTo>
                    <a:pt x="211" y="2754"/>
                    <a:pt x="265" y="2737"/>
                    <a:pt x="323" y="2702"/>
                  </a:cubicBezTo>
                  <a:lnTo>
                    <a:pt x="3639" y="777"/>
                  </a:lnTo>
                  <a:cubicBezTo>
                    <a:pt x="3825" y="653"/>
                    <a:pt x="3949" y="454"/>
                    <a:pt x="3974" y="218"/>
                  </a:cubicBezTo>
                  <a:cubicBezTo>
                    <a:pt x="3974" y="79"/>
                    <a:pt x="3901" y="0"/>
                    <a:pt x="3793" y="0"/>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48;p68"/>
            <p:cNvSpPr/>
            <p:nvPr/>
          </p:nvSpPr>
          <p:spPr>
            <a:xfrm>
              <a:off x="1277325" y="2930125"/>
              <a:ext cx="8400" cy="18350"/>
            </a:xfrm>
            <a:custGeom>
              <a:avLst/>
              <a:gdLst/>
              <a:ahLst/>
              <a:cxnLst/>
              <a:rect l="l" t="t" r="r" b="b"/>
              <a:pathLst>
                <a:path w="336" h="734" extrusionOk="0">
                  <a:moveTo>
                    <a:pt x="25" y="1"/>
                  </a:moveTo>
                  <a:cubicBezTo>
                    <a:pt x="0" y="1"/>
                    <a:pt x="0" y="13"/>
                    <a:pt x="0" y="13"/>
                  </a:cubicBezTo>
                  <a:lnTo>
                    <a:pt x="0" y="38"/>
                  </a:lnTo>
                  <a:lnTo>
                    <a:pt x="0" y="137"/>
                  </a:lnTo>
                  <a:cubicBezTo>
                    <a:pt x="0" y="150"/>
                    <a:pt x="25" y="175"/>
                    <a:pt x="25" y="175"/>
                  </a:cubicBezTo>
                  <a:cubicBezTo>
                    <a:pt x="25" y="187"/>
                    <a:pt x="38" y="187"/>
                    <a:pt x="38" y="187"/>
                  </a:cubicBezTo>
                  <a:lnTo>
                    <a:pt x="236" y="261"/>
                  </a:lnTo>
                  <a:lnTo>
                    <a:pt x="50" y="560"/>
                  </a:lnTo>
                  <a:cubicBezTo>
                    <a:pt x="50" y="572"/>
                    <a:pt x="38" y="572"/>
                    <a:pt x="38" y="597"/>
                  </a:cubicBezTo>
                  <a:cubicBezTo>
                    <a:pt x="25" y="597"/>
                    <a:pt x="25" y="609"/>
                    <a:pt x="25" y="622"/>
                  </a:cubicBezTo>
                  <a:lnTo>
                    <a:pt x="25" y="709"/>
                  </a:lnTo>
                  <a:lnTo>
                    <a:pt x="25" y="733"/>
                  </a:lnTo>
                  <a:lnTo>
                    <a:pt x="38" y="733"/>
                  </a:lnTo>
                  <a:lnTo>
                    <a:pt x="323" y="274"/>
                  </a:lnTo>
                  <a:cubicBezTo>
                    <a:pt x="323" y="261"/>
                    <a:pt x="336" y="261"/>
                    <a:pt x="336" y="249"/>
                  </a:cubicBezTo>
                  <a:lnTo>
                    <a:pt x="336" y="212"/>
                  </a:lnTo>
                  <a:lnTo>
                    <a:pt x="336" y="175"/>
                  </a:lnTo>
                  <a:lnTo>
                    <a:pt x="336" y="137"/>
                  </a:lnTo>
                  <a:cubicBezTo>
                    <a:pt x="336" y="125"/>
                    <a:pt x="323" y="125"/>
                    <a:pt x="323" y="125"/>
                  </a:cubicBezTo>
                  <a:lnTo>
                    <a:pt x="38" y="1"/>
                  </a:ln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49;p68"/>
            <p:cNvSpPr/>
            <p:nvPr/>
          </p:nvSpPr>
          <p:spPr>
            <a:xfrm>
              <a:off x="1170525" y="3011175"/>
              <a:ext cx="99375" cy="68925"/>
            </a:xfrm>
            <a:custGeom>
              <a:avLst/>
              <a:gdLst/>
              <a:ahLst/>
              <a:cxnLst/>
              <a:rect l="l" t="t" r="r" b="b"/>
              <a:pathLst>
                <a:path w="3975" h="2757" extrusionOk="0">
                  <a:moveTo>
                    <a:pt x="3794" y="1"/>
                  </a:moveTo>
                  <a:cubicBezTo>
                    <a:pt x="3748" y="1"/>
                    <a:pt x="3695" y="16"/>
                    <a:pt x="3639" y="50"/>
                  </a:cubicBezTo>
                  <a:lnTo>
                    <a:pt x="323" y="1962"/>
                  </a:lnTo>
                  <a:cubicBezTo>
                    <a:pt x="137" y="2087"/>
                    <a:pt x="12" y="2285"/>
                    <a:pt x="0" y="2534"/>
                  </a:cubicBezTo>
                  <a:cubicBezTo>
                    <a:pt x="0" y="2673"/>
                    <a:pt x="67" y="2757"/>
                    <a:pt x="171" y="2757"/>
                  </a:cubicBezTo>
                  <a:cubicBezTo>
                    <a:pt x="215" y="2757"/>
                    <a:pt x="267" y="2741"/>
                    <a:pt x="323" y="2708"/>
                  </a:cubicBezTo>
                  <a:lnTo>
                    <a:pt x="3639" y="783"/>
                  </a:lnTo>
                  <a:cubicBezTo>
                    <a:pt x="3825" y="658"/>
                    <a:pt x="3949" y="460"/>
                    <a:pt x="3974" y="224"/>
                  </a:cubicBezTo>
                  <a:cubicBezTo>
                    <a:pt x="3974" y="85"/>
                    <a:pt x="3902" y="1"/>
                    <a:pt x="3794"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50;p68"/>
            <p:cNvSpPr/>
            <p:nvPr/>
          </p:nvSpPr>
          <p:spPr>
            <a:xfrm>
              <a:off x="1277325" y="3002150"/>
              <a:ext cx="8400" cy="18350"/>
            </a:xfrm>
            <a:custGeom>
              <a:avLst/>
              <a:gdLst/>
              <a:ahLst/>
              <a:cxnLst/>
              <a:rect l="l" t="t" r="r" b="b"/>
              <a:pathLst>
                <a:path w="336" h="734" extrusionOk="0">
                  <a:moveTo>
                    <a:pt x="25" y="1"/>
                  </a:moveTo>
                  <a:cubicBezTo>
                    <a:pt x="0" y="1"/>
                    <a:pt x="0" y="26"/>
                    <a:pt x="0" y="26"/>
                  </a:cubicBezTo>
                  <a:lnTo>
                    <a:pt x="0" y="38"/>
                  </a:lnTo>
                  <a:lnTo>
                    <a:pt x="0" y="150"/>
                  </a:lnTo>
                  <a:cubicBezTo>
                    <a:pt x="0" y="162"/>
                    <a:pt x="25" y="175"/>
                    <a:pt x="25" y="175"/>
                  </a:cubicBezTo>
                  <a:cubicBezTo>
                    <a:pt x="25" y="200"/>
                    <a:pt x="38" y="200"/>
                    <a:pt x="38" y="200"/>
                  </a:cubicBezTo>
                  <a:lnTo>
                    <a:pt x="236" y="262"/>
                  </a:lnTo>
                  <a:lnTo>
                    <a:pt x="50" y="547"/>
                  </a:lnTo>
                  <a:cubicBezTo>
                    <a:pt x="50" y="560"/>
                    <a:pt x="38" y="560"/>
                    <a:pt x="38" y="585"/>
                  </a:cubicBezTo>
                  <a:cubicBezTo>
                    <a:pt x="25" y="585"/>
                    <a:pt x="25" y="597"/>
                    <a:pt x="25" y="610"/>
                  </a:cubicBezTo>
                  <a:lnTo>
                    <a:pt x="25" y="721"/>
                  </a:lnTo>
                  <a:lnTo>
                    <a:pt x="25" y="734"/>
                  </a:lnTo>
                  <a:lnTo>
                    <a:pt x="38" y="734"/>
                  </a:lnTo>
                  <a:lnTo>
                    <a:pt x="323" y="287"/>
                  </a:lnTo>
                  <a:cubicBezTo>
                    <a:pt x="323" y="274"/>
                    <a:pt x="336" y="274"/>
                    <a:pt x="336" y="262"/>
                  </a:cubicBezTo>
                  <a:lnTo>
                    <a:pt x="336" y="225"/>
                  </a:lnTo>
                  <a:lnTo>
                    <a:pt x="336" y="175"/>
                  </a:lnTo>
                  <a:lnTo>
                    <a:pt x="336" y="150"/>
                  </a:lnTo>
                  <a:cubicBezTo>
                    <a:pt x="336" y="125"/>
                    <a:pt x="323" y="125"/>
                    <a:pt x="323" y="125"/>
                  </a:cubicBezTo>
                  <a:lnTo>
                    <a:pt x="38" y="1"/>
                  </a:ln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51;p68"/>
            <p:cNvSpPr/>
            <p:nvPr/>
          </p:nvSpPr>
          <p:spPr>
            <a:xfrm>
              <a:off x="901000" y="3248400"/>
              <a:ext cx="129200" cy="122650"/>
            </a:xfrm>
            <a:custGeom>
              <a:avLst/>
              <a:gdLst/>
              <a:ahLst/>
              <a:cxnLst/>
              <a:rect l="l" t="t" r="r" b="b"/>
              <a:pathLst>
                <a:path w="5168" h="4906" extrusionOk="0">
                  <a:moveTo>
                    <a:pt x="4894" y="136"/>
                  </a:moveTo>
                  <a:cubicBezTo>
                    <a:pt x="4907" y="136"/>
                    <a:pt x="4919" y="136"/>
                    <a:pt x="4944" y="149"/>
                  </a:cubicBezTo>
                  <a:cubicBezTo>
                    <a:pt x="4981" y="186"/>
                    <a:pt x="5018" y="248"/>
                    <a:pt x="5006" y="310"/>
                  </a:cubicBezTo>
                  <a:lnTo>
                    <a:pt x="5006" y="1701"/>
                  </a:lnTo>
                  <a:cubicBezTo>
                    <a:pt x="4981" y="1925"/>
                    <a:pt x="4882" y="2111"/>
                    <a:pt x="4708" y="2223"/>
                  </a:cubicBezTo>
                  <a:lnTo>
                    <a:pt x="373" y="4719"/>
                  </a:lnTo>
                  <a:cubicBezTo>
                    <a:pt x="346" y="4740"/>
                    <a:pt x="315" y="4749"/>
                    <a:pt x="286" y="4749"/>
                  </a:cubicBezTo>
                  <a:cubicBezTo>
                    <a:pt x="263" y="4749"/>
                    <a:pt x="241" y="4743"/>
                    <a:pt x="224" y="4731"/>
                  </a:cubicBezTo>
                  <a:cubicBezTo>
                    <a:pt x="175" y="4707"/>
                    <a:pt x="137" y="4644"/>
                    <a:pt x="162" y="4582"/>
                  </a:cubicBezTo>
                  <a:lnTo>
                    <a:pt x="162" y="3179"/>
                  </a:lnTo>
                  <a:cubicBezTo>
                    <a:pt x="175" y="2980"/>
                    <a:pt x="286" y="2782"/>
                    <a:pt x="448" y="2670"/>
                  </a:cubicBezTo>
                  <a:lnTo>
                    <a:pt x="4782" y="173"/>
                  </a:lnTo>
                  <a:cubicBezTo>
                    <a:pt x="4820" y="161"/>
                    <a:pt x="4844" y="136"/>
                    <a:pt x="4894" y="136"/>
                  </a:cubicBezTo>
                  <a:close/>
                  <a:moveTo>
                    <a:pt x="4879" y="0"/>
                  </a:moveTo>
                  <a:cubicBezTo>
                    <a:pt x="4820" y="0"/>
                    <a:pt x="4760" y="20"/>
                    <a:pt x="4708" y="62"/>
                  </a:cubicBezTo>
                  <a:lnTo>
                    <a:pt x="373" y="2558"/>
                  </a:lnTo>
                  <a:cubicBezTo>
                    <a:pt x="162" y="2707"/>
                    <a:pt x="13" y="2931"/>
                    <a:pt x="1" y="3204"/>
                  </a:cubicBezTo>
                  <a:lnTo>
                    <a:pt x="1" y="4595"/>
                  </a:lnTo>
                  <a:cubicBezTo>
                    <a:pt x="1" y="4707"/>
                    <a:pt x="51" y="4818"/>
                    <a:pt x="137" y="4880"/>
                  </a:cubicBezTo>
                  <a:cubicBezTo>
                    <a:pt x="175" y="4893"/>
                    <a:pt x="224" y="4905"/>
                    <a:pt x="262" y="4905"/>
                  </a:cubicBezTo>
                  <a:cubicBezTo>
                    <a:pt x="324" y="4905"/>
                    <a:pt x="386" y="4893"/>
                    <a:pt x="448" y="4856"/>
                  </a:cubicBezTo>
                  <a:lnTo>
                    <a:pt x="4782" y="2359"/>
                  </a:lnTo>
                  <a:cubicBezTo>
                    <a:pt x="5006" y="2223"/>
                    <a:pt x="5143" y="1987"/>
                    <a:pt x="5155" y="1726"/>
                  </a:cubicBezTo>
                  <a:lnTo>
                    <a:pt x="5155" y="323"/>
                  </a:lnTo>
                  <a:cubicBezTo>
                    <a:pt x="5167" y="248"/>
                    <a:pt x="5143" y="173"/>
                    <a:pt x="5093" y="111"/>
                  </a:cubicBezTo>
                  <a:cubicBezTo>
                    <a:pt x="5042" y="39"/>
                    <a:pt x="4962" y="0"/>
                    <a:pt x="4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52;p68"/>
            <p:cNvSpPr/>
            <p:nvPr/>
          </p:nvSpPr>
          <p:spPr>
            <a:xfrm>
              <a:off x="931750" y="3313575"/>
              <a:ext cx="12125" cy="22075"/>
            </a:xfrm>
            <a:custGeom>
              <a:avLst/>
              <a:gdLst/>
              <a:ahLst/>
              <a:cxnLst/>
              <a:rect l="l" t="t" r="r" b="b"/>
              <a:pathLst>
                <a:path w="485" h="883" extrusionOk="0">
                  <a:moveTo>
                    <a:pt x="149" y="386"/>
                  </a:moveTo>
                  <a:lnTo>
                    <a:pt x="149" y="387"/>
                  </a:lnTo>
                  <a:lnTo>
                    <a:pt x="149" y="387"/>
                  </a:lnTo>
                  <a:lnTo>
                    <a:pt x="182" y="391"/>
                  </a:lnTo>
                  <a:lnTo>
                    <a:pt x="182" y="391"/>
                  </a:lnTo>
                  <a:lnTo>
                    <a:pt x="149" y="386"/>
                  </a:lnTo>
                  <a:close/>
                  <a:moveTo>
                    <a:pt x="182" y="391"/>
                  </a:moveTo>
                  <a:lnTo>
                    <a:pt x="460" y="435"/>
                  </a:lnTo>
                  <a:lnTo>
                    <a:pt x="460" y="435"/>
                  </a:lnTo>
                  <a:cubicBezTo>
                    <a:pt x="460" y="431"/>
                    <a:pt x="460" y="427"/>
                    <a:pt x="460" y="423"/>
                  </a:cubicBezTo>
                  <a:lnTo>
                    <a:pt x="182" y="391"/>
                  </a:lnTo>
                  <a:close/>
                  <a:moveTo>
                    <a:pt x="460" y="435"/>
                  </a:moveTo>
                  <a:lnTo>
                    <a:pt x="460" y="435"/>
                  </a:lnTo>
                  <a:cubicBezTo>
                    <a:pt x="460" y="435"/>
                    <a:pt x="460" y="435"/>
                    <a:pt x="460" y="435"/>
                  </a:cubicBezTo>
                  <a:lnTo>
                    <a:pt x="460" y="435"/>
                  </a:lnTo>
                  <a:lnTo>
                    <a:pt x="460" y="435"/>
                  </a:lnTo>
                  <a:lnTo>
                    <a:pt x="460" y="435"/>
                  </a:lnTo>
                  <a:close/>
                  <a:moveTo>
                    <a:pt x="336" y="1"/>
                  </a:moveTo>
                  <a:cubicBezTo>
                    <a:pt x="311" y="1"/>
                    <a:pt x="274" y="13"/>
                    <a:pt x="249" y="38"/>
                  </a:cubicBezTo>
                  <a:cubicBezTo>
                    <a:pt x="212" y="50"/>
                    <a:pt x="187" y="75"/>
                    <a:pt x="149" y="112"/>
                  </a:cubicBezTo>
                  <a:cubicBezTo>
                    <a:pt x="137" y="137"/>
                    <a:pt x="112" y="175"/>
                    <a:pt x="87" y="224"/>
                  </a:cubicBezTo>
                  <a:cubicBezTo>
                    <a:pt x="75" y="261"/>
                    <a:pt x="62" y="299"/>
                    <a:pt x="50" y="348"/>
                  </a:cubicBezTo>
                  <a:cubicBezTo>
                    <a:pt x="13" y="386"/>
                    <a:pt x="13" y="423"/>
                    <a:pt x="0" y="473"/>
                  </a:cubicBezTo>
                  <a:lnTo>
                    <a:pt x="0" y="572"/>
                  </a:lnTo>
                  <a:lnTo>
                    <a:pt x="0" y="671"/>
                  </a:lnTo>
                  <a:cubicBezTo>
                    <a:pt x="0" y="696"/>
                    <a:pt x="0" y="746"/>
                    <a:pt x="13" y="783"/>
                  </a:cubicBezTo>
                  <a:cubicBezTo>
                    <a:pt x="25" y="808"/>
                    <a:pt x="50" y="845"/>
                    <a:pt x="62" y="858"/>
                  </a:cubicBezTo>
                  <a:cubicBezTo>
                    <a:pt x="87" y="870"/>
                    <a:pt x="112" y="882"/>
                    <a:pt x="137" y="882"/>
                  </a:cubicBezTo>
                  <a:cubicBezTo>
                    <a:pt x="174" y="882"/>
                    <a:pt x="199" y="870"/>
                    <a:pt x="236" y="858"/>
                  </a:cubicBezTo>
                  <a:cubicBezTo>
                    <a:pt x="261" y="820"/>
                    <a:pt x="298" y="808"/>
                    <a:pt x="323" y="783"/>
                  </a:cubicBezTo>
                  <a:cubicBezTo>
                    <a:pt x="348" y="758"/>
                    <a:pt x="385" y="721"/>
                    <a:pt x="398" y="684"/>
                  </a:cubicBezTo>
                  <a:cubicBezTo>
                    <a:pt x="423" y="634"/>
                    <a:pt x="435" y="609"/>
                    <a:pt x="447" y="560"/>
                  </a:cubicBezTo>
                  <a:cubicBezTo>
                    <a:pt x="459" y="513"/>
                    <a:pt x="460" y="489"/>
                    <a:pt x="460" y="435"/>
                  </a:cubicBezTo>
                  <a:lnTo>
                    <a:pt x="460" y="435"/>
                  </a:lnTo>
                  <a:lnTo>
                    <a:pt x="373" y="497"/>
                  </a:lnTo>
                  <a:lnTo>
                    <a:pt x="348" y="510"/>
                  </a:lnTo>
                  <a:lnTo>
                    <a:pt x="348" y="547"/>
                  </a:lnTo>
                  <a:cubicBezTo>
                    <a:pt x="336" y="560"/>
                    <a:pt x="336" y="560"/>
                    <a:pt x="336" y="572"/>
                  </a:cubicBezTo>
                  <a:cubicBezTo>
                    <a:pt x="336" y="572"/>
                    <a:pt x="323" y="597"/>
                    <a:pt x="323" y="609"/>
                  </a:cubicBezTo>
                  <a:cubicBezTo>
                    <a:pt x="311" y="609"/>
                    <a:pt x="311" y="622"/>
                    <a:pt x="298" y="634"/>
                  </a:cubicBezTo>
                  <a:cubicBezTo>
                    <a:pt x="274" y="659"/>
                    <a:pt x="261" y="659"/>
                    <a:pt x="249" y="671"/>
                  </a:cubicBezTo>
                  <a:cubicBezTo>
                    <a:pt x="224" y="684"/>
                    <a:pt x="212" y="684"/>
                    <a:pt x="199" y="684"/>
                  </a:cubicBezTo>
                  <a:cubicBezTo>
                    <a:pt x="187" y="684"/>
                    <a:pt x="174" y="684"/>
                    <a:pt x="174" y="671"/>
                  </a:cubicBezTo>
                  <a:cubicBezTo>
                    <a:pt x="174" y="659"/>
                    <a:pt x="149" y="659"/>
                    <a:pt x="149" y="634"/>
                  </a:cubicBezTo>
                  <a:lnTo>
                    <a:pt x="149" y="597"/>
                  </a:lnTo>
                  <a:lnTo>
                    <a:pt x="149" y="547"/>
                  </a:lnTo>
                  <a:lnTo>
                    <a:pt x="149" y="435"/>
                  </a:lnTo>
                  <a:lnTo>
                    <a:pt x="149" y="387"/>
                  </a:lnTo>
                  <a:lnTo>
                    <a:pt x="149" y="387"/>
                  </a:lnTo>
                  <a:lnTo>
                    <a:pt x="137" y="386"/>
                  </a:lnTo>
                  <a:cubicBezTo>
                    <a:pt x="137" y="373"/>
                    <a:pt x="137" y="361"/>
                    <a:pt x="149" y="348"/>
                  </a:cubicBezTo>
                  <a:cubicBezTo>
                    <a:pt x="149" y="324"/>
                    <a:pt x="174" y="311"/>
                    <a:pt x="174" y="299"/>
                  </a:cubicBezTo>
                  <a:cubicBezTo>
                    <a:pt x="187" y="286"/>
                    <a:pt x="187" y="261"/>
                    <a:pt x="199" y="249"/>
                  </a:cubicBezTo>
                  <a:cubicBezTo>
                    <a:pt x="212" y="237"/>
                    <a:pt x="236" y="237"/>
                    <a:pt x="249" y="224"/>
                  </a:cubicBezTo>
                  <a:cubicBezTo>
                    <a:pt x="261" y="199"/>
                    <a:pt x="274" y="199"/>
                    <a:pt x="298" y="199"/>
                  </a:cubicBezTo>
                  <a:lnTo>
                    <a:pt x="323" y="199"/>
                  </a:lnTo>
                  <a:cubicBezTo>
                    <a:pt x="323" y="199"/>
                    <a:pt x="336" y="199"/>
                    <a:pt x="336" y="224"/>
                  </a:cubicBezTo>
                  <a:cubicBezTo>
                    <a:pt x="361" y="237"/>
                    <a:pt x="361" y="237"/>
                    <a:pt x="361" y="249"/>
                  </a:cubicBezTo>
                  <a:lnTo>
                    <a:pt x="361" y="261"/>
                  </a:lnTo>
                  <a:lnTo>
                    <a:pt x="373" y="261"/>
                  </a:lnTo>
                  <a:lnTo>
                    <a:pt x="460" y="199"/>
                  </a:lnTo>
                  <a:cubicBezTo>
                    <a:pt x="485" y="199"/>
                    <a:pt x="485" y="187"/>
                    <a:pt x="485" y="187"/>
                  </a:cubicBezTo>
                  <a:lnTo>
                    <a:pt x="485" y="175"/>
                  </a:lnTo>
                  <a:cubicBezTo>
                    <a:pt x="485" y="137"/>
                    <a:pt x="485" y="112"/>
                    <a:pt x="460" y="75"/>
                  </a:cubicBezTo>
                  <a:cubicBezTo>
                    <a:pt x="460" y="50"/>
                    <a:pt x="435" y="38"/>
                    <a:pt x="423" y="13"/>
                  </a:cubicBezTo>
                  <a:cubicBezTo>
                    <a:pt x="385" y="1"/>
                    <a:pt x="373" y="1"/>
                    <a:pt x="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53;p68"/>
            <p:cNvSpPr/>
            <p:nvPr/>
          </p:nvSpPr>
          <p:spPr>
            <a:xfrm>
              <a:off x="945725" y="3310775"/>
              <a:ext cx="9325" cy="17725"/>
            </a:xfrm>
            <a:custGeom>
              <a:avLst/>
              <a:gdLst/>
              <a:ahLst/>
              <a:cxnLst/>
              <a:rect l="l" t="t" r="r" b="b"/>
              <a:pathLst>
                <a:path w="373" h="709" extrusionOk="0">
                  <a:moveTo>
                    <a:pt x="236" y="373"/>
                  </a:moveTo>
                  <a:lnTo>
                    <a:pt x="236" y="423"/>
                  </a:lnTo>
                  <a:cubicBezTo>
                    <a:pt x="236" y="436"/>
                    <a:pt x="211" y="460"/>
                    <a:pt x="211" y="473"/>
                  </a:cubicBezTo>
                  <a:cubicBezTo>
                    <a:pt x="211" y="473"/>
                    <a:pt x="211" y="485"/>
                    <a:pt x="199" y="498"/>
                  </a:cubicBezTo>
                  <a:cubicBezTo>
                    <a:pt x="187" y="523"/>
                    <a:pt x="187" y="535"/>
                    <a:pt x="174" y="535"/>
                  </a:cubicBezTo>
                  <a:cubicBezTo>
                    <a:pt x="149" y="535"/>
                    <a:pt x="137" y="547"/>
                    <a:pt x="124" y="547"/>
                  </a:cubicBezTo>
                  <a:lnTo>
                    <a:pt x="124" y="523"/>
                  </a:lnTo>
                  <a:cubicBezTo>
                    <a:pt x="124" y="498"/>
                    <a:pt x="137" y="485"/>
                    <a:pt x="137" y="473"/>
                  </a:cubicBezTo>
                  <a:lnTo>
                    <a:pt x="162" y="436"/>
                  </a:lnTo>
                  <a:lnTo>
                    <a:pt x="236" y="373"/>
                  </a:lnTo>
                  <a:close/>
                  <a:moveTo>
                    <a:pt x="261" y="1"/>
                  </a:moveTo>
                  <a:cubicBezTo>
                    <a:pt x="236" y="1"/>
                    <a:pt x="211" y="26"/>
                    <a:pt x="187" y="38"/>
                  </a:cubicBezTo>
                  <a:lnTo>
                    <a:pt x="124" y="100"/>
                  </a:lnTo>
                  <a:cubicBezTo>
                    <a:pt x="87" y="125"/>
                    <a:pt x="75" y="150"/>
                    <a:pt x="62" y="175"/>
                  </a:cubicBezTo>
                  <a:cubicBezTo>
                    <a:pt x="50" y="212"/>
                    <a:pt x="50" y="224"/>
                    <a:pt x="25" y="249"/>
                  </a:cubicBezTo>
                  <a:cubicBezTo>
                    <a:pt x="13" y="274"/>
                    <a:pt x="13" y="299"/>
                    <a:pt x="13" y="311"/>
                  </a:cubicBezTo>
                  <a:lnTo>
                    <a:pt x="13" y="336"/>
                  </a:lnTo>
                  <a:lnTo>
                    <a:pt x="25" y="336"/>
                  </a:lnTo>
                  <a:lnTo>
                    <a:pt x="124" y="274"/>
                  </a:lnTo>
                  <a:lnTo>
                    <a:pt x="137" y="249"/>
                  </a:lnTo>
                  <a:lnTo>
                    <a:pt x="149" y="237"/>
                  </a:lnTo>
                  <a:lnTo>
                    <a:pt x="174" y="224"/>
                  </a:lnTo>
                  <a:cubicBezTo>
                    <a:pt x="187" y="224"/>
                    <a:pt x="187" y="212"/>
                    <a:pt x="199" y="212"/>
                  </a:cubicBezTo>
                  <a:lnTo>
                    <a:pt x="236" y="212"/>
                  </a:lnTo>
                  <a:cubicBezTo>
                    <a:pt x="249" y="212"/>
                    <a:pt x="249" y="224"/>
                    <a:pt x="249" y="237"/>
                  </a:cubicBezTo>
                  <a:lnTo>
                    <a:pt x="149" y="311"/>
                  </a:lnTo>
                  <a:cubicBezTo>
                    <a:pt x="112" y="349"/>
                    <a:pt x="62" y="398"/>
                    <a:pt x="25" y="460"/>
                  </a:cubicBezTo>
                  <a:cubicBezTo>
                    <a:pt x="13" y="498"/>
                    <a:pt x="0" y="547"/>
                    <a:pt x="0" y="597"/>
                  </a:cubicBezTo>
                  <a:cubicBezTo>
                    <a:pt x="0" y="622"/>
                    <a:pt x="13" y="647"/>
                    <a:pt x="0" y="647"/>
                  </a:cubicBezTo>
                  <a:cubicBezTo>
                    <a:pt x="13" y="659"/>
                    <a:pt x="13" y="672"/>
                    <a:pt x="25" y="684"/>
                  </a:cubicBezTo>
                  <a:cubicBezTo>
                    <a:pt x="50" y="709"/>
                    <a:pt x="62" y="709"/>
                    <a:pt x="75" y="709"/>
                  </a:cubicBezTo>
                  <a:cubicBezTo>
                    <a:pt x="112" y="709"/>
                    <a:pt x="124" y="709"/>
                    <a:pt x="137" y="684"/>
                  </a:cubicBezTo>
                  <a:cubicBezTo>
                    <a:pt x="149" y="672"/>
                    <a:pt x="187" y="659"/>
                    <a:pt x="199" y="622"/>
                  </a:cubicBezTo>
                  <a:cubicBezTo>
                    <a:pt x="211" y="609"/>
                    <a:pt x="236" y="585"/>
                    <a:pt x="249" y="547"/>
                  </a:cubicBezTo>
                  <a:lnTo>
                    <a:pt x="249" y="585"/>
                  </a:lnTo>
                  <a:lnTo>
                    <a:pt x="249" y="597"/>
                  </a:lnTo>
                  <a:lnTo>
                    <a:pt x="261" y="597"/>
                  </a:lnTo>
                  <a:lnTo>
                    <a:pt x="360" y="535"/>
                  </a:lnTo>
                  <a:cubicBezTo>
                    <a:pt x="373" y="535"/>
                    <a:pt x="373" y="523"/>
                    <a:pt x="373" y="523"/>
                  </a:cubicBezTo>
                  <a:lnTo>
                    <a:pt x="373" y="485"/>
                  </a:lnTo>
                  <a:lnTo>
                    <a:pt x="373" y="150"/>
                  </a:lnTo>
                  <a:cubicBezTo>
                    <a:pt x="373" y="125"/>
                    <a:pt x="373" y="100"/>
                    <a:pt x="360" y="63"/>
                  </a:cubicBezTo>
                  <a:cubicBezTo>
                    <a:pt x="360" y="51"/>
                    <a:pt x="336" y="38"/>
                    <a:pt x="323" y="26"/>
                  </a:cubicBezTo>
                  <a:cubicBezTo>
                    <a:pt x="311" y="1"/>
                    <a:pt x="273" y="1"/>
                    <a:pt x="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54;p68"/>
            <p:cNvSpPr/>
            <p:nvPr/>
          </p:nvSpPr>
          <p:spPr>
            <a:xfrm>
              <a:off x="958450" y="3304575"/>
              <a:ext cx="9350" cy="18350"/>
            </a:xfrm>
            <a:custGeom>
              <a:avLst/>
              <a:gdLst/>
              <a:ahLst/>
              <a:cxnLst/>
              <a:rect l="l" t="t" r="r" b="b"/>
              <a:pathLst>
                <a:path w="374" h="734" extrusionOk="0">
                  <a:moveTo>
                    <a:pt x="274" y="1"/>
                  </a:moveTo>
                  <a:cubicBezTo>
                    <a:pt x="261" y="1"/>
                    <a:pt x="236" y="1"/>
                    <a:pt x="212" y="25"/>
                  </a:cubicBezTo>
                  <a:cubicBezTo>
                    <a:pt x="212" y="38"/>
                    <a:pt x="199" y="38"/>
                    <a:pt x="187" y="50"/>
                  </a:cubicBezTo>
                  <a:lnTo>
                    <a:pt x="162" y="87"/>
                  </a:lnTo>
                  <a:cubicBezTo>
                    <a:pt x="162" y="87"/>
                    <a:pt x="137" y="100"/>
                    <a:pt x="137" y="112"/>
                  </a:cubicBezTo>
                  <a:lnTo>
                    <a:pt x="125" y="150"/>
                  </a:lnTo>
                  <a:lnTo>
                    <a:pt x="125" y="112"/>
                  </a:lnTo>
                  <a:lnTo>
                    <a:pt x="125" y="100"/>
                  </a:lnTo>
                  <a:lnTo>
                    <a:pt x="112" y="100"/>
                  </a:lnTo>
                  <a:lnTo>
                    <a:pt x="13" y="150"/>
                  </a:lnTo>
                  <a:lnTo>
                    <a:pt x="0" y="162"/>
                  </a:lnTo>
                  <a:lnTo>
                    <a:pt x="0" y="187"/>
                  </a:lnTo>
                  <a:lnTo>
                    <a:pt x="0" y="721"/>
                  </a:lnTo>
                  <a:lnTo>
                    <a:pt x="0" y="733"/>
                  </a:lnTo>
                  <a:lnTo>
                    <a:pt x="13" y="733"/>
                  </a:lnTo>
                  <a:lnTo>
                    <a:pt x="112" y="684"/>
                  </a:lnTo>
                  <a:lnTo>
                    <a:pt x="125" y="671"/>
                  </a:lnTo>
                  <a:lnTo>
                    <a:pt x="125" y="646"/>
                  </a:lnTo>
                  <a:lnTo>
                    <a:pt x="125" y="348"/>
                  </a:lnTo>
                  <a:cubicBezTo>
                    <a:pt x="125" y="311"/>
                    <a:pt x="125" y="286"/>
                    <a:pt x="137" y="249"/>
                  </a:cubicBezTo>
                  <a:cubicBezTo>
                    <a:pt x="162" y="224"/>
                    <a:pt x="174" y="212"/>
                    <a:pt x="187" y="187"/>
                  </a:cubicBezTo>
                  <a:cubicBezTo>
                    <a:pt x="193" y="181"/>
                    <a:pt x="202" y="177"/>
                    <a:pt x="212" y="177"/>
                  </a:cubicBezTo>
                  <a:cubicBezTo>
                    <a:pt x="221" y="177"/>
                    <a:pt x="230" y="181"/>
                    <a:pt x="236" y="187"/>
                  </a:cubicBezTo>
                  <a:cubicBezTo>
                    <a:pt x="249" y="224"/>
                    <a:pt x="249" y="236"/>
                    <a:pt x="249" y="274"/>
                  </a:cubicBezTo>
                  <a:lnTo>
                    <a:pt x="249" y="559"/>
                  </a:lnTo>
                  <a:lnTo>
                    <a:pt x="249" y="584"/>
                  </a:lnTo>
                  <a:lnTo>
                    <a:pt x="261" y="584"/>
                  </a:lnTo>
                  <a:lnTo>
                    <a:pt x="361" y="522"/>
                  </a:lnTo>
                  <a:lnTo>
                    <a:pt x="373" y="497"/>
                  </a:lnTo>
                  <a:lnTo>
                    <a:pt x="373" y="472"/>
                  </a:lnTo>
                  <a:lnTo>
                    <a:pt x="373" y="187"/>
                  </a:lnTo>
                  <a:cubicBezTo>
                    <a:pt x="373" y="162"/>
                    <a:pt x="373" y="112"/>
                    <a:pt x="361" y="87"/>
                  </a:cubicBezTo>
                  <a:cubicBezTo>
                    <a:pt x="361" y="50"/>
                    <a:pt x="348" y="38"/>
                    <a:pt x="323" y="25"/>
                  </a:cubicBezTo>
                  <a:cubicBezTo>
                    <a:pt x="311" y="1"/>
                    <a:pt x="299" y="1"/>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55;p68"/>
            <p:cNvSpPr/>
            <p:nvPr/>
          </p:nvSpPr>
          <p:spPr>
            <a:xfrm>
              <a:off x="969925" y="3296825"/>
              <a:ext cx="10275" cy="17100"/>
            </a:xfrm>
            <a:custGeom>
              <a:avLst/>
              <a:gdLst/>
              <a:ahLst/>
              <a:cxnLst/>
              <a:rect l="l" t="t" r="r" b="b"/>
              <a:pathLst>
                <a:path w="411" h="684" extrusionOk="0">
                  <a:moveTo>
                    <a:pt x="299" y="0"/>
                  </a:moveTo>
                  <a:cubicBezTo>
                    <a:pt x="274" y="0"/>
                    <a:pt x="237" y="12"/>
                    <a:pt x="212" y="37"/>
                  </a:cubicBezTo>
                  <a:cubicBezTo>
                    <a:pt x="175" y="50"/>
                    <a:pt x="150" y="62"/>
                    <a:pt x="125" y="99"/>
                  </a:cubicBezTo>
                  <a:cubicBezTo>
                    <a:pt x="100" y="124"/>
                    <a:pt x="88" y="161"/>
                    <a:pt x="63" y="186"/>
                  </a:cubicBezTo>
                  <a:cubicBezTo>
                    <a:pt x="51" y="224"/>
                    <a:pt x="38" y="261"/>
                    <a:pt x="26" y="298"/>
                  </a:cubicBezTo>
                  <a:cubicBezTo>
                    <a:pt x="1" y="348"/>
                    <a:pt x="1" y="373"/>
                    <a:pt x="1" y="422"/>
                  </a:cubicBezTo>
                  <a:lnTo>
                    <a:pt x="1" y="509"/>
                  </a:lnTo>
                  <a:cubicBezTo>
                    <a:pt x="1" y="546"/>
                    <a:pt x="1" y="584"/>
                    <a:pt x="26" y="609"/>
                  </a:cubicBezTo>
                  <a:cubicBezTo>
                    <a:pt x="38" y="646"/>
                    <a:pt x="51" y="658"/>
                    <a:pt x="63" y="671"/>
                  </a:cubicBezTo>
                  <a:cubicBezTo>
                    <a:pt x="88" y="683"/>
                    <a:pt x="113" y="683"/>
                    <a:pt x="125" y="683"/>
                  </a:cubicBezTo>
                  <a:cubicBezTo>
                    <a:pt x="162" y="671"/>
                    <a:pt x="175" y="671"/>
                    <a:pt x="212" y="658"/>
                  </a:cubicBezTo>
                  <a:cubicBezTo>
                    <a:pt x="237" y="646"/>
                    <a:pt x="274" y="609"/>
                    <a:pt x="299" y="584"/>
                  </a:cubicBezTo>
                  <a:cubicBezTo>
                    <a:pt x="336" y="546"/>
                    <a:pt x="349" y="509"/>
                    <a:pt x="361" y="484"/>
                  </a:cubicBezTo>
                  <a:cubicBezTo>
                    <a:pt x="374" y="447"/>
                    <a:pt x="398" y="422"/>
                    <a:pt x="398" y="385"/>
                  </a:cubicBezTo>
                  <a:cubicBezTo>
                    <a:pt x="411" y="360"/>
                    <a:pt x="411" y="335"/>
                    <a:pt x="411" y="335"/>
                  </a:cubicBezTo>
                  <a:lnTo>
                    <a:pt x="411" y="311"/>
                  </a:lnTo>
                  <a:lnTo>
                    <a:pt x="398" y="311"/>
                  </a:lnTo>
                  <a:lnTo>
                    <a:pt x="299" y="373"/>
                  </a:lnTo>
                  <a:cubicBezTo>
                    <a:pt x="287" y="373"/>
                    <a:pt x="287" y="385"/>
                    <a:pt x="287" y="385"/>
                  </a:cubicBezTo>
                  <a:cubicBezTo>
                    <a:pt x="274" y="385"/>
                    <a:pt x="274" y="410"/>
                    <a:pt x="274" y="410"/>
                  </a:cubicBezTo>
                  <a:cubicBezTo>
                    <a:pt x="274" y="422"/>
                    <a:pt x="274" y="435"/>
                    <a:pt x="262" y="460"/>
                  </a:cubicBezTo>
                  <a:cubicBezTo>
                    <a:pt x="262" y="472"/>
                    <a:pt x="237" y="472"/>
                    <a:pt x="225" y="484"/>
                  </a:cubicBezTo>
                  <a:cubicBezTo>
                    <a:pt x="218" y="491"/>
                    <a:pt x="212" y="494"/>
                    <a:pt x="204" y="494"/>
                  </a:cubicBezTo>
                  <a:cubicBezTo>
                    <a:pt x="197" y="494"/>
                    <a:pt x="187" y="491"/>
                    <a:pt x="175" y="484"/>
                  </a:cubicBezTo>
                  <a:cubicBezTo>
                    <a:pt x="162" y="472"/>
                    <a:pt x="162" y="435"/>
                    <a:pt x="162" y="422"/>
                  </a:cubicBezTo>
                  <a:lnTo>
                    <a:pt x="162" y="348"/>
                  </a:lnTo>
                  <a:cubicBezTo>
                    <a:pt x="162" y="311"/>
                    <a:pt x="162" y="286"/>
                    <a:pt x="175" y="261"/>
                  </a:cubicBezTo>
                  <a:lnTo>
                    <a:pt x="225" y="224"/>
                  </a:lnTo>
                  <a:cubicBezTo>
                    <a:pt x="225" y="199"/>
                    <a:pt x="237" y="199"/>
                    <a:pt x="262" y="199"/>
                  </a:cubicBezTo>
                  <a:cubicBezTo>
                    <a:pt x="262" y="199"/>
                    <a:pt x="274" y="199"/>
                    <a:pt x="274" y="224"/>
                  </a:cubicBezTo>
                  <a:lnTo>
                    <a:pt x="287" y="236"/>
                  </a:lnTo>
                  <a:lnTo>
                    <a:pt x="299" y="236"/>
                  </a:lnTo>
                  <a:lnTo>
                    <a:pt x="398" y="174"/>
                  </a:lnTo>
                  <a:lnTo>
                    <a:pt x="411" y="161"/>
                  </a:lnTo>
                  <a:lnTo>
                    <a:pt x="411" y="124"/>
                  </a:lnTo>
                  <a:cubicBezTo>
                    <a:pt x="411" y="112"/>
                    <a:pt x="398" y="99"/>
                    <a:pt x="398" y="75"/>
                  </a:cubicBezTo>
                  <a:cubicBezTo>
                    <a:pt x="398" y="62"/>
                    <a:pt x="374" y="50"/>
                    <a:pt x="361" y="37"/>
                  </a:cubicBezTo>
                  <a:cubicBezTo>
                    <a:pt x="349" y="25"/>
                    <a:pt x="311"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56;p68"/>
            <p:cNvSpPr/>
            <p:nvPr/>
          </p:nvSpPr>
          <p:spPr>
            <a:xfrm>
              <a:off x="981425" y="3289050"/>
              <a:ext cx="9950" cy="17100"/>
            </a:xfrm>
            <a:custGeom>
              <a:avLst/>
              <a:gdLst/>
              <a:ahLst/>
              <a:cxnLst/>
              <a:rect l="l" t="t" r="r" b="b"/>
              <a:pathLst>
                <a:path w="398" h="684" extrusionOk="0">
                  <a:moveTo>
                    <a:pt x="249" y="224"/>
                  </a:moveTo>
                  <a:cubicBezTo>
                    <a:pt x="261" y="224"/>
                    <a:pt x="274" y="224"/>
                    <a:pt x="311" y="237"/>
                  </a:cubicBezTo>
                  <a:cubicBezTo>
                    <a:pt x="323" y="249"/>
                    <a:pt x="323" y="261"/>
                    <a:pt x="323" y="286"/>
                  </a:cubicBezTo>
                  <a:lnTo>
                    <a:pt x="187" y="361"/>
                  </a:lnTo>
                  <a:cubicBezTo>
                    <a:pt x="187" y="336"/>
                    <a:pt x="187" y="311"/>
                    <a:pt x="199" y="286"/>
                  </a:cubicBezTo>
                  <a:cubicBezTo>
                    <a:pt x="212" y="249"/>
                    <a:pt x="236" y="237"/>
                    <a:pt x="249" y="224"/>
                  </a:cubicBezTo>
                  <a:close/>
                  <a:moveTo>
                    <a:pt x="286" y="1"/>
                  </a:moveTo>
                  <a:cubicBezTo>
                    <a:pt x="261" y="1"/>
                    <a:pt x="224" y="25"/>
                    <a:pt x="199" y="38"/>
                  </a:cubicBezTo>
                  <a:cubicBezTo>
                    <a:pt x="150" y="63"/>
                    <a:pt x="137" y="87"/>
                    <a:pt x="100" y="112"/>
                  </a:cubicBezTo>
                  <a:cubicBezTo>
                    <a:pt x="75" y="150"/>
                    <a:pt x="63" y="174"/>
                    <a:pt x="38" y="212"/>
                  </a:cubicBezTo>
                  <a:cubicBezTo>
                    <a:pt x="25" y="249"/>
                    <a:pt x="25" y="286"/>
                    <a:pt x="13" y="336"/>
                  </a:cubicBezTo>
                  <a:cubicBezTo>
                    <a:pt x="1" y="361"/>
                    <a:pt x="1" y="410"/>
                    <a:pt x="1" y="460"/>
                  </a:cubicBezTo>
                  <a:cubicBezTo>
                    <a:pt x="1" y="497"/>
                    <a:pt x="1" y="535"/>
                    <a:pt x="13" y="584"/>
                  </a:cubicBezTo>
                  <a:cubicBezTo>
                    <a:pt x="13" y="609"/>
                    <a:pt x="25" y="646"/>
                    <a:pt x="38" y="659"/>
                  </a:cubicBezTo>
                  <a:cubicBezTo>
                    <a:pt x="63" y="671"/>
                    <a:pt x="87" y="684"/>
                    <a:pt x="100" y="684"/>
                  </a:cubicBezTo>
                  <a:cubicBezTo>
                    <a:pt x="137" y="684"/>
                    <a:pt x="162" y="671"/>
                    <a:pt x="199" y="659"/>
                  </a:cubicBezTo>
                  <a:cubicBezTo>
                    <a:pt x="249" y="622"/>
                    <a:pt x="261" y="609"/>
                    <a:pt x="286" y="584"/>
                  </a:cubicBezTo>
                  <a:cubicBezTo>
                    <a:pt x="323" y="559"/>
                    <a:pt x="336" y="535"/>
                    <a:pt x="348" y="497"/>
                  </a:cubicBezTo>
                  <a:cubicBezTo>
                    <a:pt x="373" y="472"/>
                    <a:pt x="373" y="460"/>
                    <a:pt x="386" y="423"/>
                  </a:cubicBezTo>
                  <a:cubicBezTo>
                    <a:pt x="398" y="410"/>
                    <a:pt x="398" y="398"/>
                    <a:pt x="398" y="373"/>
                  </a:cubicBezTo>
                  <a:cubicBezTo>
                    <a:pt x="398" y="361"/>
                    <a:pt x="398" y="361"/>
                    <a:pt x="386" y="361"/>
                  </a:cubicBezTo>
                  <a:lnTo>
                    <a:pt x="286" y="423"/>
                  </a:lnTo>
                  <a:lnTo>
                    <a:pt x="274" y="435"/>
                  </a:lnTo>
                  <a:lnTo>
                    <a:pt x="261" y="460"/>
                  </a:lnTo>
                  <a:cubicBezTo>
                    <a:pt x="261" y="472"/>
                    <a:pt x="261" y="472"/>
                    <a:pt x="249" y="485"/>
                  </a:cubicBezTo>
                  <a:cubicBezTo>
                    <a:pt x="249" y="497"/>
                    <a:pt x="224" y="522"/>
                    <a:pt x="212" y="522"/>
                  </a:cubicBezTo>
                  <a:cubicBezTo>
                    <a:pt x="212" y="535"/>
                    <a:pt x="212" y="535"/>
                    <a:pt x="199" y="535"/>
                  </a:cubicBezTo>
                  <a:lnTo>
                    <a:pt x="187" y="535"/>
                  </a:lnTo>
                  <a:lnTo>
                    <a:pt x="174" y="522"/>
                  </a:lnTo>
                  <a:lnTo>
                    <a:pt x="174" y="485"/>
                  </a:lnTo>
                  <a:lnTo>
                    <a:pt x="386" y="299"/>
                  </a:lnTo>
                  <a:lnTo>
                    <a:pt x="398" y="286"/>
                  </a:lnTo>
                  <a:lnTo>
                    <a:pt x="398" y="249"/>
                  </a:lnTo>
                  <a:lnTo>
                    <a:pt x="398" y="224"/>
                  </a:lnTo>
                  <a:cubicBezTo>
                    <a:pt x="398" y="174"/>
                    <a:pt x="386" y="150"/>
                    <a:pt x="386" y="112"/>
                  </a:cubicBezTo>
                  <a:cubicBezTo>
                    <a:pt x="386" y="87"/>
                    <a:pt x="373" y="63"/>
                    <a:pt x="348" y="38"/>
                  </a:cubicBezTo>
                  <a:cubicBezTo>
                    <a:pt x="336" y="25"/>
                    <a:pt x="323"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57;p68"/>
            <p:cNvSpPr/>
            <p:nvPr/>
          </p:nvSpPr>
          <p:spPr>
            <a:xfrm>
              <a:off x="995400" y="3279725"/>
              <a:ext cx="3125" cy="21450"/>
            </a:xfrm>
            <a:custGeom>
              <a:avLst/>
              <a:gdLst/>
              <a:ahLst/>
              <a:cxnLst/>
              <a:rect l="l" t="t" r="r" b="b"/>
              <a:pathLst>
                <a:path w="125" h="858" extrusionOk="0">
                  <a:moveTo>
                    <a:pt x="112" y="1"/>
                  </a:moveTo>
                  <a:lnTo>
                    <a:pt x="13" y="51"/>
                  </a:lnTo>
                  <a:lnTo>
                    <a:pt x="0" y="63"/>
                  </a:lnTo>
                  <a:lnTo>
                    <a:pt x="0" y="100"/>
                  </a:lnTo>
                  <a:lnTo>
                    <a:pt x="0" y="845"/>
                  </a:lnTo>
                  <a:lnTo>
                    <a:pt x="0" y="858"/>
                  </a:lnTo>
                  <a:lnTo>
                    <a:pt x="13" y="858"/>
                  </a:lnTo>
                  <a:lnTo>
                    <a:pt x="112" y="808"/>
                  </a:lnTo>
                  <a:cubicBezTo>
                    <a:pt x="125" y="808"/>
                    <a:pt x="125" y="796"/>
                    <a:pt x="125" y="796"/>
                  </a:cubicBezTo>
                  <a:lnTo>
                    <a:pt x="125" y="771"/>
                  </a:lnTo>
                  <a:lnTo>
                    <a:pt x="125" y="26"/>
                  </a:lnTo>
                  <a:lnTo>
                    <a:pt x="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58;p68"/>
            <p:cNvSpPr/>
            <p:nvPr/>
          </p:nvSpPr>
          <p:spPr>
            <a:xfrm>
              <a:off x="1160575" y="3101275"/>
              <a:ext cx="124850" cy="119050"/>
            </a:xfrm>
            <a:custGeom>
              <a:avLst/>
              <a:gdLst/>
              <a:ahLst/>
              <a:cxnLst/>
              <a:rect l="l" t="t" r="r" b="b"/>
              <a:pathLst>
                <a:path w="4994" h="4762" extrusionOk="0">
                  <a:moveTo>
                    <a:pt x="4806" y="1"/>
                  </a:moveTo>
                  <a:cubicBezTo>
                    <a:pt x="4762" y="1"/>
                    <a:pt x="4711" y="15"/>
                    <a:pt x="4658" y="47"/>
                  </a:cubicBezTo>
                  <a:lnTo>
                    <a:pt x="336" y="2544"/>
                  </a:lnTo>
                  <a:cubicBezTo>
                    <a:pt x="150" y="2668"/>
                    <a:pt x="25" y="2892"/>
                    <a:pt x="1" y="3127"/>
                  </a:cubicBezTo>
                  <a:lnTo>
                    <a:pt x="1" y="4518"/>
                  </a:lnTo>
                  <a:cubicBezTo>
                    <a:pt x="1" y="4672"/>
                    <a:pt x="71" y="4762"/>
                    <a:pt x="176" y="4762"/>
                  </a:cubicBezTo>
                  <a:cubicBezTo>
                    <a:pt x="224" y="4762"/>
                    <a:pt x="278" y="4743"/>
                    <a:pt x="336" y="4705"/>
                  </a:cubicBezTo>
                  <a:lnTo>
                    <a:pt x="4658" y="2208"/>
                  </a:lnTo>
                  <a:cubicBezTo>
                    <a:pt x="4844" y="2084"/>
                    <a:pt x="4968" y="1861"/>
                    <a:pt x="4993" y="1625"/>
                  </a:cubicBezTo>
                  <a:lnTo>
                    <a:pt x="4993" y="234"/>
                  </a:lnTo>
                  <a:cubicBezTo>
                    <a:pt x="4993" y="92"/>
                    <a:pt x="4917" y="1"/>
                    <a:pt x="4806"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59;p68"/>
            <p:cNvSpPr/>
            <p:nvPr/>
          </p:nvSpPr>
          <p:spPr>
            <a:xfrm>
              <a:off x="1194725" y="3161750"/>
              <a:ext cx="13075" cy="23325"/>
            </a:xfrm>
            <a:custGeom>
              <a:avLst/>
              <a:gdLst/>
              <a:ahLst/>
              <a:cxnLst/>
              <a:rect l="l" t="t" r="r" b="b"/>
              <a:pathLst>
                <a:path w="523" h="933" extrusionOk="0">
                  <a:moveTo>
                    <a:pt x="274" y="274"/>
                  </a:moveTo>
                  <a:lnTo>
                    <a:pt x="336" y="497"/>
                  </a:lnTo>
                  <a:lnTo>
                    <a:pt x="212" y="559"/>
                  </a:lnTo>
                  <a:lnTo>
                    <a:pt x="212" y="559"/>
                  </a:lnTo>
                  <a:lnTo>
                    <a:pt x="274" y="274"/>
                  </a:lnTo>
                  <a:close/>
                  <a:moveTo>
                    <a:pt x="336" y="1"/>
                  </a:moveTo>
                  <a:lnTo>
                    <a:pt x="187" y="38"/>
                  </a:lnTo>
                  <a:cubicBezTo>
                    <a:pt x="187" y="50"/>
                    <a:pt x="175" y="50"/>
                    <a:pt x="175" y="63"/>
                  </a:cubicBezTo>
                  <a:cubicBezTo>
                    <a:pt x="162" y="88"/>
                    <a:pt x="162" y="88"/>
                    <a:pt x="162" y="100"/>
                  </a:cubicBezTo>
                  <a:lnTo>
                    <a:pt x="1" y="907"/>
                  </a:lnTo>
                  <a:lnTo>
                    <a:pt x="1" y="920"/>
                  </a:lnTo>
                  <a:lnTo>
                    <a:pt x="1" y="932"/>
                  </a:lnTo>
                  <a:lnTo>
                    <a:pt x="26" y="932"/>
                  </a:lnTo>
                  <a:lnTo>
                    <a:pt x="113" y="895"/>
                  </a:lnTo>
                  <a:cubicBezTo>
                    <a:pt x="113" y="895"/>
                    <a:pt x="125" y="895"/>
                    <a:pt x="125" y="870"/>
                  </a:cubicBezTo>
                  <a:cubicBezTo>
                    <a:pt x="150" y="870"/>
                    <a:pt x="150" y="870"/>
                    <a:pt x="150" y="858"/>
                  </a:cubicBezTo>
                  <a:lnTo>
                    <a:pt x="162" y="746"/>
                  </a:lnTo>
                  <a:lnTo>
                    <a:pt x="361" y="646"/>
                  </a:lnTo>
                  <a:lnTo>
                    <a:pt x="373" y="721"/>
                  </a:lnTo>
                  <a:cubicBezTo>
                    <a:pt x="398" y="721"/>
                    <a:pt x="398" y="733"/>
                    <a:pt x="398" y="733"/>
                  </a:cubicBezTo>
                  <a:lnTo>
                    <a:pt x="411" y="733"/>
                  </a:lnTo>
                  <a:lnTo>
                    <a:pt x="498" y="684"/>
                  </a:lnTo>
                  <a:cubicBezTo>
                    <a:pt x="522" y="684"/>
                    <a:pt x="522" y="671"/>
                    <a:pt x="522" y="671"/>
                  </a:cubicBezTo>
                  <a:lnTo>
                    <a:pt x="522" y="659"/>
                  </a:lnTo>
                  <a:lnTo>
                    <a:pt x="522" y="646"/>
                  </a:lnTo>
                  <a:lnTo>
                    <a:pt x="361" y="25"/>
                  </a:lnTo>
                  <a:lnTo>
                    <a:pt x="34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60;p68"/>
            <p:cNvSpPr/>
            <p:nvPr/>
          </p:nvSpPr>
          <p:spPr>
            <a:xfrm>
              <a:off x="1210250" y="3158650"/>
              <a:ext cx="9975" cy="23925"/>
            </a:xfrm>
            <a:custGeom>
              <a:avLst/>
              <a:gdLst/>
              <a:ahLst/>
              <a:cxnLst/>
              <a:rect l="l" t="t" r="r" b="b"/>
              <a:pathLst>
                <a:path w="399" h="957" extrusionOk="0">
                  <a:moveTo>
                    <a:pt x="217" y="193"/>
                  </a:moveTo>
                  <a:cubicBezTo>
                    <a:pt x="224" y="193"/>
                    <a:pt x="231" y="199"/>
                    <a:pt x="237" y="212"/>
                  </a:cubicBezTo>
                  <a:cubicBezTo>
                    <a:pt x="249" y="224"/>
                    <a:pt x="249" y="249"/>
                    <a:pt x="249" y="274"/>
                  </a:cubicBezTo>
                  <a:lnTo>
                    <a:pt x="249" y="336"/>
                  </a:lnTo>
                  <a:cubicBezTo>
                    <a:pt x="249" y="361"/>
                    <a:pt x="249" y="398"/>
                    <a:pt x="237" y="398"/>
                  </a:cubicBezTo>
                  <a:cubicBezTo>
                    <a:pt x="237" y="423"/>
                    <a:pt x="212" y="435"/>
                    <a:pt x="187" y="460"/>
                  </a:cubicBezTo>
                  <a:lnTo>
                    <a:pt x="162" y="460"/>
                  </a:lnTo>
                  <a:lnTo>
                    <a:pt x="150" y="435"/>
                  </a:lnTo>
                  <a:cubicBezTo>
                    <a:pt x="125" y="435"/>
                    <a:pt x="125" y="435"/>
                    <a:pt x="125" y="423"/>
                  </a:cubicBezTo>
                  <a:lnTo>
                    <a:pt x="125" y="398"/>
                  </a:lnTo>
                  <a:lnTo>
                    <a:pt x="125" y="361"/>
                  </a:lnTo>
                  <a:lnTo>
                    <a:pt x="125" y="311"/>
                  </a:lnTo>
                  <a:lnTo>
                    <a:pt x="125" y="286"/>
                  </a:lnTo>
                  <a:cubicBezTo>
                    <a:pt x="125" y="286"/>
                    <a:pt x="150" y="274"/>
                    <a:pt x="150" y="249"/>
                  </a:cubicBezTo>
                  <a:cubicBezTo>
                    <a:pt x="150" y="236"/>
                    <a:pt x="162" y="236"/>
                    <a:pt x="162" y="224"/>
                  </a:cubicBezTo>
                  <a:cubicBezTo>
                    <a:pt x="175" y="224"/>
                    <a:pt x="175" y="212"/>
                    <a:pt x="187" y="212"/>
                  </a:cubicBezTo>
                  <a:cubicBezTo>
                    <a:pt x="199" y="199"/>
                    <a:pt x="209" y="193"/>
                    <a:pt x="217" y="193"/>
                  </a:cubicBezTo>
                  <a:close/>
                  <a:moveTo>
                    <a:pt x="299" y="0"/>
                  </a:moveTo>
                  <a:cubicBezTo>
                    <a:pt x="286" y="0"/>
                    <a:pt x="249" y="0"/>
                    <a:pt x="237" y="25"/>
                  </a:cubicBezTo>
                  <a:cubicBezTo>
                    <a:pt x="224" y="38"/>
                    <a:pt x="212" y="38"/>
                    <a:pt x="187" y="50"/>
                  </a:cubicBezTo>
                  <a:lnTo>
                    <a:pt x="162" y="87"/>
                  </a:lnTo>
                  <a:cubicBezTo>
                    <a:pt x="162" y="100"/>
                    <a:pt x="150" y="100"/>
                    <a:pt x="150" y="112"/>
                  </a:cubicBezTo>
                  <a:cubicBezTo>
                    <a:pt x="150" y="125"/>
                    <a:pt x="125" y="125"/>
                    <a:pt x="125" y="137"/>
                  </a:cubicBezTo>
                  <a:lnTo>
                    <a:pt x="125" y="112"/>
                  </a:lnTo>
                  <a:lnTo>
                    <a:pt x="125" y="100"/>
                  </a:lnTo>
                  <a:lnTo>
                    <a:pt x="113" y="100"/>
                  </a:lnTo>
                  <a:lnTo>
                    <a:pt x="26" y="137"/>
                  </a:lnTo>
                  <a:lnTo>
                    <a:pt x="1" y="162"/>
                  </a:lnTo>
                  <a:lnTo>
                    <a:pt x="1" y="187"/>
                  </a:lnTo>
                  <a:lnTo>
                    <a:pt x="1" y="932"/>
                  </a:lnTo>
                  <a:lnTo>
                    <a:pt x="1" y="957"/>
                  </a:lnTo>
                  <a:lnTo>
                    <a:pt x="26" y="957"/>
                  </a:lnTo>
                  <a:lnTo>
                    <a:pt x="113" y="907"/>
                  </a:lnTo>
                  <a:cubicBezTo>
                    <a:pt x="125" y="907"/>
                    <a:pt x="125" y="895"/>
                    <a:pt x="125" y="895"/>
                  </a:cubicBezTo>
                  <a:lnTo>
                    <a:pt x="125" y="857"/>
                  </a:lnTo>
                  <a:lnTo>
                    <a:pt x="125" y="609"/>
                  </a:lnTo>
                  <a:lnTo>
                    <a:pt x="150" y="621"/>
                  </a:lnTo>
                  <a:cubicBezTo>
                    <a:pt x="150" y="646"/>
                    <a:pt x="162" y="646"/>
                    <a:pt x="162" y="646"/>
                  </a:cubicBezTo>
                  <a:lnTo>
                    <a:pt x="187" y="646"/>
                  </a:lnTo>
                  <a:cubicBezTo>
                    <a:pt x="187" y="646"/>
                    <a:pt x="212" y="621"/>
                    <a:pt x="224" y="621"/>
                  </a:cubicBezTo>
                  <a:cubicBezTo>
                    <a:pt x="249" y="609"/>
                    <a:pt x="274" y="597"/>
                    <a:pt x="299" y="597"/>
                  </a:cubicBezTo>
                  <a:cubicBezTo>
                    <a:pt x="311" y="559"/>
                    <a:pt x="336" y="547"/>
                    <a:pt x="348" y="522"/>
                  </a:cubicBezTo>
                  <a:cubicBezTo>
                    <a:pt x="361" y="472"/>
                    <a:pt x="361" y="435"/>
                    <a:pt x="373" y="410"/>
                  </a:cubicBezTo>
                  <a:cubicBezTo>
                    <a:pt x="398" y="361"/>
                    <a:pt x="398" y="336"/>
                    <a:pt x="398" y="286"/>
                  </a:cubicBezTo>
                  <a:lnTo>
                    <a:pt x="398" y="187"/>
                  </a:lnTo>
                  <a:cubicBezTo>
                    <a:pt x="398" y="162"/>
                    <a:pt x="398" y="112"/>
                    <a:pt x="373" y="87"/>
                  </a:cubicBezTo>
                  <a:cubicBezTo>
                    <a:pt x="373" y="50"/>
                    <a:pt x="361" y="38"/>
                    <a:pt x="348" y="25"/>
                  </a:cubicBezTo>
                  <a:cubicBezTo>
                    <a:pt x="336" y="0"/>
                    <a:pt x="311" y="0"/>
                    <a:pt x="29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61;p68"/>
            <p:cNvSpPr/>
            <p:nvPr/>
          </p:nvSpPr>
          <p:spPr>
            <a:xfrm>
              <a:off x="1222675" y="3151500"/>
              <a:ext cx="9950" cy="23625"/>
            </a:xfrm>
            <a:custGeom>
              <a:avLst/>
              <a:gdLst/>
              <a:ahLst/>
              <a:cxnLst/>
              <a:rect l="l" t="t" r="r" b="b"/>
              <a:pathLst>
                <a:path w="398" h="945" extrusionOk="0">
                  <a:moveTo>
                    <a:pt x="230" y="203"/>
                  </a:moveTo>
                  <a:cubicBezTo>
                    <a:pt x="237" y="203"/>
                    <a:pt x="243" y="206"/>
                    <a:pt x="249" y="212"/>
                  </a:cubicBezTo>
                  <a:cubicBezTo>
                    <a:pt x="274" y="224"/>
                    <a:pt x="274" y="262"/>
                    <a:pt x="274" y="274"/>
                  </a:cubicBezTo>
                  <a:lnTo>
                    <a:pt x="274" y="336"/>
                  </a:lnTo>
                  <a:cubicBezTo>
                    <a:pt x="249" y="348"/>
                    <a:pt x="249" y="386"/>
                    <a:pt x="249" y="386"/>
                  </a:cubicBezTo>
                  <a:cubicBezTo>
                    <a:pt x="249" y="411"/>
                    <a:pt x="224" y="435"/>
                    <a:pt x="212" y="448"/>
                  </a:cubicBezTo>
                  <a:cubicBezTo>
                    <a:pt x="187" y="460"/>
                    <a:pt x="187" y="460"/>
                    <a:pt x="174" y="460"/>
                  </a:cubicBezTo>
                  <a:lnTo>
                    <a:pt x="162" y="448"/>
                  </a:lnTo>
                  <a:cubicBezTo>
                    <a:pt x="150" y="448"/>
                    <a:pt x="150" y="448"/>
                    <a:pt x="150" y="435"/>
                  </a:cubicBezTo>
                  <a:lnTo>
                    <a:pt x="150" y="398"/>
                  </a:lnTo>
                  <a:lnTo>
                    <a:pt x="150" y="373"/>
                  </a:lnTo>
                  <a:lnTo>
                    <a:pt x="150" y="324"/>
                  </a:lnTo>
                  <a:lnTo>
                    <a:pt x="150" y="286"/>
                  </a:lnTo>
                  <a:cubicBezTo>
                    <a:pt x="150" y="286"/>
                    <a:pt x="162" y="274"/>
                    <a:pt x="162" y="262"/>
                  </a:cubicBezTo>
                  <a:cubicBezTo>
                    <a:pt x="162" y="249"/>
                    <a:pt x="162" y="249"/>
                    <a:pt x="174" y="224"/>
                  </a:cubicBezTo>
                  <a:cubicBezTo>
                    <a:pt x="187" y="224"/>
                    <a:pt x="187" y="212"/>
                    <a:pt x="212" y="212"/>
                  </a:cubicBezTo>
                  <a:cubicBezTo>
                    <a:pt x="218" y="206"/>
                    <a:pt x="224" y="203"/>
                    <a:pt x="230" y="203"/>
                  </a:cubicBezTo>
                  <a:close/>
                  <a:moveTo>
                    <a:pt x="299" y="1"/>
                  </a:moveTo>
                  <a:cubicBezTo>
                    <a:pt x="286" y="1"/>
                    <a:pt x="249" y="1"/>
                    <a:pt x="237" y="13"/>
                  </a:cubicBezTo>
                  <a:cubicBezTo>
                    <a:pt x="224" y="26"/>
                    <a:pt x="212" y="26"/>
                    <a:pt x="187" y="38"/>
                  </a:cubicBezTo>
                  <a:lnTo>
                    <a:pt x="162" y="75"/>
                  </a:lnTo>
                  <a:cubicBezTo>
                    <a:pt x="162" y="88"/>
                    <a:pt x="150" y="88"/>
                    <a:pt x="150" y="100"/>
                  </a:cubicBezTo>
                  <a:lnTo>
                    <a:pt x="125" y="137"/>
                  </a:lnTo>
                  <a:lnTo>
                    <a:pt x="125" y="100"/>
                  </a:lnTo>
                  <a:lnTo>
                    <a:pt x="125" y="88"/>
                  </a:lnTo>
                  <a:lnTo>
                    <a:pt x="112" y="88"/>
                  </a:lnTo>
                  <a:lnTo>
                    <a:pt x="25" y="137"/>
                  </a:lnTo>
                  <a:cubicBezTo>
                    <a:pt x="1" y="137"/>
                    <a:pt x="1" y="150"/>
                    <a:pt x="1" y="150"/>
                  </a:cubicBezTo>
                  <a:lnTo>
                    <a:pt x="1" y="187"/>
                  </a:lnTo>
                  <a:lnTo>
                    <a:pt x="1" y="932"/>
                  </a:lnTo>
                  <a:lnTo>
                    <a:pt x="1" y="945"/>
                  </a:lnTo>
                  <a:lnTo>
                    <a:pt x="25" y="945"/>
                  </a:lnTo>
                  <a:lnTo>
                    <a:pt x="112" y="895"/>
                  </a:lnTo>
                  <a:cubicBezTo>
                    <a:pt x="125" y="895"/>
                    <a:pt x="125" y="883"/>
                    <a:pt x="125" y="883"/>
                  </a:cubicBezTo>
                  <a:lnTo>
                    <a:pt x="125" y="845"/>
                  </a:lnTo>
                  <a:lnTo>
                    <a:pt x="125" y="597"/>
                  </a:lnTo>
                  <a:lnTo>
                    <a:pt x="150" y="622"/>
                  </a:lnTo>
                  <a:cubicBezTo>
                    <a:pt x="150" y="634"/>
                    <a:pt x="162" y="634"/>
                    <a:pt x="162" y="634"/>
                  </a:cubicBezTo>
                  <a:lnTo>
                    <a:pt x="187" y="634"/>
                  </a:lnTo>
                  <a:cubicBezTo>
                    <a:pt x="187" y="634"/>
                    <a:pt x="212" y="622"/>
                    <a:pt x="224" y="622"/>
                  </a:cubicBezTo>
                  <a:cubicBezTo>
                    <a:pt x="249" y="622"/>
                    <a:pt x="274" y="597"/>
                    <a:pt x="299" y="584"/>
                  </a:cubicBezTo>
                  <a:cubicBezTo>
                    <a:pt x="311" y="572"/>
                    <a:pt x="336" y="535"/>
                    <a:pt x="348" y="510"/>
                  </a:cubicBezTo>
                  <a:cubicBezTo>
                    <a:pt x="361" y="460"/>
                    <a:pt x="361" y="435"/>
                    <a:pt x="373" y="398"/>
                  </a:cubicBezTo>
                  <a:cubicBezTo>
                    <a:pt x="398" y="348"/>
                    <a:pt x="398" y="324"/>
                    <a:pt x="398" y="274"/>
                  </a:cubicBezTo>
                  <a:lnTo>
                    <a:pt x="398" y="187"/>
                  </a:lnTo>
                  <a:cubicBezTo>
                    <a:pt x="398" y="150"/>
                    <a:pt x="398" y="100"/>
                    <a:pt x="373" y="75"/>
                  </a:cubicBezTo>
                  <a:cubicBezTo>
                    <a:pt x="373" y="38"/>
                    <a:pt x="361" y="26"/>
                    <a:pt x="348" y="13"/>
                  </a:cubicBezTo>
                  <a:cubicBezTo>
                    <a:pt x="336" y="1"/>
                    <a:pt x="311" y="1"/>
                    <a:pt x="2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62;p68"/>
            <p:cNvSpPr/>
            <p:nvPr/>
          </p:nvSpPr>
          <p:spPr>
            <a:xfrm>
              <a:off x="1235400" y="3141250"/>
              <a:ext cx="3450" cy="21450"/>
            </a:xfrm>
            <a:custGeom>
              <a:avLst/>
              <a:gdLst/>
              <a:ahLst/>
              <a:cxnLst/>
              <a:rect l="l" t="t" r="r" b="b"/>
              <a:pathLst>
                <a:path w="138" h="858" extrusionOk="0">
                  <a:moveTo>
                    <a:pt x="113" y="1"/>
                  </a:moveTo>
                  <a:lnTo>
                    <a:pt x="26" y="51"/>
                  </a:lnTo>
                  <a:cubicBezTo>
                    <a:pt x="1" y="51"/>
                    <a:pt x="1" y="63"/>
                    <a:pt x="1" y="63"/>
                  </a:cubicBezTo>
                  <a:lnTo>
                    <a:pt x="1" y="100"/>
                  </a:lnTo>
                  <a:lnTo>
                    <a:pt x="1" y="845"/>
                  </a:lnTo>
                  <a:lnTo>
                    <a:pt x="1" y="858"/>
                  </a:lnTo>
                  <a:lnTo>
                    <a:pt x="26" y="858"/>
                  </a:lnTo>
                  <a:lnTo>
                    <a:pt x="113" y="808"/>
                  </a:lnTo>
                  <a:lnTo>
                    <a:pt x="137" y="796"/>
                  </a:lnTo>
                  <a:lnTo>
                    <a:pt x="137" y="758"/>
                  </a:lnTo>
                  <a:lnTo>
                    <a:pt x="137" y="13"/>
                  </a:lnTo>
                  <a:lnTo>
                    <a:pt x="1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63;p68"/>
            <p:cNvSpPr/>
            <p:nvPr/>
          </p:nvSpPr>
          <p:spPr>
            <a:xfrm>
              <a:off x="1241000" y="3139400"/>
              <a:ext cx="10275" cy="23925"/>
            </a:xfrm>
            <a:custGeom>
              <a:avLst/>
              <a:gdLst/>
              <a:ahLst/>
              <a:cxnLst/>
              <a:rect l="l" t="t" r="r" b="b"/>
              <a:pathLst>
                <a:path w="411" h="957" extrusionOk="0">
                  <a:moveTo>
                    <a:pt x="385" y="0"/>
                  </a:moveTo>
                  <a:lnTo>
                    <a:pt x="298" y="62"/>
                  </a:lnTo>
                  <a:lnTo>
                    <a:pt x="286" y="75"/>
                  </a:lnTo>
                  <a:lnTo>
                    <a:pt x="286" y="87"/>
                  </a:lnTo>
                  <a:lnTo>
                    <a:pt x="199" y="435"/>
                  </a:lnTo>
                  <a:lnTo>
                    <a:pt x="124" y="187"/>
                  </a:lnTo>
                  <a:lnTo>
                    <a:pt x="124" y="174"/>
                  </a:lnTo>
                  <a:lnTo>
                    <a:pt x="112" y="174"/>
                  </a:lnTo>
                  <a:lnTo>
                    <a:pt x="13" y="224"/>
                  </a:lnTo>
                  <a:cubicBezTo>
                    <a:pt x="0" y="224"/>
                    <a:pt x="0" y="249"/>
                    <a:pt x="0" y="249"/>
                  </a:cubicBezTo>
                  <a:lnTo>
                    <a:pt x="0" y="261"/>
                  </a:lnTo>
                  <a:lnTo>
                    <a:pt x="149" y="708"/>
                  </a:lnTo>
                  <a:lnTo>
                    <a:pt x="87" y="944"/>
                  </a:lnTo>
                  <a:lnTo>
                    <a:pt x="87" y="957"/>
                  </a:lnTo>
                  <a:lnTo>
                    <a:pt x="112" y="957"/>
                  </a:lnTo>
                  <a:lnTo>
                    <a:pt x="199" y="895"/>
                  </a:lnTo>
                  <a:cubicBezTo>
                    <a:pt x="224" y="895"/>
                    <a:pt x="224" y="882"/>
                    <a:pt x="224" y="882"/>
                  </a:cubicBezTo>
                  <a:lnTo>
                    <a:pt x="224" y="870"/>
                  </a:lnTo>
                  <a:lnTo>
                    <a:pt x="410" y="25"/>
                  </a:lnTo>
                  <a:lnTo>
                    <a:pt x="410" y="13"/>
                  </a:lnTo>
                  <a:lnTo>
                    <a:pt x="41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64;p68"/>
            <p:cNvSpPr/>
            <p:nvPr/>
          </p:nvSpPr>
          <p:spPr>
            <a:xfrm>
              <a:off x="1028300" y="2488450"/>
              <a:ext cx="10900" cy="25350"/>
            </a:xfrm>
            <a:custGeom>
              <a:avLst/>
              <a:gdLst/>
              <a:ahLst/>
              <a:cxnLst/>
              <a:rect l="l" t="t" r="r" b="b"/>
              <a:pathLst>
                <a:path w="436" h="1014" extrusionOk="0">
                  <a:moveTo>
                    <a:pt x="287" y="156"/>
                  </a:moveTo>
                  <a:cubicBezTo>
                    <a:pt x="299" y="156"/>
                    <a:pt x="311" y="193"/>
                    <a:pt x="311" y="231"/>
                  </a:cubicBezTo>
                  <a:cubicBezTo>
                    <a:pt x="324" y="318"/>
                    <a:pt x="287" y="392"/>
                    <a:pt x="224" y="417"/>
                  </a:cubicBezTo>
                  <a:lnTo>
                    <a:pt x="100" y="504"/>
                  </a:lnTo>
                  <a:lnTo>
                    <a:pt x="75" y="504"/>
                  </a:lnTo>
                  <a:lnTo>
                    <a:pt x="75" y="256"/>
                  </a:lnTo>
                  <a:lnTo>
                    <a:pt x="200" y="169"/>
                  </a:lnTo>
                  <a:cubicBezTo>
                    <a:pt x="237" y="156"/>
                    <a:pt x="249" y="156"/>
                    <a:pt x="287" y="156"/>
                  </a:cubicBezTo>
                  <a:close/>
                  <a:moveTo>
                    <a:pt x="340" y="1"/>
                  </a:moveTo>
                  <a:cubicBezTo>
                    <a:pt x="310" y="1"/>
                    <a:pt x="276" y="16"/>
                    <a:pt x="237" y="32"/>
                  </a:cubicBezTo>
                  <a:lnTo>
                    <a:pt x="13" y="156"/>
                  </a:lnTo>
                  <a:lnTo>
                    <a:pt x="1" y="169"/>
                  </a:lnTo>
                  <a:lnTo>
                    <a:pt x="1" y="206"/>
                  </a:lnTo>
                  <a:lnTo>
                    <a:pt x="1" y="1001"/>
                  </a:lnTo>
                  <a:lnTo>
                    <a:pt x="1" y="1013"/>
                  </a:lnTo>
                  <a:lnTo>
                    <a:pt x="13" y="1013"/>
                  </a:lnTo>
                  <a:lnTo>
                    <a:pt x="75" y="976"/>
                  </a:lnTo>
                  <a:cubicBezTo>
                    <a:pt x="100" y="976"/>
                    <a:pt x="100" y="963"/>
                    <a:pt x="100" y="963"/>
                  </a:cubicBezTo>
                  <a:lnTo>
                    <a:pt x="100" y="939"/>
                  </a:lnTo>
                  <a:lnTo>
                    <a:pt x="100" y="653"/>
                  </a:lnTo>
                  <a:lnTo>
                    <a:pt x="224" y="578"/>
                  </a:lnTo>
                  <a:cubicBezTo>
                    <a:pt x="287" y="541"/>
                    <a:pt x="349" y="479"/>
                    <a:pt x="373" y="417"/>
                  </a:cubicBezTo>
                  <a:cubicBezTo>
                    <a:pt x="423" y="355"/>
                    <a:pt x="436" y="268"/>
                    <a:pt x="436" y="193"/>
                  </a:cubicBezTo>
                  <a:cubicBezTo>
                    <a:pt x="436" y="94"/>
                    <a:pt x="436" y="44"/>
                    <a:pt x="386" y="20"/>
                  </a:cubicBezTo>
                  <a:cubicBezTo>
                    <a:pt x="372" y="6"/>
                    <a:pt x="357" y="1"/>
                    <a:pt x="340"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65;p68"/>
            <p:cNvSpPr/>
            <p:nvPr/>
          </p:nvSpPr>
          <p:spPr>
            <a:xfrm>
              <a:off x="1041650" y="2487675"/>
              <a:ext cx="6250" cy="19275"/>
            </a:xfrm>
            <a:custGeom>
              <a:avLst/>
              <a:gdLst/>
              <a:ahLst/>
              <a:cxnLst/>
              <a:rect l="l" t="t" r="r" b="b"/>
              <a:pathLst>
                <a:path w="250" h="771" extrusionOk="0">
                  <a:moveTo>
                    <a:pt x="224" y="1"/>
                  </a:moveTo>
                  <a:lnTo>
                    <a:pt x="200" y="13"/>
                  </a:lnTo>
                  <a:cubicBezTo>
                    <a:pt x="162" y="13"/>
                    <a:pt x="150" y="51"/>
                    <a:pt x="138" y="63"/>
                  </a:cubicBezTo>
                  <a:cubicBezTo>
                    <a:pt x="125" y="75"/>
                    <a:pt x="100" y="100"/>
                    <a:pt x="88" y="125"/>
                  </a:cubicBezTo>
                  <a:lnTo>
                    <a:pt x="88" y="100"/>
                  </a:lnTo>
                  <a:lnTo>
                    <a:pt x="88" y="75"/>
                  </a:lnTo>
                  <a:lnTo>
                    <a:pt x="75" y="75"/>
                  </a:lnTo>
                  <a:lnTo>
                    <a:pt x="13" y="113"/>
                  </a:lnTo>
                  <a:cubicBezTo>
                    <a:pt x="1" y="113"/>
                    <a:pt x="1" y="125"/>
                    <a:pt x="1" y="125"/>
                  </a:cubicBezTo>
                  <a:lnTo>
                    <a:pt x="1" y="162"/>
                  </a:lnTo>
                  <a:lnTo>
                    <a:pt x="1" y="759"/>
                  </a:lnTo>
                  <a:lnTo>
                    <a:pt x="1" y="771"/>
                  </a:lnTo>
                  <a:lnTo>
                    <a:pt x="13" y="771"/>
                  </a:lnTo>
                  <a:lnTo>
                    <a:pt x="75" y="746"/>
                  </a:lnTo>
                  <a:lnTo>
                    <a:pt x="88" y="734"/>
                  </a:lnTo>
                  <a:lnTo>
                    <a:pt x="88" y="696"/>
                  </a:lnTo>
                  <a:lnTo>
                    <a:pt x="88" y="374"/>
                  </a:lnTo>
                  <a:cubicBezTo>
                    <a:pt x="88" y="324"/>
                    <a:pt x="88" y="274"/>
                    <a:pt x="100" y="249"/>
                  </a:cubicBezTo>
                  <a:cubicBezTo>
                    <a:pt x="125" y="224"/>
                    <a:pt x="138" y="187"/>
                    <a:pt x="162" y="175"/>
                  </a:cubicBezTo>
                  <a:lnTo>
                    <a:pt x="224" y="138"/>
                  </a:lnTo>
                  <a:lnTo>
                    <a:pt x="249" y="125"/>
                  </a:lnTo>
                  <a:lnTo>
                    <a:pt x="249" y="100"/>
                  </a:lnTo>
                  <a:lnTo>
                    <a:pt x="249" y="13"/>
                  </a:lnTo>
                  <a:lnTo>
                    <a:pt x="249"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66;p68"/>
            <p:cNvSpPr/>
            <p:nvPr/>
          </p:nvSpPr>
          <p:spPr>
            <a:xfrm>
              <a:off x="1048500" y="2482725"/>
              <a:ext cx="9650" cy="17525"/>
            </a:xfrm>
            <a:custGeom>
              <a:avLst/>
              <a:gdLst/>
              <a:ahLst/>
              <a:cxnLst/>
              <a:rect l="l" t="t" r="r" b="b"/>
              <a:pathLst>
                <a:path w="386" h="701" extrusionOk="0">
                  <a:moveTo>
                    <a:pt x="261" y="149"/>
                  </a:moveTo>
                  <a:cubicBezTo>
                    <a:pt x="286" y="149"/>
                    <a:pt x="298" y="149"/>
                    <a:pt x="298" y="174"/>
                  </a:cubicBezTo>
                  <a:cubicBezTo>
                    <a:pt x="311" y="187"/>
                    <a:pt x="311" y="187"/>
                    <a:pt x="311" y="199"/>
                  </a:cubicBezTo>
                  <a:lnTo>
                    <a:pt x="311" y="236"/>
                  </a:lnTo>
                  <a:lnTo>
                    <a:pt x="124" y="336"/>
                  </a:lnTo>
                  <a:lnTo>
                    <a:pt x="124" y="298"/>
                  </a:lnTo>
                  <a:cubicBezTo>
                    <a:pt x="124" y="273"/>
                    <a:pt x="137" y="261"/>
                    <a:pt x="137" y="249"/>
                  </a:cubicBezTo>
                  <a:cubicBezTo>
                    <a:pt x="162" y="224"/>
                    <a:pt x="162" y="211"/>
                    <a:pt x="174" y="199"/>
                  </a:cubicBezTo>
                  <a:cubicBezTo>
                    <a:pt x="174" y="187"/>
                    <a:pt x="186" y="187"/>
                    <a:pt x="199" y="174"/>
                  </a:cubicBezTo>
                  <a:cubicBezTo>
                    <a:pt x="224" y="174"/>
                    <a:pt x="236" y="149"/>
                    <a:pt x="261" y="149"/>
                  </a:cubicBezTo>
                  <a:close/>
                  <a:moveTo>
                    <a:pt x="286" y="0"/>
                  </a:moveTo>
                  <a:cubicBezTo>
                    <a:pt x="249" y="0"/>
                    <a:pt x="236" y="0"/>
                    <a:pt x="199" y="13"/>
                  </a:cubicBezTo>
                  <a:cubicBezTo>
                    <a:pt x="174" y="37"/>
                    <a:pt x="137" y="62"/>
                    <a:pt x="124" y="87"/>
                  </a:cubicBezTo>
                  <a:cubicBezTo>
                    <a:pt x="87" y="124"/>
                    <a:pt x="75" y="162"/>
                    <a:pt x="62" y="199"/>
                  </a:cubicBezTo>
                  <a:cubicBezTo>
                    <a:pt x="50" y="224"/>
                    <a:pt x="50" y="273"/>
                    <a:pt x="37" y="323"/>
                  </a:cubicBezTo>
                  <a:cubicBezTo>
                    <a:pt x="13" y="373"/>
                    <a:pt x="13" y="410"/>
                    <a:pt x="13" y="460"/>
                  </a:cubicBezTo>
                  <a:cubicBezTo>
                    <a:pt x="0" y="509"/>
                    <a:pt x="13" y="559"/>
                    <a:pt x="13" y="584"/>
                  </a:cubicBezTo>
                  <a:cubicBezTo>
                    <a:pt x="13" y="621"/>
                    <a:pt x="25" y="634"/>
                    <a:pt x="50" y="671"/>
                  </a:cubicBezTo>
                  <a:cubicBezTo>
                    <a:pt x="62" y="683"/>
                    <a:pt x="75" y="696"/>
                    <a:pt x="112" y="696"/>
                  </a:cubicBezTo>
                  <a:cubicBezTo>
                    <a:pt x="119" y="699"/>
                    <a:pt x="126" y="701"/>
                    <a:pt x="134" y="701"/>
                  </a:cubicBezTo>
                  <a:cubicBezTo>
                    <a:pt x="151" y="701"/>
                    <a:pt x="169" y="692"/>
                    <a:pt x="186" y="683"/>
                  </a:cubicBezTo>
                  <a:cubicBezTo>
                    <a:pt x="211" y="671"/>
                    <a:pt x="249" y="646"/>
                    <a:pt x="261" y="621"/>
                  </a:cubicBezTo>
                  <a:cubicBezTo>
                    <a:pt x="298" y="584"/>
                    <a:pt x="311" y="572"/>
                    <a:pt x="323" y="547"/>
                  </a:cubicBezTo>
                  <a:cubicBezTo>
                    <a:pt x="335" y="509"/>
                    <a:pt x="335" y="497"/>
                    <a:pt x="360" y="460"/>
                  </a:cubicBezTo>
                  <a:cubicBezTo>
                    <a:pt x="373" y="447"/>
                    <a:pt x="373" y="435"/>
                    <a:pt x="373" y="422"/>
                  </a:cubicBezTo>
                  <a:lnTo>
                    <a:pt x="373" y="398"/>
                  </a:lnTo>
                  <a:lnTo>
                    <a:pt x="360" y="398"/>
                  </a:lnTo>
                  <a:lnTo>
                    <a:pt x="298" y="435"/>
                  </a:lnTo>
                  <a:lnTo>
                    <a:pt x="273" y="447"/>
                  </a:lnTo>
                  <a:cubicBezTo>
                    <a:pt x="273" y="447"/>
                    <a:pt x="261" y="447"/>
                    <a:pt x="261" y="460"/>
                  </a:cubicBezTo>
                  <a:lnTo>
                    <a:pt x="236" y="497"/>
                  </a:lnTo>
                  <a:cubicBezTo>
                    <a:pt x="211" y="509"/>
                    <a:pt x="199" y="509"/>
                    <a:pt x="186" y="522"/>
                  </a:cubicBezTo>
                  <a:cubicBezTo>
                    <a:pt x="186" y="534"/>
                    <a:pt x="174" y="534"/>
                    <a:pt x="162" y="534"/>
                  </a:cubicBezTo>
                  <a:lnTo>
                    <a:pt x="124" y="534"/>
                  </a:lnTo>
                  <a:cubicBezTo>
                    <a:pt x="124" y="534"/>
                    <a:pt x="112" y="534"/>
                    <a:pt x="112" y="522"/>
                  </a:cubicBezTo>
                  <a:lnTo>
                    <a:pt x="112" y="472"/>
                  </a:lnTo>
                  <a:lnTo>
                    <a:pt x="373" y="323"/>
                  </a:lnTo>
                  <a:lnTo>
                    <a:pt x="385" y="311"/>
                  </a:lnTo>
                  <a:lnTo>
                    <a:pt x="385" y="273"/>
                  </a:lnTo>
                  <a:lnTo>
                    <a:pt x="385" y="211"/>
                  </a:lnTo>
                  <a:cubicBezTo>
                    <a:pt x="385" y="187"/>
                    <a:pt x="385" y="137"/>
                    <a:pt x="373" y="100"/>
                  </a:cubicBezTo>
                  <a:cubicBezTo>
                    <a:pt x="373" y="75"/>
                    <a:pt x="360" y="37"/>
                    <a:pt x="348" y="25"/>
                  </a:cubicBezTo>
                  <a:cubicBezTo>
                    <a:pt x="323" y="13"/>
                    <a:pt x="311" y="0"/>
                    <a:pt x="286"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67;p68"/>
            <p:cNvSpPr/>
            <p:nvPr/>
          </p:nvSpPr>
          <p:spPr>
            <a:xfrm>
              <a:off x="1060300" y="2468750"/>
              <a:ext cx="7150" cy="25475"/>
            </a:xfrm>
            <a:custGeom>
              <a:avLst/>
              <a:gdLst/>
              <a:ahLst/>
              <a:cxnLst/>
              <a:rect l="l" t="t" r="r" b="b"/>
              <a:pathLst>
                <a:path w="286" h="1019" extrusionOk="0">
                  <a:moveTo>
                    <a:pt x="273" y="0"/>
                  </a:moveTo>
                  <a:lnTo>
                    <a:pt x="211" y="25"/>
                  </a:lnTo>
                  <a:cubicBezTo>
                    <a:pt x="199" y="50"/>
                    <a:pt x="162" y="62"/>
                    <a:pt x="149" y="75"/>
                  </a:cubicBezTo>
                  <a:cubicBezTo>
                    <a:pt x="137" y="87"/>
                    <a:pt x="124" y="112"/>
                    <a:pt x="99" y="137"/>
                  </a:cubicBezTo>
                  <a:cubicBezTo>
                    <a:pt x="87" y="162"/>
                    <a:pt x="75" y="199"/>
                    <a:pt x="75" y="236"/>
                  </a:cubicBezTo>
                  <a:cubicBezTo>
                    <a:pt x="62" y="261"/>
                    <a:pt x="62" y="311"/>
                    <a:pt x="62" y="336"/>
                  </a:cubicBezTo>
                  <a:lnTo>
                    <a:pt x="62" y="398"/>
                  </a:lnTo>
                  <a:lnTo>
                    <a:pt x="13" y="435"/>
                  </a:lnTo>
                  <a:lnTo>
                    <a:pt x="0" y="447"/>
                  </a:lnTo>
                  <a:lnTo>
                    <a:pt x="0" y="472"/>
                  </a:lnTo>
                  <a:lnTo>
                    <a:pt x="0" y="559"/>
                  </a:lnTo>
                  <a:lnTo>
                    <a:pt x="0" y="572"/>
                  </a:lnTo>
                  <a:lnTo>
                    <a:pt x="13" y="572"/>
                  </a:lnTo>
                  <a:lnTo>
                    <a:pt x="62" y="534"/>
                  </a:lnTo>
                  <a:lnTo>
                    <a:pt x="62" y="1006"/>
                  </a:lnTo>
                  <a:lnTo>
                    <a:pt x="62" y="1019"/>
                  </a:lnTo>
                  <a:lnTo>
                    <a:pt x="75" y="1019"/>
                  </a:lnTo>
                  <a:lnTo>
                    <a:pt x="137" y="994"/>
                  </a:lnTo>
                  <a:lnTo>
                    <a:pt x="149" y="969"/>
                  </a:lnTo>
                  <a:lnTo>
                    <a:pt x="149" y="944"/>
                  </a:lnTo>
                  <a:lnTo>
                    <a:pt x="149" y="497"/>
                  </a:lnTo>
                  <a:lnTo>
                    <a:pt x="261" y="435"/>
                  </a:lnTo>
                  <a:lnTo>
                    <a:pt x="273" y="410"/>
                  </a:lnTo>
                  <a:lnTo>
                    <a:pt x="273" y="385"/>
                  </a:lnTo>
                  <a:lnTo>
                    <a:pt x="273" y="311"/>
                  </a:lnTo>
                  <a:lnTo>
                    <a:pt x="273" y="298"/>
                  </a:lnTo>
                  <a:lnTo>
                    <a:pt x="261" y="298"/>
                  </a:lnTo>
                  <a:lnTo>
                    <a:pt x="149" y="361"/>
                  </a:lnTo>
                  <a:lnTo>
                    <a:pt x="149" y="286"/>
                  </a:lnTo>
                  <a:cubicBezTo>
                    <a:pt x="149" y="261"/>
                    <a:pt x="149" y="224"/>
                    <a:pt x="162" y="211"/>
                  </a:cubicBezTo>
                  <a:lnTo>
                    <a:pt x="211" y="162"/>
                  </a:lnTo>
                  <a:lnTo>
                    <a:pt x="273" y="137"/>
                  </a:lnTo>
                  <a:cubicBezTo>
                    <a:pt x="286" y="137"/>
                    <a:pt x="286" y="125"/>
                    <a:pt x="286" y="125"/>
                  </a:cubicBezTo>
                  <a:lnTo>
                    <a:pt x="286" y="87"/>
                  </a:lnTo>
                  <a:lnTo>
                    <a:pt x="286" y="13"/>
                  </a:lnTo>
                  <a:lnTo>
                    <a:pt x="286"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68;p68"/>
            <p:cNvSpPr/>
            <p:nvPr/>
          </p:nvSpPr>
          <p:spPr>
            <a:xfrm>
              <a:off x="1068350" y="2471275"/>
              <a:ext cx="9350" cy="18125"/>
            </a:xfrm>
            <a:custGeom>
              <a:avLst/>
              <a:gdLst/>
              <a:ahLst/>
              <a:cxnLst/>
              <a:rect l="l" t="t" r="r" b="b"/>
              <a:pathLst>
                <a:path w="374" h="725" extrusionOk="0">
                  <a:moveTo>
                    <a:pt x="262" y="160"/>
                  </a:moveTo>
                  <a:cubicBezTo>
                    <a:pt x="274" y="160"/>
                    <a:pt x="299" y="173"/>
                    <a:pt x="299" y="173"/>
                  </a:cubicBezTo>
                  <a:cubicBezTo>
                    <a:pt x="311" y="197"/>
                    <a:pt x="311" y="197"/>
                    <a:pt x="311" y="210"/>
                  </a:cubicBezTo>
                  <a:lnTo>
                    <a:pt x="311" y="235"/>
                  </a:lnTo>
                  <a:lnTo>
                    <a:pt x="125" y="346"/>
                  </a:lnTo>
                  <a:lnTo>
                    <a:pt x="125" y="297"/>
                  </a:lnTo>
                  <a:cubicBezTo>
                    <a:pt x="125" y="284"/>
                    <a:pt x="138" y="272"/>
                    <a:pt x="138" y="260"/>
                  </a:cubicBezTo>
                  <a:cubicBezTo>
                    <a:pt x="150" y="235"/>
                    <a:pt x="150" y="222"/>
                    <a:pt x="175" y="210"/>
                  </a:cubicBezTo>
                  <a:cubicBezTo>
                    <a:pt x="175" y="197"/>
                    <a:pt x="187" y="197"/>
                    <a:pt x="200" y="173"/>
                  </a:cubicBezTo>
                  <a:cubicBezTo>
                    <a:pt x="212" y="160"/>
                    <a:pt x="237" y="160"/>
                    <a:pt x="262" y="160"/>
                  </a:cubicBezTo>
                  <a:close/>
                  <a:moveTo>
                    <a:pt x="239" y="0"/>
                  </a:moveTo>
                  <a:cubicBezTo>
                    <a:pt x="222" y="0"/>
                    <a:pt x="204" y="15"/>
                    <a:pt x="187" y="24"/>
                  </a:cubicBezTo>
                  <a:cubicBezTo>
                    <a:pt x="150" y="48"/>
                    <a:pt x="125" y="73"/>
                    <a:pt x="113" y="98"/>
                  </a:cubicBezTo>
                  <a:cubicBezTo>
                    <a:pt x="76" y="135"/>
                    <a:pt x="63" y="173"/>
                    <a:pt x="51" y="210"/>
                  </a:cubicBezTo>
                  <a:cubicBezTo>
                    <a:pt x="26" y="235"/>
                    <a:pt x="26" y="284"/>
                    <a:pt x="13" y="334"/>
                  </a:cubicBezTo>
                  <a:cubicBezTo>
                    <a:pt x="1" y="384"/>
                    <a:pt x="1" y="421"/>
                    <a:pt x="1" y="471"/>
                  </a:cubicBezTo>
                  <a:lnTo>
                    <a:pt x="1" y="607"/>
                  </a:lnTo>
                  <a:cubicBezTo>
                    <a:pt x="1" y="645"/>
                    <a:pt x="13" y="657"/>
                    <a:pt x="26" y="694"/>
                  </a:cubicBezTo>
                  <a:cubicBezTo>
                    <a:pt x="38" y="707"/>
                    <a:pt x="63" y="719"/>
                    <a:pt x="88" y="719"/>
                  </a:cubicBezTo>
                  <a:cubicBezTo>
                    <a:pt x="99" y="723"/>
                    <a:pt x="108" y="724"/>
                    <a:pt x="115" y="724"/>
                  </a:cubicBezTo>
                  <a:cubicBezTo>
                    <a:pt x="134" y="724"/>
                    <a:pt x="145" y="715"/>
                    <a:pt x="162" y="707"/>
                  </a:cubicBezTo>
                  <a:cubicBezTo>
                    <a:pt x="200" y="694"/>
                    <a:pt x="225" y="669"/>
                    <a:pt x="249" y="645"/>
                  </a:cubicBezTo>
                  <a:cubicBezTo>
                    <a:pt x="274" y="607"/>
                    <a:pt x="299" y="595"/>
                    <a:pt x="311" y="570"/>
                  </a:cubicBezTo>
                  <a:cubicBezTo>
                    <a:pt x="324" y="533"/>
                    <a:pt x="324" y="520"/>
                    <a:pt x="336" y="483"/>
                  </a:cubicBezTo>
                  <a:cubicBezTo>
                    <a:pt x="349" y="471"/>
                    <a:pt x="349" y="458"/>
                    <a:pt x="349" y="446"/>
                  </a:cubicBezTo>
                  <a:lnTo>
                    <a:pt x="349" y="421"/>
                  </a:lnTo>
                  <a:lnTo>
                    <a:pt x="336" y="421"/>
                  </a:lnTo>
                  <a:lnTo>
                    <a:pt x="274" y="458"/>
                  </a:lnTo>
                  <a:lnTo>
                    <a:pt x="262" y="471"/>
                  </a:lnTo>
                  <a:cubicBezTo>
                    <a:pt x="262" y="471"/>
                    <a:pt x="249" y="471"/>
                    <a:pt x="249" y="483"/>
                  </a:cubicBezTo>
                  <a:lnTo>
                    <a:pt x="212" y="520"/>
                  </a:lnTo>
                  <a:cubicBezTo>
                    <a:pt x="200" y="533"/>
                    <a:pt x="187" y="533"/>
                    <a:pt x="162" y="545"/>
                  </a:cubicBezTo>
                  <a:cubicBezTo>
                    <a:pt x="162" y="558"/>
                    <a:pt x="150" y="558"/>
                    <a:pt x="138" y="558"/>
                  </a:cubicBezTo>
                  <a:lnTo>
                    <a:pt x="113" y="558"/>
                  </a:lnTo>
                  <a:cubicBezTo>
                    <a:pt x="113" y="545"/>
                    <a:pt x="88" y="545"/>
                    <a:pt x="88" y="533"/>
                  </a:cubicBezTo>
                  <a:lnTo>
                    <a:pt x="88" y="483"/>
                  </a:lnTo>
                  <a:lnTo>
                    <a:pt x="361" y="334"/>
                  </a:lnTo>
                  <a:lnTo>
                    <a:pt x="374" y="309"/>
                  </a:lnTo>
                  <a:lnTo>
                    <a:pt x="374" y="284"/>
                  </a:lnTo>
                  <a:lnTo>
                    <a:pt x="374" y="222"/>
                  </a:lnTo>
                  <a:cubicBezTo>
                    <a:pt x="374" y="197"/>
                    <a:pt x="374" y="148"/>
                    <a:pt x="361" y="110"/>
                  </a:cubicBezTo>
                  <a:cubicBezTo>
                    <a:pt x="361" y="86"/>
                    <a:pt x="336" y="48"/>
                    <a:pt x="324" y="36"/>
                  </a:cubicBezTo>
                  <a:cubicBezTo>
                    <a:pt x="311" y="24"/>
                    <a:pt x="299" y="11"/>
                    <a:pt x="262" y="11"/>
                  </a:cubicBezTo>
                  <a:cubicBezTo>
                    <a:pt x="254" y="3"/>
                    <a:pt x="246" y="0"/>
                    <a:pt x="239"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69;p68"/>
            <p:cNvSpPr/>
            <p:nvPr/>
          </p:nvSpPr>
          <p:spPr>
            <a:xfrm>
              <a:off x="1080775" y="2465650"/>
              <a:ext cx="6250" cy="18650"/>
            </a:xfrm>
            <a:custGeom>
              <a:avLst/>
              <a:gdLst/>
              <a:ahLst/>
              <a:cxnLst/>
              <a:rect l="l" t="t" r="r" b="b"/>
              <a:pathLst>
                <a:path w="250" h="746" extrusionOk="0">
                  <a:moveTo>
                    <a:pt x="237" y="0"/>
                  </a:moveTo>
                  <a:lnTo>
                    <a:pt x="199" y="13"/>
                  </a:lnTo>
                  <a:cubicBezTo>
                    <a:pt x="175" y="13"/>
                    <a:pt x="150" y="50"/>
                    <a:pt x="137" y="62"/>
                  </a:cubicBezTo>
                  <a:cubicBezTo>
                    <a:pt x="125" y="75"/>
                    <a:pt x="113" y="87"/>
                    <a:pt x="88" y="124"/>
                  </a:cubicBezTo>
                  <a:lnTo>
                    <a:pt x="88" y="87"/>
                  </a:lnTo>
                  <a:lnTo>
                    <a:pt x="88" y="75"/>
                  </a:lnTo>
                  <a:lnTo>
                    <a:pt x="75" y="75"/>
                  </a:lnTo>
                  <a:lnTo>
                    <a:pt x="13" y="112"/>
                  </a:lnTo>
                  <a:lnTo>
                    <a:pt x="1" y="124"/>
                  </a:lnTo>
                  <a:lnTo>
                    <a:pt x="1" y="149"/>
                  </a:lnTo>
                  <a:lnTo>
                    <a:pt x="1" y="720"/>
                  </a:lnTo>
                  <a:lnTo>
                    <a:pt x="1" y="745"/>
                  </a:lnTo>
                  <a:lnTo>
                    <a:pt x="13" y="745"/>
                  </a:lnTo>
                  <a:lnTo>
                    <a:pt x="75" y="708"/>
                  </a:lnTo>
                  <a:lnTo>
                    <a:pt x="88" y="696"/>
                  </a:lnTo>
                  <a:lnTo>
                    <a:pt x="88" y="671"/>
                  </a:lnTo>
                  <a:lnTo>
                    <a:pt x="88" y="335"/>
                  </a:lnTo>
                  <a:cubicBezTo>
                    <a:pt x="88" y="286"/>
                    <a:pt x="88" y="249"/>
                    <a:pt x="113" y="211"/>
                  </a:cubicBezTo>
                  <a:cubicBezTo>
                    <a:pt x="113" y="186"/>
                    <a:pt x="137" y="149"/>
                    <a:pt x="175" y="137"/>
                  </a:cubicBezTo>
                  <a:lnTo>
                    <a:pt x="237" y="137"/>
                  </a:lnTo>
                  <a:lnTo>
                    <a:pt x="249" y="124"/>
                  </a:lnTo>
                  <a:lnTo>
                    <a:pt x="249" y="87"/>
                  </a:lnTo>
                  <a:lnTo>
                    <a:pt x="249" y="13"/>
                  </a:lnTo>
                  <a:lnTo>
                    <a:pt x="249"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70;p68"/>
            <p:cNvSpPr/>
            <p:nvPr/>
          </p:nvSpPr>
          <p:spPr>
            <a:xfrm>
              <a:off x="1088225" y="2460050"/>
              <a:ext cx="9650" cy="17725"/>
            </a:xfrm>
            <a:custGeom>
              <a:avLst/>
              <a:gdLst/>
              <a:ahLst/>
              <a:cxnLst/>
              <a:rect l="l" t="t" r="r" b="b"/>
              <a:pathLst>
                <a:path w="386" h="709" extrusionOk="0">
                  <a:moveTo>
                    <a:pt x="249" y="162"/>
                  </a:moveTo>
                  <a:cubicBezTo>
                    <a:pt x="262" y="162"/>
                    <a:pt x="274" y="162"/>
                    <a:pt x="274" y="174"/>
                  </a:cubicBezTo>
                  <a:cubicBezTo>
                    <a:pt x="286" y="187"/>
                    <a:pt x="286" y="187"/>
                    <a:pt x="286" y="212"/>
                  </a:cubicBezTo>
                  <a:lnTo>
                    <a:pt x="286" y="237"/>
                  </a:lnTo>
                  <a:lnTo>
                    <a:pt x="100" y="348"/>
                  </a:lnTo>
                  <a:lnTo>
                    <a:pt x="100" y="299"/>
                  </a:lnTo>
                  <a:cubicBezTo>
                    <a:pt x="100" y="286"/>
                    <a:pt x="125" y="274"/>
                    <a:pt x="125" y="249"/>
                  </a:cubicBezTo>
                  <a:cubicBezTo>
                    <a:pt x="137" y="237"/>
                    <a:pt x="137" y="224"/>
                    <a:pt x="150" y="199"/>
                  </a:cubicBezTo>
                  <a:cubicBezTo>
                    <a:pt x="162" y="187"/>
                    <a:pt x="187" y="187"/>
                    <a:pt x="200" y="174"/>
                  </a:cubicBezTo>
                  <a:cubicBezTo>
                    <a:pt x="200" y="162"/>
                    <a:pt x="224" y="162"/>
                    <a:pt x="249" y="162"/>
                  </a:cubicBezTo>
                  <a:close/>
                  <a:moveTo>
                    <a:pt x="262" y="1"/>
                  </a:moveTo>
                  <a:cubicBezTo>
                    <a:pt x="224" y="1"/>
                    <a:pt x="212" y="1"/>
                    <a:pt x="187" y="25"/>
                  </a:cubicBezTo>
                  <a:cubicBezTo>
                    <a:pt x="150" y="38"/>
                    <a:pt x="125" y="63"/>
                    <a:pt x="100" y="100"/>
                  </a:cubicBezTo>
                  <a:cubicBezTo>
                    <a:pt x="75" y="125"/>
                    <a:pt x="51" y="174"/>
                    <a:pt x="38" y="199"/>
                  </a:cubicBezTo>
                  <a:cubicBezTo>
                    <a:pt x="26" y="237"/>
                    <a:pt x="13" y="286"/>
                    <a:pt x="13" y="336"/>
                  </a:cubicBezTo>
                  <a:cubicBezTo>
                    <a:pt x="1" y="373"/>
                    <a:pt x="1" y="423"/>
                    <a:pt x="1" y="473"/>
                  </a:cubicBezTo>
                  <a:cubicBezTo>
                    <a:pt x="1" y="510"/>
                    <a:pt x="1" y="547"/>
                    <a:pt x="13" y="597"/>
                  </a:cubicBezTo>
                  <a:cubicBezTo>
                    <a:pt x="13" y="622"/>
                    <a:pt x="26" y="646"/>
                    <a:pt x="38" y="671"/>
                  </a:cubicBezTo>
                  <a:cubicBezTo>
                    <a:pt x="51" y="684"/>
                    <a:pt x="75" y="709"/>
                    <a:pt x="100" y="709"/>
                  </a:cubicBezTo>
                  <a:cubicBezTo>
                    <a:pt x="137" y="709"/>
                    <a:pt x="150" y="709"/>
                    <a:pt x="187" y="684"/>
                  </a:cubicBezTo>
                  <a:cubicBezTo>
                    <a:pt x="212" y="671"/>
                    <a:pt x="249" y="659"/>
                    <a:pt x="262" y="622"/>
                  </a:cubicBezTo>
                  <a:cubicBezTo>
                    <a:pt x="286" y="597"/>
                    <a:pt x="311" y="584"/>
                    <a:pt x="324" y="547"/>
                  </a:cubicBezTo>
                  <a:cubicBezTo>
                    <a:pt x="336" y="522"/>
                    <a:pt x="336" y="497"/>
                    <a:pt x="349" y="473"/>
                  </a:cubicBezTo>
                  <a:cubicBezTo>
                    <a:pt x="361" y="460"/>
                    <a:pt x="361" y="435"/>
                    <a:pt x="361" y="423"/>
                  </a:cubicBezTo>
                  <a:lnTo>
                    <a:pt x="361" y="410"/>
                  </a:lnTo>
                  <a:lnTo>
                    <a:pt x="349" y="410"/>
                  </a:lnTo>
                  <a:lnTo>
                    <a:pt x="286" y="435"/>
                  </a:lnTo>
                  <a:lnTo>
                    <a:pt x="274" y="460"/>
                  </a:lnTo>
                  <a:lnTo>
                    <a:pt x="262" y="473"/>
                  </a:lnTo>
                  <a:lnTo>
                    <a:pt x="224" y="497"/>
                  </a:lnTo>
                  <a:cubicBezTo>
                    <a:pt x="212" y="510"/>
                    <a:pt x="200" y="510"/>
                    <a:pt x="187" y="535"/>
                  </a:cubicBezTo>
                  <a:cubicBezTo>
                    <a:pt x="187" y="547"/>
                    <a:pt x="162" y="547"/>
                    <a:pt x="150" y="547"/>
                  </a:cubicBezTo>
                  <a:lnTo>
                    <a:pt x="125" y="547"/>
                  </a:lnTo>
                  <a:cubicBezTo>
                    <a:pt x="125" y="547"/>
                    <a:pt x="100" y="547"/>
                    <a:pt x="100" y="535"/>
                  </a:cubicBezTo>
                  <a:lnTo>
                    <a:pt x="100" y="485"/>
                  </a:lnTo>
                  <a:lnTo>
                    <a:pt x="373" y="324"/>
                  </a:lnTo>
                  <a:lnTo>
                    <a:pt x="386" y="311"/>
                  </a:lnTo>
                  <a:lnTo>
                    <a:pt x="386" y="286"/>
                  </a:lnTo>
                  <a:lnTo>
                    <a:pt x="386" y="224"/>
                  </a:lnTo>
                  <a:cubicBezTo>
                    <a:pt x="386" y="187"/>
                    <a:pt x="386" y="137"/>
                    <a:pt x="373" y="112"/>
                  </a:cubicBezTo>
                  <a:cubicBezTo>
                    <a:pt x="349" y="88"/>
                    <a:pt x="336" y="50"/>
                    <a:pt x="324" y="38"/>
                  </a:cubicBezTo>
                  <a:cubicBezTo>
                    <a:pt x="311" y="25"/>
                    <a:pt x="286" y="1"/>
                    <a:pt x="262"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71;p68"/>
            <p:cNvSpPr/>
            <p:nvPr/>
          </p:nvSpPr>
          <p:spPr>
            <a:xfrm>
              <a:off x="1100650" y="2452900"/>
              <a:ext cx="9350" cy="19600"/>
            </a:xfrm>
            <a:custGeom>
              <a:avLst/>
              <a:gdLst/>
              <a:ahLst/>
              <a:cxnLst/>
              <a:rect l="l" t="t" r="r" b="b"/>
              <a:pathLst>
                <a:path w="374" h="784" extrusionOk="0">
                  <a:moveTo>
                    <a:pt x="274" y="1"/>
                  </a:moveTo>
                  <a:cubicBezTo>
                    <a:pt x="249" y="1"/>
                    <a:pt x="224" y="13"/>
                    <a:pt x="199" y="26"/>
                  </a:cubicBezTo>
                  <a:cubicBezTo>
                    <a:pt x="187" y="38"/>
                    <a:pt x="150" y="63"/>
                    <a:pt x="137" y="88"/>
                  </a:cubicBezTo>
                  <a:cubicBezTo>
                    <a:pt x="125" y="100"/>
                    <a:pt x="100" y="138"/>
                    <a:pt x="88" y="162"/>
                  </a:cubicBezTo>
                  <a:lnTo>
                    <a:pt x="88" y="138"/>
                  </a:lnTo>
                  <a:lnTo>
                    <a:pt x="88" y="125"/>
                  </a:lnTo>
                  <a:lnTo>
                    <a:pt x="75" y="125"/>
                  </a:lnTo>
                  <a:lnTo>
                    <a:pt x="13" y="150"/>
                  </a:lnTo>
                  <a:cubicBezTo>
                    <a:pt x="1" y="150"/>
                    <a:pt x="1" y="162"/>
                    <a:pt x="1" y="162"/>
                  </a:cubicBezTo>
                  <a:lnTo>
                    <a:pt x="1" y="200"/>
                  </a:lnTo>
                  <a:lnTo>
                    <a:pt x="1" y="771"/>
                  </a:lnTo>
                  <a:lnTo>
                    <a:pt x="1" y="783"/>
                  </a:lnTo>
                  <a:lnTo>
                    <a:pt x="13" y="783"/>
                  </a:lnTo>
                  <a:lnTo>
                    <a:pt x="75" y="759"/>
                  </a:lnTo>
                  <a:cubicBezTo>
                    <a:pt x="75" y="759"/>
                    <a:pt x="88" y="759"/>
                    <a:pt x="88" y="746"/>
                  </a:cubicBezTo>
                  <a:lnTo>
                    <a:pt x="88" y="709"/>
                  </a:lnTo>
                  <a:lnTo>
                    <a:pt x="88" y="398"/>
                  </a:lnTo>
                  <a:cubicBezTo>
                    <a:pt x="88" y="349"/>
                    <a:pt x="100" y="311"/>
                    <a:pt x="125" y="262"/>
                  </a:cubicBezTo>
                  <a:cubicBezTo>
                    <a:pt x="137" y="225"/>
                    <a:pt x="150" y="200"/>
                    <a:pt x="187" y="187"/>
                  </a:cubicBezTo>
                  <a:cubicBezTo>
                    <a:pt x="199" y="175"/>
                    <a:pt x="209" y="169"/>
                    <a:pt x="218" y="169"/>
                  </a:cubicBezTo>
                  <a:cubicBezTo>
                    <a:pt x="227" y="169"/>
                    <a:pt x="237" y="175"/>
                    <a:pt x="249" y="187"/>
                  </a:cubicBezTo>
                  <a:cubicBezTo>
                    <a:pt x="261" y="212"/>
                    <a:pt x="261" y="262"/>
                    <a:pt x="261" y="287"/>
                  </a:cubicBezTo>
                  <a:lnTo>
                    <a:pt x="261" y="597"/>
                  </a:lnTo>
                  <a:lnTo>
                    <a:pt x="261" y="622"/>
                  </a:lnTo>
                  <a:lnTo>
                    <a:pt x="274" y="622"/>
                  </a:lnTo>
                  <a:lnTo>
                    <a:pt x="348" y="585"/>
                  </a:lnTo>
                  <a:lnTo>
                    <a:pt x="373" y="572"/>
                  </a:lnTo>
                  <a:lnTo>
                    <a:pt x="373" y="535"/>
                  </a:lnTo>
                  <a:lnTo>
                    <a:pt x="373" y="212"/>
                  </a:lnTo>
                  <a:cubicBezTo>
                    <a:pt x="373" y="162"/>
                    <a:pt x="348" y="138"/>
                    <a:pt x="348" y="100"/>
                  </a:cubicBezTo>
                  <a:cubicBezTo>
                    <a:pt x="348" y="75"/>
                    <a:pt x="336" y="38"/>
                    <a:pt x="324" y="26"/>
                  </a:cubicBezTo>
                  <a:cubicBezTo>
                    <a:pt x="324" y="13"/>
                    <a:pt x="286" y="1"/>
                    <a:pt x="274"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72;p68"/>
            <p:cNvSpPr/>
            <p:nvPr/>
          </p:nvSpPr>
          <p:spPr>
            <a:xfrm>
              <a:off x="1111200" y="2446075"/>
              <a:ext cx="10275" cy="17850"/>
            </a:xfrm>
            <a:custGeom>
              <a:avLst/>
              <a:gdLst/>
              <a:ahLst/>
              <a:cxnLst/>
              <a:rect l="l" t="t" r="r" b="b"/>
              <a:pathLst>
                <a:path w="411" h="714" extrusionOk="0">
                  <a:moveTo>
                    <a:pt x="299" y="1"/>
                  </a:moveTo>
                  <a:cubicBezTo>
                    <a:pt x="274" y="1"/>
                    <a:pt x="237" y="26"/>
                    <a:pt x="212" y="38"/>
                  </a:cubicBezTo>
                  <a:cubicBezTo>
                    <a:pt x="175" y="50"/>
                    <a:pt x="150" y="63"/>
                    <a:pt x="125" y="100"/>
                  </a:cubicBezTo>
                  <a:cubicBezTo>
                    <a:pt x="100" y="125"/>
                    <a:pt x="88" y="162"/>
                    <a:pt x="63" y="187"/>
                  </a:cubicBezTo>
                  <a:cubicBezTo>
                    <a:pt x="51" y="224"/>
                    <a:pt x="38" y="249"/>
                    <a:pt x="26" y="299"/>
                  </a:cubicBezTo>
                  <a:cubicBezTo>
                    <a:pt x="1" y="348"/>
                    <a:pt x="1" y="373"/>
                    <a:pt x="1" y="423"/>
                  </a:cubicBezTo>
                  <a:lnTo>
                    <a:pt x="1" y="473"/>
                  </a:lnTo>
                  <a:lnTo>
                    <a:pt x="1" y="522"/>
                  </a:lnTo>
                  <a:cubicBezTo>
                    <a:pt x="1" y="547"/>
                    <a:pt x="1" y="584"/>
                    <a:pt x="26" y="609"/>
                  </a:cubicBezTo>
                  <a:cubicBezTo>
                    <a:pt x="38" y="622"/>
                    <a:pt x="51" y="659"/>
                    <a:pt x="63" y="671"/>
                  </a:cubicBezTo>
                  <a:cubicBezTo>
                    <a:pt x="88" y="684"/>
                    <a:pt x="113" y="709"/>
                    <a:pt x="125" y="709"/>
                  </a:cubicBezTo>
                  <a:cubicBezTo>
                    <a:pt x="135" y="712"/>
                    <a:pt x="143" y="714"/>
                    <a:pt x="151" y="714"/>
                  </a:cubicBezTo>
                  <a:cubicBezTo>
                    <a:pt x="171" y="714"/>
                    <a:pt x="185" y="702"/>
                    <a:pt x="212" y="684"/>
                  </a:cubicBezTo>
                  <a:cubicBezTo>
                    <a:pt x="249" y="659"/>
                    <a:pt x="274" y="647"/>
                    <a:pt x="299" y="609"/>
                  </a:cubicBezTo>
                  <a:cubicBezTo>
                    <a:pt x="336" y="584"/>
                    <a:pt x="349" y="547"/>
                    <a:pt x="361" y="522"/>
                  </a:cubicBezTo>
                  <a:cubicBezTo>
                    <a:pt x="373" y="485"/>
                    <a:pt x="373" y="460"/>
                    <a:pt x="398" y="423"/>
                  </a:cubicBezTo>
                  <a:cubicBezTo>
                    <a:pt x="411" y="411"/>
                    <a:pt x="411" y="373"/>
                    <a:pt x="411" y="361"/>
                  </a:cubicBezTo>
                  <a:lnTo>
                    <a:pt x="411" y="348"/>
                  </a:lnTo>
                  <a:lnTo>
                    <a:pt x="398" y="348"/>
                  </a:lnTo>
                  <a:lnTo>
                    <a:pt x="336" y="373"/>
                  </a:lnTo>
                  <a:cubicBezTo>
                    <a:pt x="336" y="373"/>
                    <a:pt x="311" y="373"/>
                    <a:pt x="311" y="398"/>
                  </a:cubicBezTo>
                  <a:lnTo>
                    <a:pt x="299" y="423"/>
                  </a:lnTo>
                  <a:cubicBezTo>
                    <a:pt x="299" y="435"/>
                    <a:pt x="287" y="435"/>
                    <a:pt x="287" y="460"/>
                  </a:cubicBezTo>
                  <a:lnTo>
                    <a:pt x="274" y="485"/>
                  </a:lnTo>
                  <a:cubicBezTo>
                    <a:pt x="274" y="498"/>
                    <a:pt x="274" y="498"/>
                    <a:pt x="249" y="522"/>
                  </a:cubicBezTo>
                  <a:cubicBezTo>
                    <a:pt x="237" y="535"/>
                    <a:pt x="237" y="547"/>
                    <a:pt x="224" y="547"/>
                  </a:cubicBezTo>
                  <a:cubicBezTo>
                    <a:pt x="212" y="560"/>
                    <a:pt x="212" y="560"/>
                    <a:pt x="200" y="560"/>
                  </a:cubicBezTo>
                  <a:lnTo>
                    <a:pt x="162" y="560"/>
                  </a:lnTo>
                  <a:cubicBezTo>
                    <a:pt x="162" y="547"/>
                    <a:pt x="150" y="547"/>
                    <a:pt x="150" y="535"/>
                  </a:cubicBezTo>
                  <a:cubicBezTo>
                    <a:pt x="138" y="522"/>
                    <a:pt x="138" y="485"/>
                    <a:pt x="138" y="473"/>
                  </a:cubicBezTo>
                  <a:lnTo>
                    <a:pt x="138" y="423"/>
                  </a:lnTo>
                  <a:lnTo>
                    <a:pt x="138" y="373"/>
                  </a:lnTo>
                  <a:cubicBezTo>
                    <a:pt x="138" y="348"/>
                    <a:pt x="138" y="336"/>
                    <a:pt x="150" y="311"/>
                  </a:cubicBezTo>
                  <a:cubicBezTo>
                    <a:pt x="150" y="286"/>
                    <a:pt x="150" y="274"/>
                    <a:pt x="162" y="249"/>
                  </a:cubicBezTo>
                  <a:cubicBezTo>
                    <a:pt x="175" y="237"/>
                    <a:pt x="175" y="224"/>
                    <a:pt x="200" y="212"/>
                  </a:cubicBezTo>
                  <a:cubicBezTo>
                    <a:pt x="212" y="187"/>
                    <a:pt x="212" y="175"/>
                    <a:pt x="224" y="175"/>
                  </a:cubicBezTo>
                  <a:cubicBezTo>
                    <a:pt x="237" y="175"/>
                    <a:pt x="237" y="162"/>
                    <a:pt x="249" y="162"/>
                  </a:cubicBezTo>
                  <a:lnTo>
                    <a:pt x="274" y="162"/>
                  </a:lnTo>
                  <a:lnTo>
                    <a:pt x="287" y="175"/>
                  </a:lnTo>
                  <a:lnTo>
                    <a:pt x="299" y="187"/>
                  </a:lnTo>
                  <a:lnTo>
                    <a:pt x="311" y="212"/>
                  </a:lnTo>
                  <a:lnTo>
                    <a:pt x="336" y="212"/>
                  </a:lnTo>
                  <a:lnTo>
                    <a:pt x="398" y="175"/>
                  </a:lnTo>
                  <a:lnTo>
                    <a:pt x="411" y="162"/>
                  </a:lnTo>
                  <a:lnTo>
                    <a:pt x="411" y="125"/>
                  </a:lnTo>
                  <a:cubicBezTo>
                    <a:pt x="411" y="100"/>
                    <a:pt x="398" y="88"/>
                    <a:pt x="398" y="63"/>
                  </a:cubicBezTo>
                  <a:cubicBezTo>
                    <a:pt x="398" y="50"/>
                    <a:pt x="373" y="38"/>
                    <a:pt x="361" y="26"/>
                  </a:cubicBezTo>
                  <a:cubicBezTo>
                    <a:pt x="349" y="26"/>
                    <a:pt x="311" y="1"/>
                    <a:pt x="29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73;p68"/>
            <p:cNvSpPr/>
            <p:nvPr/>
          </p:nvSpPr>
          <p:spPr>
            <a:xfrm>
              <a:off x="1123000" y="2439425"/>
              <a:ext cx="9650" cy="18300"/>
            </a:xfrm>
            <a:custGeom>
              <a:avLst/>
              <a:gdLst/>
              <a:ahLst/>
              <a:cxnLst/>
              <a:rect l="l" t="t" r="r" b="b"/>
              <a:pathLst>
                <a:path w="386" h="732" extrusionOk="0">
                  <a:moveTo>
                    <a:pt x="249" y="167"/>
                  </a:moveTo>
                  <a:cubicBezTo>
                    <a:pt x="262" y="167"/>
                    <a:pt x="286" y="180"/>
                    <a:pt x="286" y="180"/>
                  </a:cubicBezTo>
                  <a:cubicBezTo>
                    <a:pt x="299" y="192"/>
                    <a:pt x="299" y="192"/>
                    <a:pt x="299" y="205"/>
                  </a:cubicBezTo>
                  <a:lnTo>
                    <a:pt x="299" y="242"/>
                  </a:lnTo>
                  <a:lnTo>
                    <a:pt x="113" y="354"/>
                  </a:lnTo>
                  <a:cubicBezTo>
                    <a:pt x="125" y="329"/>
                    <a:pt x="125" y="316"/>
                    <a:pt x="125" y="304"/>
                  </a:cubicBezTo>
                  <a:cubicBezTo>
                    <a:pt x="125" y="279"/>
                    <a:pt x="137" y="267"/>
                    <a:pt x="137" y="254"/>
                  </a:cubicBezTo>
                  <a:cubicBezTo>
                    <a:pt x="162" y="242"/>
                    <a:pt x="162" y="217"/>
                    <a:pt x="175" y="205"/>
                  </a:cubicBezTo>
                  <a:cubicBezTo>
                    <a:pt x="175" y="192"/>
                    <a:pt x="187" y="192"/>
                    <a:pt x="200" y="180"/>
                  </a:cubicBezTo>
                  <a:cubicBezTo>
                    <a:pt x="224" y="180"/>
                    <a:pt x="237" y="167"/>
                    <a:pt x="249" y="167"/>
                  </a:cubicBezTo>
                  <a:close/>
                  <a:moveTo>
                    <a:pt x="259" y="1"/>
                  </a:moveTo>
                  <a:cubicBezTo>
                    <a:pt x="240" y="1"/>
                    <a:pt x="226" y="10"/>
                    <a:pt x="200" y="18"/>
                  </a:cubicBezTo>
                  <a:cubicBezTo>
                    <a:pt x="175" y="56"/>
                    <a:pt x="137" y="68"/>
                    <a:pt x="125" y="93"/>
                  </a:cubicBezTo>
                  <a:cubicBezTo>
                    <a:pt x="88" y="130"/>
                    <a:pt x="75" y="180"/>
                    <a:pt x="63" y="205"/>
                  </a:cubicBezTo>
                  <a:cubicBezTo>
                    <a:pt x="51" y="242"/>
                    <a:pt x="51" y="279"/>
                    <a:pt x="38" y="329"/>
                  </a:cubicBezTo>
                  <a:cubicBezTo>
                    <a:pt x="13" y="379"/>
                    <a:pt x="13" y="428"/>
                    <a:pt x="13" y="478"/>
                  </a:cubicBezTo>
                  <a:cubicBezTo>
                    <a:pt x="1" y="515"/>
                    <a:pt x="13" y="565"/>
                    <a:pt x="38" y="614"/>
                  </a:cubicBezTo>
                  <a:cubicBezTo>
                    <a:pt x="38" y="639"/>
                    <a:pt x="51" y="664"/>
                    <a:pt x="63" y="689"/>
                  </a:cubicBezTo>
                  <a:cubicBezTo>
                    <a:pt x="75" y="701"/>
                    <a:pt x="100" y="726"/>
                    <a:pt x="125" y="726"/>
                  </a:cubicBezTo>
                  <a:cubicBezTo>
                    <a:pt x="132" y="730"/>
                    <a:pt x="138" y="731"/>
                    <a:pt x="145" y="731"/>
                  </a:cubicBezTo>
                  <a:cubicBezTo>
                    <a:pt x="163" y="731"/>
                    <a:pt x="181" y="720"/>
                    <a:pt x="200" y="701"/>
                  </a:cubicBezTo>
                  <a:cubicBezTo>
                    <a:pt x="237" y="689"/>
                    <a:pt x="262" y="677"/>
                    <a:pt x="286" y="639"/>
                  </a:cubicBezTo>
                  <a:cubicBezTo>
                    <a:pt x="311" y="614"/>
                    <a:pt x="324" y="602"/>
                    <a:pt x="349" y="565"/>
                  </a:cubicBezTo>
                  <a:cubicBezTo>
                    <a:pt x="361" y="540"/>
                    <a:pt x="361" y="515"/>
                    <a:pt x="373" y="490"/>
                  </a:cubicBezTo>
                  <a:cubicBezTo>
                    <a:pt x="386" y="478"/>
                    <a:pt x="386" y="453"/>
                    <a:pt x="386" y="441"/>
                  </a:cubicBezTo>
                  <a:lnTo>
                    <a:pt x="386" y="428"/>
                  </a:lnTo>
                  <a:lnTo>
                    <a:pt x="373" y="428"/>
                  </a:lnTo>
                  <a:lnTo>
                    <a:pt x="311" y="453"/>
                  </a:lnTo>
                  <a:lnTo>
                    <a:pt x="299" y="478"/>
                  </a:lnTo>
                  <a:cubicBezTo>
                    <a:pt x="299" y="478"/>
                    <a:pt x="286" y="478"/>
                    <a:pt x="286" y="490"/>
                  </a:cubicBezTo>
                  <a:lnTo>
                    <a:pt x="249" y="515"/>
                  </a:lnTo>
                  <a:cubicBezTo>
                    <a:pt x="237" y="528"/>
                    <a:pt x="212" y="528"/>
                    <a:pt x="200" y="552"/>
                  </a:cubicBezTo>
                  <a:cubicBezTo>
                    <a:pt x="200" y="565"/>
                    <a:pt x="187" y="565"/>
                    <a:pt x="175" y="565"/>
                  </a:cubicBezTo>
                  <a:cubicBezTo>
                    <a:pt x="150" y="565"/>
                    <a:pt x="125" y="552"/>
                    <a:pt x="125" y="528"/>
                  </a:cubicBezTo>
                  <a:cubicBezTo>
                    <a:pt x="113" y="515"/>
                    <a:pt x="113" y="503"/>
                    <a:pt x="113" y="490"/>
                  </a:cubicBezTo>
                  <a:lnTo>
                    <a:pt x="373" y="329"/>
                  </a:lnTo>
                  <a:lnTo>
                    <a:pt x="386" y="316"/>
                  </a:lnTo>
                  <a:lnTo>
                    <a:pt x="386" y="279"/>
                  </a:lnTo>
                  <a:lnTo>
                    <a:pt x="386" y="217"/>
                  </a:lnTo>
                  <a:cubicBezTo>
                    <a:pt x="386" y="192"/>
                    <a:pt x="386" y="143"/>
                    <a:pt x="373" y="118"/>
                  </a:cubicBezTo>
                  <a:cubicBezTo>
                    <a:pt x="373" y="80"/>
                    <a:pt x="361" y="56"/>
                    <a:pt x="349" y="31"/>
                  </a:cubicBezTo>
                  <a:cubicBezTo>
                    <a:pt x="324" y="18"/>
                    <a:pt x="311" y="6"/>
                    <a:pt x="286" y="6"/>
                  </a:cubicBezTo>
                  <a:cubicBezTo>
                    <a:pt x="276" y="2"/>
                    <a:pt x="267" y="1"/>
                    <a:pt x="25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74;p68"/>
            <p:cNvSpPr/>
            <p:nvPr/>
          </p:nvSpPr>
          <p:spPr>
            <a:xfrm>
              <a:off x="1133875" y="2433350"/>
              <a:ext cx="9350" cy="17725"/>
            </a:xfrm>
            <a:custGeom>
              <a:avLst/>
              <a:gdLst/>
              <a:ahLst/>
              <a:cxnLst/>
              <a:rect l="l" t="t" r="r" b="b"/>
              <a:pathLst>
                <a:path w="374" h="709" extrusionOk="0">
                  <a:moveTo>
                    <a:pt x="261" y="1"/>
                  </a:moveTo>
                  <a:cubicBezTo>
                    <a:pt x="249" y="13"/>
                    <a:pt x="224" y="13"/>
                    <a:pt x="199" y="25"/>
                  </a:cubicBezTo>
                  <a:lnTo>
                    <a:pt x="137" y="100"/>
                  </a:lnTo>
                  <a:cubicBezTo>
                    <a:pt x="125" y="125"/>
                    <a:pt x="112" y="137"/>
                    <a:pt x="100" y="174"/>
                  </a:cubicBezTo>
                  <a:cubicBezTo>
                    <a:pt x="75" y="187"/>
                    <a:pt x="75" y="224"/>
                    <a:pt x="63" y="249"/>
                  </a:cubicBezTo>
                  <a:cubicBezTo>
                    <a:pt x="50" y="274"/>
                    <a:pt x="50" y="299"/>
                    <a:pt x="50" y="323"/>
                  </a:cubicBezTo>
                  <a:lnTo>
                    <a:pt x="50" y="386"/>
                  </a:lnTo>
                  <a:cubicBezTo>
                    <a:pt x="50" y="410"/>
                    <a:pt x="50" y="423"/>
                    <a:pt x="63" y="435"/>
                  </a:cubicBezTo>
                  <a:cubicBezTo>
                    <a:pt x="63" y="435"/>
                    <a:pt x="75" y="448"/>
                    <a:pt x="100" y="448"/>
                  </a:cubicBezTo>
                  <a:lnTo>
                    <a:pt x="162" y="448"/>
                  </a:lnTo>
                  <a:lnTo>
                    <a:pt x="224" y="435"/>
                  </a:lnTo>
                  <a:lnTo>
                    <a:pt x="249" y="423"/>
                  </a:lnTo>
                  <a:lnTo>
                    <a:pt x="261" y="423"/>
                  </a:lnTo>
                  <a:cubicBezTo>
                    <a:pt x="286" y="435"/>
                    <a:pt x="286" y="435"/>
                    <a:pt x="286" y="448"/>
                  </a:cubicBezTo>
                  <a:cubicBezTo>
                    <a:pt x="286" y="472"/>
                    <a:pt x="286" y="472"/>
                    <a:pt x="237" y="485"/>
                  </a:cubicBezTo>
                  <a:cubicBezTo>
                    <a:pt x="237" y="497"/>
                    <a:pt x="224" y="510"/>
                    <a:pt x="224" y="510"/>
                  </a:cubicBezTo>
                  <a:lnTo>
                    <a:pt x="199" y="522"/>
                  </a:lnTo>
                  <a:lnTo>
                    <a:pt x="174" y="547"/>
                  </a:lnTo>
                  <a:cubicBezTo>
                    <a:pt x="162" y="559"/>
                    <a:pt x="137" y="559"/>
                    <a:pt x="125" y="559"/>
                  </a:cubicBezTo>
                  <a:lnTo>
                    <a:pt x="112" y="547"/>
                  </a:lnTo>
                  <a:lnTo>
                    <a:pt x="100" y="522"/>
                  </a:lnTo>
                  <a:lnTo>
                    <a:pt x="75" y="522"/>
                  </a:lnTo>
                  <a:lnTo>
                    <a:pt x="13" y="559"/>
                  </a:lnTo>
                  <a:lnTo>
                    <a:pt x="1" y="572"/>
                  </a:lnTo>
                  <a:lnTo>
                    <a:pt x="1" y="609"/>
                  </a:lnTo>
                  <a:cubicBezTo>
                    <a:pt x="1" y="634"/>
                    <a:pt x="1" y="646"/>
                    <a:pt x="13" y="671"/>
                  </a:cubicBezTo>
                  <a:cubicBezTo>
                    <a:pt x="13" y="684"/>
                    <a:pt x="38" y="684"/>
                    <a:pt x="50" y="696"/>
                  </a:cubicBezTo>
                  <a:cubicBezTo>
                    <a:pt x="75" y="708"/>
                    <a:pt x="100" y="708"/>
                    <a:pt x="112" y="708"/>
                  </a:cubicBezTo>
                  <a:cubicBezTo>
                    <a:pt x="137" y="708"/>
                    <a:pt x="174" y="696"/>
                    <a:pt x="187" y="684"/>
                  </a:cubicBezTo>
                  <a:cubicBezTo>
                    <a:pt x="224" y="671"/>
                    <a:pt x="249" y="646"/>
                    <a:pt x="261" y="622"/>
                  </a:cubicBezTo>
                  <a:cubicBezTo>
                    <a:pt x="299" y="584"/>
                    <a:pt x="311" y="572"/>
                    <a:pt x="323" y="547"/>
                  </a:cubicBezTo>
                  <a:cubicBezTo>
                    <a:pt x="348" y="522"/>
                    <a:pt x="348" y="497"/>
                    <a:pt x="361" y="460"/>
                  </a:cubicBezTo>
                  <a:cubicBezTo>
                    <a:pt x="373" y="435"/>
                    <a:pt x="373" y="423"/>
                    <a:pt x="373" y="386"/>
                  </a:cubicBezTo>
                  <a:cubicBezTo>
                    <a:pt x="373" y="336"/>
                    <a:pt x="361" y="311"/>
                    <a:pt x="348" y="274"/>
                  </a:cubicBezTo>
                  <a:cubicBezTo>
                    <a:pt x="334" y="259"/>
                    <a:pt x="319" y="253"/>
                    <a:pt x="300" y="253"/>
                  </a:cubicBezTo>
                  <a:cubicBezTo>
                    <a:pt x="286" y="253"/>
                    <a:pt x="269" y="256"/>
                    <a:pt x="249" y="261"/>
                  </a:cubicBezTo>
                  <a:lnTo>
                    <a:pt x="187" y="274"/>
                  </a:lnTo>
                  <a:lnTo>
                    <a:pt x="162" y="274"/>
                  </a:lnTo>
                  <a:cubicBezTo>
                    <a:pt x="162" y="261"/>
                    <a:pt x="137" y="261"/>
                    <a:pt x="137" y="261"/>
                  </a:cubicBezTo>
                  <a:lnTo>
                    <a:pt x="137" y="249"/>
                  </a:lnTo>
                  <a:cubicBezTo>
                    <a:pt x="137" y="237"/>
                    <a:pt x="137" y="212"/>
                    <a:pt x="162" y="199"/>
                  </a:cubicBezTo>
                  <a:cubicBezTo>
                    <a:pt x="174" y="187"/>
                    <a:pt x="187" y="187"/>
                    <a:pt x="199" y="174"/>
                  </a:cubicBezTo>
                  <a:cubicBezTo>
                    <a:pt x="199" y="150"/>
                    <a:pt x="224" y="150"/>
                    <a:pt x="237" y="150"/>
                  </a:cubicBezTo>
                  <a:lnTo>
                    <a:pt x="286" y="150"/>
                  </a:lnTo>
                  <a:lnTo>
                    <a:pt x="348" y="125"/>
                  </a:lnTo>
                  <a:lnTo>
                    <a:pt x="361" y="112"/>
                  </a:lnTo>
                  <a:lnTo>
                    <a:pt x="361" y="75"/>
                  </a:lnTo>
                  <a:cubicBezTo>
                    <a:pt x="361" y="63"/>
                    <a:pt x="361" y="50"/>
                    <a:pt x="348" y="25"/>
                  </a:cubicBezTo>
                  <a:cubicBezTo>
                    <a:pt x="348" y="13"/>
                    <a:pt x="323" y="1"/>
                    <a:pt x="311"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75;p68"/>
            <p:cNvSpPr/>
            <p:nvPr/>
          </p:nvSpPr>
          <p:spPr>
            <a:xfrm>
              <a:off x="883925" y="2575875"/>
              <a:ext cx="8100" cy="18025"/>
            </a:xfrm>
            <a:custGeom>
              <a:avLst/>
              <a:gdLst/>
              <a:ahLst/>
              <a:cxnLst/>
              <a:rect l="l" t="t" r="r" b="b"/>
              <a:pathLst>
                <a:path w="324" h="721" extrusionOk="0">
                  <a:moveTo>
                    <a:pt x="299" y="0"/>
                  </a:moveTo>
                  <a:lnTo>
                    <a:pt x="13" y="447"/>
                  </a:lnTo>
                  <a:cubicBezTo>
                    <a:pt x="13" y="460"/>
                    <a:pt x="1" y="460"/>
                    <a:pt x="1" y="484"/>
                  </a:cubicBezTo>
                  <a:lnTo>
                    <a:pt x="1" y="509"/>
                  </a:lnTo>
                  <a:lnTo>
                    <a:pt x="1" y="559"/>
                  </a:lnTo>
                  <a:lnTo>
                    <a:pt x="1" y="584"/>
                  </a:lnTo>
                  <a:cubicBezTo>
                    <a:pt x="1" y="596"/>
                    <a:pt x="13" y="596"/>
                    <a:pt x="13" y="596"/>
                  </a:cubicBezTo>
                  <a:lnTo>
                    <a:pt x="299" y="720"/>
                  </a:lnTo>
                  <a:lnTo>
                    <a:pt x="311" y="720"/>
                  </a:lnTo>
                  <a:cubicBezTo>
                    <a:pt x="324" y="720"/>
                    <a:pt x="324" y="708"/>
                    <a:pt x="324" y="708"/>
                  </a:cubicBezTo>
                  <a:lnTo>
                    <a:pt x="324" y="696"/>
                  </a:lnTo>
                  <a:lnTo>
                    <a:pt x="324" y="584"/>
                  </a:lnTo>
                  <a:cubicBezTo>
                    <a:pt x="324" y="571"/>
                    <a:pt x="311" y="559"/>
                    <a:pt x="311" y="559"/>
                  </a:cubicBezTo>
                  <a:lnTo>
                    <a:pt x="299" y="547"/>
                  </a:lnTo>
                  <a:lnTo>
                    <a:pt x="113" y="460"/>
                  </a:lnTo>
                  <a:lnTo>
                    <a:pt x="286" y="186"/>
                  </a:lnTo>
                  <a:cubicBezTo>
                    <a:pt x="286" y="174"/>
                    <a:pt x="299" y="174"/>
                    <a:pt x="299" y="149"/>
                  </a:cubicBezTo>
                  <a:cubicBezTo>
                    <a:pt x="311" y="149"/>
                    <a:pt x="311" y="137"/>
                    <a:pt x="311" y="124"/>
                  </a:cubicBezTo>
                  <a:lnTo>
                    <a:pt x="311" y="12"/>
                  </a:lnTo>
                  <a:lnTo>
                    <a:pt x="311"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76;p68"/>
            <p:cNvSpPr/>
            <p:nvPr/>
          </p:nvSpPr>
          <p:spPr>
            <a:xfrm>
              <a:off x="894500" y="2567800"/>
              <a:ext cx="12125" cy="25475"/>
            </a:xfrm>
            <a:custGeom>
              <a:avLst/>
              <a:gdLst/>
              <a:ahLst/>
              <a:cxnLst/>
              <a:rect l="l" t="t" r="r" b="b"/>
              <a:pathLst>
                <a:path w="485" h="1019" extrusionOk="0">
                  <a:moveTo>
                    <a:pt x="296" y="176"/>
                  </a:moveTo>
                  <a:cubicBezTo>
                    <a:pt x="302" y="176"/>
                    <a:pt x="307" y="179"/>
                    <a:pt x="311" y="186"/>
                  </a:cubicBezTo>
                  <a:cubicBezTo>
                    <a:pt x="323" y="199"/>
                    <a:pt x="323" y="211"/>
                    <a:pt x="323" y="249"/>
                  </a:cubicBezTo>
                  <a:cubicBezTo>
                    <a:pt x="323" y="273"/>
                    <a:pt x="323" y="286"/>
                    <a:pt x="311" y="323"/>
                  </a:cubicBezTo>
                  <a:cubicBezTo>
                    <a:pt x="298" y="348"/>
                    <a:pt x="273" y="360"/>
                    <a:pt x="248" y="385"/>
                  </a:cubicBezTo>
                  <a:lnTo>
                    <a:pt x="112" y="460"/>
                  </a:lnTo>
                  <a:lnTo>
                    <a:pt x="112" y="273"/>
                  </a:lnTo>
                  <a:lnTo>
                    <a:pt x="248" y="199"/>
                  </a:lnTo>
                  <a:cubicBezTo>
                    <a:pt x="266" y="190"/>
                    <a:pt x="283" y="176"/>
                    <a:pt x="296" y="176"/>
                  </a:cubicBezTo>
                  <a:close/>
                  <a:moveTo>
                    <a:pt x="284" y="512"/>
                  </a:moveTo>
                  <a:cubicBezTo>
                    <a:pt x="295" y="512"/>
                    <a:pt x="304" y="516"/>
                    <a:pt x="311" y="522"/>
                  </a:cubicBezTo>
                  <a:cubicBezTo>
                    <a:pt x="323" y="534"/>
                    <a:pt x="323" y="571"/>
                    <a:pt x="323" y="584"/>
                  </a:cubicBezTo>
                  <a:cubicBezTo>
                    <a:pt x="323" y="621"/>
                    <a:pt x="323" y="646"/>
                    <a:pt x="311" y="683"/>
                  </a:cubicBezTo>
                  <a:cubicBezTo>
                    <a:pt x="298" y="708"/>
                    <a:pt x="273" y="720"/>
                    <a:pt x="248" y="745"/>
                  </a:cubicBezTo>
                  <a:lnTo>
                    <a:pt x="112" y="832"/>
                  </a:lnTo>
                  <a:lnTo>
                    <a:pt x="112" y="621"/>
                  </a:lnTo>
                  <a:lnTo>
                    <a:pt x="248" y="522"/>
                  </a:lnTo>
                  <a:cubicBezTo>
                    <a:pt x="261" y="516"/>
                    <a:pt x="273" y="512"/>
                    <a:pt x="284" y="512"/>
                  </a:cubicBezTo>
                  <a:close/>
                  <a:moveTo>
                    <a:pt x="335" y="0"/>
                  </a:moveTo>
                  <a:cubicBezTo>
                    <a:pt x="311" y="0"/>
                    <a:pt x="273" y="13"/>
                    <a:pt x="248" y="25"/>
                  </a:cubicBezTo>
                  <a:lnTo>
                    <a:pt x="12" y="162"/>
                  </a:lnTo>
                  <a:lnTo>
                    <a:pt x="0" y="186"/>
                  </a:lnTo>
                  <a:lnTo>
                    <a:pt x="0" y="211"/>
                  </a:lnTo>
                  <a:lnTo>
                    <a:pt x="0" y="1006"/>
                  </a:lnTo>
                  <a:lnTo>
                    <a:pt x="0" y="1019"/>
                  </a:lnTo>
                  <a:lnTo>
                    <a:pt x="12" y="1019"/>
                  </a:lnTo>
                  <a:lnTo>
                    <a:pt x="298" y="882"/>
                  </a:lnTo>
                  <a:cubicBezTo>
                    <a:pt x="323" y="870"/>
                    <a:pt x="360" y="845"/>
                    <a:pt x="373" y="820"/>
                  </a:cubicBezTo>
                  <a:lnTo>
                    <a:pt x="422" y="720"/>
                  </a:lnTo>
                  <a:cubicBezTo>
                    <a:pt x="435" y="696"/>
                    <a:pt x="447" y="646"/>
                    <a:pt x="447" y="621"/>
                  </a:cubicBezTo>
                  <a:cubicBezTo>
                    <a:pt x="460" y="584"/>
                    <a:pt x="460" y="559"/>
                    <a:pt x="460" y="522"/>
                  </a:cubicBezTo>
                  <a:cubicBezTo>
                    <a:pt x="484" y="497"/>
                    <a:pt x="460" y="447"/>
                    <a:pt x="447" y="410"/>
                  </a:cubicBezTo>
                  <a:lnTo>
                    <a:pt x="397" y="373"/>
                  </a:lnTo>
                  <a:lnTo>
                    <a:pt x="422" y="335"/>
                  </a:lnTo>
                  <a:cubicBezTo>
                    <a:pt x="422" y="323"/>
                    <a:pt x="435" y="311"/>
                    <a:pt x="435" y="286"/>
                  </a:cubicBezTo>
                  <a:cubicBezTo>
                    <a:pt x="435" y="273"/>
                    <a:pt x="447" y="249"/>
                    <a:pt x="447" y="224"/>
                  </a:cubicBezTo>
                  <a:lnTo>
                    <a:pt x="447" y="162"/>
                  </a:lnTo>
                  <a:cubicBezTo>
                    <a:pt x="447" y="137"/>
                    <a:pt x="435" y="124"/>
                    <a:pt x="435" y="87"/>
                  </a:cubicBezTo>
                  <a:cubicBezTo>
                    <a:pt x="435" y="62"/>
                    <a:pt x="422" y="37"/>
                    <a:pt x="397" y="25"/>
                  </a:cubicBezTo>
                  <a:cubicBezTo>
                    <a:pt x="385" y="13"/>
                    <a:pt x="348" y="0"/>
                    <a:pt x="335"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77;p68"/>
            <p:cNvSpPr/>
            <p:nvPr/>
          </p:nvSpPr>
          <p:spPr>
            <a:xfrm>
              <a:off x="907525" y="2566250"/>
              <a:ext cx="9350" cy="18950"/>
            </a:xfrm>
            <a:custGeom>
              <a:avLst/>
              <a:gdLst/>
              <a:ahLst/>
              <a:cxnLst/>
              <a:rect l="l" t="t" r="r" b="b"/>
              <a:pathLst>
                <a:path w="374" h="758" extrusionOk="0">
                  <a:moveTo>
                    <a:pt x="237" y="348"/>
                  </a:moveTo>
                  <a:lnTo>
                    <a:pt x="237" y="360"/>
                  </a:lnTo>
                  <a:lnTo>
                    <a:pt x="237" y="422"/>
                  </a:lnTo>
                  <a:cubicBezTo>
                    <a:pt x="237" y="460"/>
                    <a:pt x="237" y="472"/>
                    <a:pt x="224" y="484"/>
                  </a:cubicBezTo>
                  <a:cubicBezTo>
                    <a:pt x="224" y="509"/>
                    <a:pt x="212" y="522"/>
                    <a:pt x="187" y="534"/>
                  </a:cubicBezTo>
                  <a:lnTo>
                    <a:pt x="150" y="584"/>
                  </a:lnTo>
                  <a:cubicBezTo>
                    <a:pt x="139" y="589"/>
                    <a:pt x="131" y="592"/>
                    <a:pt x="123" y="592"/>
                  </a:cubicBezTo>
                  <a:cubicBezTo>
                    <a:pt x="112" y="592"/>
                    <a:pt x="102" y="586"/>
                    <a:pt x="88" y="571"/>
                  </a:cubicBezTo>
                  <a:cubicBezTo>
                    <a:pt x="63" y="571"/>
                    <a:pt x="63" y="559"/>
                    <a:pt x="63" y="534"/>
                  </a:cubicBezTo>
                  <a:cubicBezTo>
                    <a:pt x="63" y="522"/>
                    <a:pt x="63" y="509"/>
                    <a:pt x="88" y="484"/>
                  </a:cubicBezTo>
                  <a:lnTo>
                    <a:pt x="125" y="447"/>
                  </a:lnTo>
                  <a:lnTo>
                    <a:pt x="237" y="348"/>
                  </a:lnTo>
                  <a:close/>
                  <a:moveTo>
                    <a:pt x="274" y="0"/>
                  </a:moveTo>
                  <a:cubicBezTo>
                    <a:pt x="237" y="12"/>
                    <a:pt x="212" y="12"/>
                    <a:pt x="187" y="25"/>
                  </a:cubicBezTo>
                  <a:cubicBezTo>
                    <a:pt x="162" y="37"/>
                    <a:pt x="125" y="62"/>
                    <a:pt x="112" y="87"/>
                  </a:cubicBezTo>
                  <a:cubicBezTo>
                    <a:pt x="100" y="112"/>
                    <a:pt x="75" y="137"/>
                    <a:pt x="63" y="162"/>
                  </a:cubicBezTo>
                  <a:cubicBezTo>
                    <a:pt x="50" y="199"/>
                    <a:pt x="38" y="211"/>
                    <a:pt x="38" y="248"/>
                  </a:cubicBezTo>
                  <a:cubicBezTo>
                    <a:pt x="38" y="260"/>
                    <a:pt x="26" y="284"/>
                    <a:pt x="26" y="308"/>
                  </a:cubicBezTo>
                  <a:lnTo>
                    <a:pt x="26" y="308"/>
                  </a:lnTo>
                  <a:cubicBezTo>
                    <a:pt x="25" y="305"/>
                    <a:pt x="25" y="302"/>
                    <a:pt x="25" y="298"/>
                  </a:cubicBezTo>
                  <a:cubicBezTo>
                    <a:pt x="11" y="313"/>
                    <a:pt x="5" y="319"/>
                    <a:pt x="7" y="319"/>
                  </a:cubicBezTo>
                  <a:cubicBezTo>
                    <a:pt x="9" y="319"/>
                    <a:pt x="15" y="316"/>
                    <a:pt x="25" y="311"/>
                  </a:cubicBezTo>
                  <a:cubicBezTo>
                    <a:pt x="25" y="310"/>
                    <a:pt x="25" y="309"/>
                    <a:pt x="26" y="308"/>
                  </a:cubicBezTo>
                  <a:lnTo>
                    <a:pt x="26" y="308"/>
                  </a:lnTo>
                  <a:cubicBezTo>
                    <a:pt x="26" y="323"/>
                    <a:pt x="27" y="323"/>
                    <a:pt x="38" y="323"/>
                  </a:cubicBezTo>
                  <a:lnTo>
                    <a:pt x="50" y="323"/>
                  </a:lnTo>
                  <a:lnTo>
                    <a:pt x="125" y="273"/>
                  </a:lnTo>
                  <a:cubicBezTo>
                    <a:pt x="137" y="273"/>
                    <a:pt x="137" y="261"/>
                    <a:pt x="137" y="261"/>
                  </a:cubicBezTo>
                  <a:cubicBezTo>
                    <a:pt x="137" y="261"/>
                    <a:pt x="162" y="261"/>
                    <a:pt x="162" y="236"/>
                  </a:cubicBezTo>
                  <a:cubicBezTo>
                    <a:pt x="162" y="224"/>
                    <a:pt x="162" y="224"/>
                    <a:pt x="175" y="211"/>
                  </a:cubicBezTo>
                  <a:cubicBezTo>
                    <a:pt x="187" y="199"/>
                    <a:pt x="187" y="174"/>
                    <a:pt x="199" y="174"/>
                  </a:cubicBezTo>
                  <a:cubicBezTo>
                    <a:pt x="224" y="162"/>
                    <a:pt x="237" y="162"/>
                    <a:pt x="249" y="162"/>
                  </a:cubicBezTo>
                  <a:cubicBezTo>
                    <a:pt x="261" y="174"/>
                    <a:pt x="261" y="199"/>
                    <a:pt x="261" y="224"/>
                  </a:cubicBezTo>
                  <a:lnTo>
                    <a:pt x="137" y="335"/>
                  </a:lnTo>
                  <a:cubicBezTo>
                    <a:pt x="100" y="373"/>
                    <a:pt x="63" y="410"/>
                    <a:pt x="38" y="460"/>
                  </a:cubicBezTo>
                  <a:cubicBezTo>
                    <a:pt x="13" y="509"/>
                    <a:pt x="1" y="571"/>
                    <a:pt x="1" y="621"/>
                  </a:cubicBezTo>
                  <a:cubicBezTo>
                    <a:pt x="1" y="646"/>
                    <a:pt x="1" y="683"/>
                    <a:pt x="13" y="696"/>
                  </a:cubicBezTo>
                  <a:cubicBezTo>
                    <a:pt x="38" y="708"/>
                    <a:pt x="38" y="720"/>
                    <a:pt x="50" y="745"/>
                  </a:cubicBezTo>
                  <a:cubicBezTo>
                    <a:pt x="63" y="758"/>
                    <a:pt x="75" y="758"/>
                    <a:pt x="100" y="758"/>
                  </a:cubicBezTo>
                  <a:cubicBezTo>
                    <a:pt x="112" y="758"/>
                    <a:pt x="137" y="758"/>
                    <a:pt x="162" y="745"/>
                  </a:cubicBezTo>
                  <a:cubicBezTo>
                    <a:pt x="187" y="720"/>
                    <a:pt x="224" y="708"/>
                    <a:pt x="237" y="683"/>
                  </a:cubicBezTo>
                  <a:lnTo>
                    <a:pt x="286" y="584"/>
                  </a:lnTo>
                  <a:lnTo>
                    <a:pt x="286" y="596"/>
                  </a:lnTo>
                  <a:lnTo>
                    <a:pt x="286" y="609"/>
                  </a:lnTo>
                  <a:lnTo>
                    <a:pt x="299" y="609"/>
                  </a:lnTo>
                  <a:lnTo>
                    <a:pt x="361" y="584"/>
                  </a:lnTo>
                  <a:lnTo>
                    <a:pt x="373" y="571"/>
                  </a:lnTo>
                  <a:lnTo>
                    <a:pt x="373" y="534"/>
                  </a:lnTo>
                  <a:lnTo>
                    <a:pt x="373" y="174"/>
                  </a:lnTo>
                  <a:cubicBezTo>
                    <a:pt x="373" y="137"/>
                    <a:pt x="373" y="99"/>
                    <a:pt x="361" y="75"/>
                  </a:cubicBezTo>
                  <a:cubicBezTo>
                    <a:pt x="361" y="37"/>
                    <a:pt x="348" y="25"/>
                    <a:pt x="336" y="12"/>
                  </a:cubicBezTo>
                  <a:cubicBezTo>
                    <a:pt x="311" y="0"/>
                    <a:pt x="286" y="0"/>
                    <a:pt x="274"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78;p68"/>
            <p:cNvSpPr/>
            <p:nvPr/>
          </p:nvSpPr>
          <p:spPr>
            <a:xfrm>
              <a:off x="918075" y="2560350"/>
              <a:ext cx="9975" cy="17400"/>
            </a:xfrm>
            <a:custGeom>
              <a:avLst/>
              <a:gdLst/>
              <a:ahLst/>
              <a:cxnLst/>
              <a:rect l="l" t="t" r="r" b="b"/>
              <a:pathLst>
                <a:path w="399" h="696" extrusionOk="0">
                  <a:moveTo>
                    <a:pt x="299" y="0"/>
                  </a:moveTo>
                  <a:cubicBezTo>
                    <a:pt x="262" y="0"/>
                    <a:pt x="237" y="13"/>
                    <a:pt x="200" y="25"/>
                  </a:cubicBezTo>
                  <a:cubicBezTo>
                    <a:pt x="175" y="50"/>
                    <a:pt x="138" y="62"/>
                    <a:pt x="125" y="87"/>
                  </a:cubicBezTo>
                  <a:cubicBezTo>
                    <a:pt x="88" y="124"/>
                    <a:pt x="75" y="149"/>
                    <a:pt x="63" y="186"/>
                  </a:cubicBezTo>
                  <a:cubicBezTo>
                    <a:pt x="51" y="211"/>
                    <a:pt x="26" y="261"/>
                    <a:pt x="13" y="298"/>
                  </a:cubicBezTo>
                  <a:cubicBezTo>
                    <a:pt x="1" y="335"/>
                    <a:pt x="1" y="373"/>
                    <a:pt x="1" y="422"/>
                  </a:cubicBezTo>
                  <a:lnTo>
                    <a:pt x="1" y="460"/>
                  </a:lnTo>
                  <a:lnTo>
                    <a:pt x="1" y="509"/>
                  </a:lnTo>
                  <a:cubicBezTo>
                    <a:pt x="1" y="547"/>
                    <a:pt x="1" y="571"/>
                    <a:pt x="13" y="609"/>
                  </a:cubicBezTo>
                  <a:cubicBezTo>
                    <a:pt x="26" y="621"/>
                    <a:pt x="51" y="646"/>
                    <a:pt x="63" y="671"/>
                  </a:cubicBezTo>
                  <a:cubicBezTo>
                    <a:pt x="75" y="683"/>
                    <a:pt x="113" y="696"/>
                    <a:pt x="125" y="696"/>
                  </a:cubicBezTo>
                  <a:cubicBezTo>
                    <a:pt x="150" y="696"/>
                    <a:pt x="175" y="696"/>
                    <a:pt x="200" y="683"/>
                  </a:cubicBezTo>
                  <a:cubicBezTo>
                    <a:pt x="249" y="671"/>
                    <a:pt x="262" y="633"/>
                    <a:pt x="299" y="609"/>
                  </a:cubicBezTo>
                  <a:cubicBezTo>
                    <a:pt x="324" y="571"/>
                    <a:pt x="336" y="547"/>
                    <a:pt x="361" y="509"/>
                  </a:cubicBezTo>
                  <a:cubicBezTo>
                    <a:pt x="373" y="484"/>
                    <a:pt x="373" y="447"/>
                    <a:pt x="386" y="422"/>
                  </a:cubicBezTo>
                  <a:cubicBezTo>
                    <a:pt x="398" y="398"/>
                    <a:pt x="398" y="385"/>
                    <a:pt x="398" y="360"/>
                  </a:cubicBezTo>
                  <a:lnTo>
                    <a:pt x="398" y="335"/>
                  </a:lnTo>
                  <a:lnTo>
                    <a:pt x="386" y="335"/>
                  </a:lnTo>
                  <a:lnTo>
                    <a:pt x="324" y="373"/>
                  </a:lnTo>
                  <a:cubicBezTo>
                    <a:pt x="324" y="373"/>
                    <a:pt x="311" y="373"/>
                    <a:pt x="311" y="385"/>
                  </a:cubicBezTo>
                  <a:lnTo>
                    <a:pt x="299" y="422"/>
                  </a:lnTo>
                  <a:cubicBezTo>
                    <a:pt x="299" y="435"/>
                    <a:pt x="274" y="435"/>
                    <a:pt x="274" y="447"/>
                  </a:cubicBezTo>
                  <a:cubicBezTo>
                    <a:pt x="274" y="460"/>
                    <a:pt x="262" y="460"/>
                    <a:pt x="262" y="484"/>
                  </a:cubicBezTo>
                  <a:cubicBezTo>
                    <a:pt x="262" y="497"/>
                    <a:pt x="262" y="509"/>
                    <a:pt x="249" y="509"/>
                  </a:cubicBezTo>
                  <a:cubicBezTo>
                    <a:pt x="237" y="522"/>
                    <a:pt x="237" y="547"/>
                    <a:pt x="212" y="547"/>
                  </a:cubicBezTo>
                  <a:cubicBezTo>
                    <a:pt x="200" y="559"/>
                    <a:pt x="200" y="559"/>
                    <a:pt x="187" y="559"/>
                  </a:cubicBezTo>
                  <a:cubicBezTo>
                    <a:pt x="175" y="559"/>
                    <a:pt x="175" y="547"/>
                    <a:pt x="162" y="547"/>
                  </a:cubicBezTo>
                  <a:cubicBezTo>
                    <a:pt x="162" y="522"/>
                    <a:pt x="138" y="522"/>
                    <a:pt x="138" y="509"/>
                  </a:cubicBezTo>
                  <a:cubicBezTo>
                    <a:pt x="125" y="497"/>
                    <a:pt x="125" y="460"/>
                    <a:pt x="125" y="447"/>
                  </a:cubicBezTo>
                  <a:lnTo>
                    <a:pt x="125" y="398"/>
                  </a:lnTo>
                  <a:lnTo>
                    <a:pt x="125" y="360"/>
                  </a:lnTo>
                  <a:cubicBezTo>
                    <a:pt x="125" y="323"/>
                    <a:pt x="125" y="311"/>
                    <a:pt x="138" y="311"/>
                  </a:cubicBezTo>
                  <a:cubicBezTo>
                    <a:pt x="138" y="273"/>
                    <a:pt x="138" y="261"/>
                    <a:pt x="162" y="248"/>
                  </a:cubicBezTo>
                  <a:cubicBezTo>
                    <a:pt x="175" y="236"/>
                    <a:pt x="175" y="211"/>
                    <a:pt x="187" y="199"/>
                  </a:cubicBezTo>
                  <a:cubicBezTo>
                    <a:pt x="200" y="186"/>
                    <a:pt x="200" y="174"/>
                    <a:pt x="212" y="174"/>
                  </a:cubicBezTo>
                  <a:cubicBezTo>
                    <a:pt x="237" y="149"/>
                    <a:pt x="237" y="149"/>
                    <a:pt x="249" y="149"/>
                  </a:cubicBezTo>
                  <a:lnTo>
                    <a:pt x="262" y="149"/>
                  </a:lnTo>
                  <a:lnTo>
                    <a:pt x="274" y="174"/>
                  </a:lnTo>
                  <a:cubicBezTo>
                    <a:pt x="299" y="174"/>
                    <a:pt x="299" y="186"/>
                    <a:pt x="299" y="186"/>
                  </a:cubicBezTo>
                  <a:lnTo>
                    <a:pt x="311" y="199"/>
                  </a:lnTo>
                  <a:lnTo>
                    <a:pt x="324" y="199"/>
                  </a:lnTo>
                  <a:lnTo>
                    <a:pt x="386" y="174"/>
                  </a:lnTo>
                  <a:lnTo>
                    <a:pt x="398" y="149"/>
                  </a:lnTo>
                  <a:lnTo>
                    <a:pt x="398" y="124"/>
                  </a:lnTo>
                  <a:cubicBezTo>
                    <a:pt x="398" y="87"/>
                    <a:pt x="386" y="75"/>
                    <a:pt x="386" y="62"/>
                  </a:cubicBezTo>
                  <a:cubicBezTo>
                    <a:pt x="386" y="50"/>
                    <a:pt x="373" y="25"/>
                    <a:pt x="361" y="13"/>
                  </a:cubicBezTo>
                  <a:cubicBezTo>
                    <a:pt x="336" y="13"/>
                    <a:pt x="311" y="0"/>
                    <a:pt x="299"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79;p68"/>
            <p:cNvSpPr/>
            <p:nvPr/>
          </p:nvSpPr>
          <p:spPr>
            <a:xfrm>
              <a:off x="930825" y="2549775"/>
              <a:ext cx="8700" cy="23000"/>
            </a:xfrm>
            <a:custGeom>
              <a:avLst/>
              <a:gdLst/>
              <a:ahLst/>
              <a:cxnLst/>
              <a:rect l="l" t="t" r="r" b="b"/>
              <a:pathLst>
                <a:path w="348" h="920" extrusionOk="0">
                  <a:moveTo>
                    <a:pt x="87" y="1"/>
                  </a:moveTo>
                  <a:lnTo>
                    <a:pt x="25" y="51"/>
                  </a:lnTo>
                  <a:cubicBezTo>
                    <a:pt x="0" y="51"/>
                    <a:pt x="0" y="63"/>
                    <a:pt x="0" y="63"/>
                  </a:cubicBezTo>
                  <a:lnTo>
                    <a:pt x="0" y="100"/>
                  </a:lnTo>
                  <a:lnTo>
                    <a:pt x="0" y="907"/>
                  </a:lnTo>
                  <a:lnTo>
                    <a:pt x="0" y="920"/>
                  </a:lnTo>
                  <a:lnTo>
                    <a:pt x="25" y="920"/>
                  </a:lnTo>
                  <a:lnTo>
                    <a:pt x="87" y="883"/>
                  </a:lnTo>
                  <a:lnTo>
                    <a:pt x="99" y="870"/>
                  </a:lnTo>
                  <a:lnTo>
                    <a:pt x="99" y="845"/>
                  </a:lnTo>
                  <a:lnTo>
                    <a:pt x="99" y="622"/>
                  </a:lnTo>
                  <a:lnTo>
                    <a:pt x="224" y="771"/>
                  </a:lnTo>
                  <a:lnTo>
                    <a:pt x="249" y="771"/>
                  </a:lnTo>
                  <a:lnTo>
                    <a:pt x="335" y="734"/>
                  </a:lnTo>
                  <a:lnTo>
                    <a:pt x="348" y="709"/>
                  </a:lnTo>
                  <a:lnTo>
                    <a:pt x="348" y="684"/>
                  </a:lnTo>
                  <a:lnTo>
                    <a:pt x="348" y="671"/>
                  </a:lnTo>
                  <a:lnTo>
                    <a:pt x="348" y="647"/>
                  </a:lnTo>
                  <a:lnTo>
                    <a:pt x="149" y="460"/>
                  </a:lnTo>
                  <a:lnTo>
                    <a:pt x="335" y="125"/>
                  </a:lnTo>
                  <a:cubicBezTo>
                    <a:pt x="348" y="125"/>
                    <a:pt x="348" y="113"/>
                    <a:pt x="348" y="113"/>
                  </a:cubicBezTo>
                  <a:lnTo>
                    <a:pt x="348" y="100"/>
                  </a:lnTo>
                  <a:lnTo>
                    <a:pt x="348" y="75"/>
                  </a:lnTo>
                  <a:lnTo>
                    <a:pt x="335" y="75"/>
                  </a:lnTo>
                  <a:lnTo>
                    <a:pt x="249" y="125"/>
                  </a:lnTo>
                  <a:lnTo>
                    <a:pt x="236" y="137"/>
                  </a:lnTo>
                  <a:lnTo>
                    <a:pt x="236" y="162"/>
                  </a:lnTo>
                  <a:lnTo>
                    <a:pt x="99" y="411"/>
                  </a:lnTo>
                  <a:lnTo>
                    <a:pt x="99" y="13"/>
                  </a:lnTo>
                  <a:lnTo>
                    <a:pt x="99"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80;p68"/>
            <p:cNvSpPr/>
            <p:nvPr/>
          </p:nvSpPr>
          <p:spPr>
            <a:xfrm>
              <a:off x="1254350" y="2347850"/>
              <a:ext cx="27975" cy="16900"/>
            </a:xfrm>
            <a:custGeom>
              <a:avLst/>
              <a:gdLst/>
              <a:ahLst/>
              <a:cxnLst/>
              <a:rect l="l" t="t" r="r" b="b"/>
              <a:pathLst>
                <a:path w="1119" h="676" extrusionOk="0">
                  <a:moveTo>
                    <a:pt x="1053" y="0"/>
                  </a:moveTo>
                  <a:cubicBezTo>
                    <a:pt x="1046" y="0"/>
                    <a:pt x="1038" y="2"/>
                    <a:pt x="1031" y="5"/>
                  </a:cubicBezTo>
                  <a:lnTo>
                    <a:pt x="25" y="601"/>
                  </a:lnTo>
                  <a:cubicBezTo>
                    <a:pt x="13" y="614"/>
                    <a:pt x="0" y="639"/>
                    <a:pt x="13" y="663"/>
                  </a:cubicBezTo>
                  <a:cubicBezTo>
                    <a:pt x="13" y="663"/>
                    <a:pt x="25" y="676"/>
                    <a:pt x="38" y="676"/>
                  </a:cubicBezTo>
                  <a:lnTo>
                    <a:pt x="75" y="676"/>
                  </a:lnTo>
                  <a:lnTo>
                    <a:pt x="1081" y="80"/>
                  </a:lnTo>
                  <a:cubicBezTo>
                    <a:pt x="1093" y="67"/>
                    <a:pt x="1118" y="30"/>
                    <a:pt x="1093" y="18"/>
                  </a:cubicBezTo>
                  <a:cubicBezTo>
                    <a:pt x="1084" y="9"/>
                    <a:pt x="1069" y="0"/>
                    <a:pt x="1053"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81;p68"/>
            <p:cNvSpPr/>
            <p:nvPr/>
          </p:nvSpPr>
          <p:spPr>
            <a:xfrm>
              <a:off x="1254350" y="2359500"/>
              <a:ext cx="27975" cy="16750"/>
            </a:xfrm>
            <a:custGeom>
              <a:avLst/>
              <a:gdLst/>
              <a:ahLst/>
              <a:cxnLst/>
              <a:rect l="l" t="t" r="r" b="b"/>
              <a:pathLst>
                <a:path w="1119" h="670" extrusionOk="0">
                  <a:moveTo>
                    <a:pt x="1054" y="0"/>
                  </a:moveTo>
                  <a:cubicBezTo>
                    <a:pt x="1047" y="0"/>
                    <a:pt x="1039" y="3"/>
                    <a:pt x="1031" y="11"/>
                  </a:cubicBezTo>
                  <a:lnTo>
                    <a:pt x="25" y="595"/>
                  </a:lnTo>
                  <a:cubicBezTo>
                    <a:pt x="13" y="595"/>
                    <a:pt x="0" y="632"/>
                    <a:pt x="13" y="645"/>
                  </a:cubicBezTo>
                  <a:cubicBezTo>
                    <a:pt x="13" y="657"/>
                    <a:pt x="25" y="657"/>
                    <a:pt x="38" y="657"/>
                  </a:cubicBezTo>
                  <a:lnTo>
                    <a:pt x="75" y="669"/>
                  </a:lnTo>
                  <a:lnTo>
                    <a:pt x="1081" y="86"/>
                  </a:lnTo>
                  <a:cubicBezTo>
                    <a:pt x="1093" y="73"/>
                    <a:pt x="1118" y="36"/>
                    <a:pt x="1093" y="24"/>
                  </a:cubicBezTo>
                  <a:cubicBezTo>
                    <a:pt x="1085" y="15"/>
                    <a:pt x="1070" y="0"/>
                    <a:pt x="1054"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82;p68"/>
            <p:cNvSpPr/>
            <p:nvPr/>
          </p:nvSpPr>
          <p:spPr>
            <a:xfrm>
              <a:off x="1254350" y="2370375"/>
              <a:ext cx="27975" cy="16750"/>
            </a:xfrm>
            <a:custGeom>
              <a:avLst/>
              <a:gdLst/>
              <a:ahLst/>
              <a:cxnLst/>
              <a:rect l="l" t="t" r="r" b="b"/>
              <a:pathLst>
                <a:path w="1119" h="670" extrusionOk="0">
                  <a:moveTo>
                    <a:pt x="1054" y="0"/>
                  </a:moveTo>
                  <a:cubicBezTo>
                    <a:pt x="1047" y="0"/>
                    <a:pt x="1039" y="3"/>
                    <a:pt x="1031" y="11"/>
                  </a:cubicBezTo>
                  <a:lnTo>
                    <a:pt x="25" y="595"/>
                  </a:lnTo>
                  <a:cubicBezTo>
                    <a:pt x="13" y="607"/>
                    <a:pt x="0" y="644"/>
                    <a:pt x="13" y="657"/>
                  </a:cubicBezTo>
                  <a:cubicBezTo>
                    <a:pt x="13" y="669"/>
                    <a:pt x="25" y="669"/>
                    <a:pt x="38" y="669"/>
                  </a:cubicBezTo>
                  <a:cubicBezTo>
                    <a:pt x="38" y="669"/>
                    <a:pt x="62" y="657"/>
                    <a:pt x="75" y="657"/>
                  </a:cubicBezTo>
                  <a:lnTo>
                    <a:pt x="1081" y="85"/>
                  </a:lnTo>
                  <a:cubicBezTo>
                    <a:pt x="1093" y="60"/>
                    <a:pt x="1118" y="36"/>
                    <a:pt x="1093" y="23"/>
                  </a:cubicBezTo>
                  <a:cubicBezTo>
                    <a:pt x="1085" y="15"/>
                    <a:pt x="1070" y="0"/>
                    <a:pt x="1054"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83;p68"/>
            <p:cNvSpPr/>
            <p:nvPr/>
          </p:nvSpPr>
          <p:spPr>
            <a:xfrm>
              <a:off x="1251850" y="2359575"/>
              <a:ext cx="6250" cy="8850"/>
            </a:xfrm>
            <a:custGeom>
              <a:avLst/>
              <a:gdLst/>
              <a:ahLst/>
              <a:cxnLst/>
              <a:rect l="l" t="t" r="r" b="b"/>
              <a:pathLst>
                <a:path w="250" h="354" extrusionOk="0">
                  <a:moveTo>
                    <a:pt x="181" y="1"/>
                  </a:moveTo>
                  <a:cubicBezTo>
                    <a:pt x="165" y="1"/>
                    <a:pt x="146" y="7"/>
                    <a:pt x="125" y="21"/>
                  </a:cubicBezTo>
                  <a:cubicBezTo>
                    <a:pt x="51" y="70"/>
                    <a:pt x="1" y="145"/>
                    <a:pt x="1" y="257"/>
                  </a:cubicBezTo>
                  <a:cubicBezTo>
                    <a:pt x="1" y="317"/>
                    <a:pt x="25" y="353"/>
                    <a:pt x="64" y="353"/>
                  </a:cubicBezTo>
                  <a:cubicBezTo>
                    <a:pt x="82" y="353"/>
                    <a:pt x="102" y="346"/>
                    <a:pt x="125" y="331"/>
                  </a:cubicBezTo>
                  <a:cubicBezTo>
                    <a:pt x="200" y="269"/>
                    <a:pt x="249" y="182"/>
                    <a:pt x="249" y="95"/>
                  </a:cubicBezTo>
                  <a:cubicBezTo>
                    <a:pt x="249" y="41"/>
                    <a:pt x="224" y="1"/>
                    <a:pt x="181"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84;p68"/>
            <p:cNvSpPr/>
            <p:nvPr/>
          </p:nvSpPr>
          <p:spPr>
            <a:xfrm>
              <a:off x="1271725" y="2359575"/>
              <a:ext cx="6250" cy="8400"/>
            </a:xfrm>
            <a:custGeom>
              <a:avLst/>
              <a:gdLst/>
              <a:ahLst/>
              <a:cxnLst/>
              <a:rect l="l" t="t" r="r" b="b"/>
              <a:pathLst>
                <a:path w="250" h="336" extrusionOk="0">
                  <a:moveTo>
                    <a:pt x="181" y="1"/>
                  </a:moveTo>
                  <a:cubicBezTo>
                    <a:pt x="165" y="1"/>
                    <a:pt x="146" y="7"/>
                    <a:pt x="125" y="21"/>
                  </a:cubicBezTo>
                  <a:cubicBezTo>
                    <a:pt x="51" y="70"/>
                    <a:pt x="1" y="145"/>
                    <a:pt x="1" y="232"/>
                  </a:cubicBezTo>
                  <a:cubicBezTo>
                    <a:pt x="1" y="302"/>
                    <a:pt x="26" y="335"/>
                    <a:pt x="67" y="335"/>
                  </a:cubicBezTo>
                  <a:cubicBezTo>
                    <a:pt x="84" y="335"/>
                    <a:pt x="103" y="329"/>
                    <a:pt x="125" y="319"/>
                  </a:cubicBezTo>
                  <a:cubicBezTo>
                    <a:pt x="200" y="269"/>
                    <a:pt x="249" y="182"/>
                    <a:pt x="249" y="95"/>
                  </a:cubicBezTo>
                  <a:cubicBezTo>
                    <a:pt x="249" y="41"/>
                    <a:pt x="223" y="1"/>
                    <a:pt x="181"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85;p68"/>
            <p:cNvSpPr/>
            <p:nvPr/>
          </p:nvSpPr>
          <p:spPr>
            <a:xfrm>
              <a:off x="1263050" y="2375400"/>
              <a:ext cx="6225" cy="8475"/>
            </a:xfrm>
            <a:custGeom>
              <a:avLst/>
              <a:gdLst/>
              <a:ahLst/>
              <a:cxnLst/>
              <a:rect l="l" t="t" r="r" b="b"/>
              <a:pathLst>
                <a:path w="249" h="339" extrusionOk="0">
                  <a:moveTo>
                    <a:pt x="180" y="1"/>
                  </a:moveTo>
                  <a:cubicBezTo>
                    <a:pt x="164" y="1"/>
                    <a:pt x="145" y="7"/>
                    <a:pt x="124" y="21"/>
                  </a:cubicBezTo>
                  <a:cubicBezTo>
                    <a:pt x="50" y="83"/>
                    <a:pt x="0" y="158"/>
                    <a:pt x="0" y="244"/>
                  </a:cubicBezTo>
                  <a:cubicBezTo>
                    <a:pt x="0" y="298"/>
                    <a:pt x="26" y="339"/>
                    <a:pt x="68" y="339"/>
                  </a:cubicBezTo>
                  <a:cubicBezTo>
                    <a:pt x="85" y="339"/>
                    <a:pt x="103" y="333"/>
                    <a:pt x="124" y="319"/>
                  </a:cubicBezTo>
                  <a:cubicBezTo>
                    <a:pt x="199" y="269"/>
                    <a:pt x="248" y="195"/>
                    <a:pt x="248" y="95"/>
                  </a:cubicBezTo>
                  <a:cubicBezTo>
                    <a:pt x="248" y="42"/>
                    <a:pt x="223" y="1"/>
                    <a:pt x="1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86;p68"/>
            <p:cNvSpPr/>
            <p:nvPr/>
          </p:nvSpPr>
          <p:spPr>
            <a:xfrm>
              <a:off x="933300" y="2481175"/>
              <a:ext cx="9350" cy="20075"/>
            </a:xfrm>
            <a:custGeom>
              <a:avLst/>
              <a:gdLst/>
              <a:ahLst/>
              <a:cxnLst/>
              <a:rect l="l" t="t" r="r" b="b"/>
              <a:pathLst>
                <a:path w="374" h="803" extrusionOk="0">
                  <a:moveTo>
                    <a:pt x="212" y="199"/>
                  </a:moveTo>
                  <a:lnTo>
                    <a:pt x="212" y="522"/>
                  </a:lnTo>
                  <a:lnTo>
                    <a:pt x="75" y="596"/>
                  </a:lnTo>
                  <a:lnTo>
                    <a:pt x="75" y="596"/>
                  </a:lnTo>
                  <a:lnTo>
                    <a:pt x="212" y="199"/>
                  </a:lnTo>
                  <a:close/>
                  <a:moveTo>
                    <a:pt x="286" y="0"/>
                  </a:moveTo>
                  <a:lnTo>
                    <a:pt x="261" y="13"/>
                  </a:lnTo>
                  <a:lnTo>
                    <a:pt x="249" y="25"/>
                  </a:lnTo>
                  <a:cubicBezTo>
                    <a:pt x="236" y="25"/>
                    <a:pt x="236" y="25"/>
                    <a:pt x="236" y="50"/>
                  </a:cubicBezTo>
                  <a:lnTo>
                    <a:pt x="13" y="634"/>
                  </a:lnTo>
                  <a:lnTo>
                    <a:pt x="0" y="671"/>
                  </a:lnTo>
                  <a:lnTo>
                    <a:pt x="0" y="696"/>
                  </a:lnTo>
                  <a:lnTo>
                    <a:pt x="0" y="745"/>
                  </a:lnTo>
                  <a:cubicBezTo>
                    <a:pt x="0" y="758"/>
                    <a:pt x="0" y="758"/>
                    <a:pt x="13" y="758"/>
                  </a:cubicBezTo>
                  <a:lnTo>
                    <a:pt x="212" y="634"/>
                  </a:lnTo>
                  <a:lnTo>
                    <a:pt x="212" y="758"/>
                  </a:lnTo>
                  <a:lnTo>
                    <a:pt x="212" y="795"/>
                  </a:lnTo>
                  <a:cubicBezTo>
                    <a:pt x="212" y="800"/>
                    <a:pt x="212" y="802"/>
                    <a:pt x="214" y="802"/>
                  </a:cubicBezTo>
                  <a:cubicBezTo>
                    <a:pt x="218" y="802"/>
                    <a:pt x="230" y="794"/>
                    <a:pt x="261" y="770"/>
                  </a:cubicBezTo>
                  <a:lnTo>
                    <a:pt x="286" y="758"/>
                  </a:lnTo>
                  <a:cubicBezTo>
                    <a:pt x="286" y="758"/>
                    <a:pt x="311" y="758"/>
                    <a:pt x="311" y="745"/>
                  </a:cubicBezTo>
                  <a:lnTo>
                    <a:pt x="311" y="708"/>
                  </a:lnTo>
                  <a:lnTo>
                    <a:pt x="311" y="584"/>
                  </a:lnTo>
                  <a:lnTo>
                    <a:pt x="348" y="559"/>
                  </a:lnTo>
                  <a:cubicBezTo>
                    <a:pt x="348" y="559"/>
                    <a:pt x="373" y="559"/>
                    <a:pt x="373" y="547"/>
                  </a:cubicBezTo>
                  <a:lnTo>
                    <a:pt x="373" y="509"/>
                  </a:lnTo>
                  <a:lnTo>
                    <a:pt x="373" y="484"/>
                  </a:lnTo>
                  <a:lnTo>
                    <a:pt x="373" y="447"/>
                  </a:lnTo>
                  <a:lnTo>
                    <a:pt x="348" y="447"/>
                  </a:lnTo>
                  <a:lnTo>
                    <a:pt x="311" y="484"/>
                  </a:lnTo>
                  <a:lnTo>
                    <a:pt x="311" y="25"/>
                  </a:lnTo>
                  <a:lnTo>
                    <a:pt x="311"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87;p68"/>
            <p:cNvSpPr/>
            <p:nvPr/>
          </p:nvSpPr>
          <p:spPr>
            <a:xfrm>
              <a:off x="942625" y="2475275"/>
              <a:ext cx="9950" cy="21525"/>
            </a:xfrm>
            <a:custGeom>
              <a:avLst/>
              <a:gdLst/>
              <a:ahLst/>
              <a:cxnLst/>
              <a:rect l="l" t="t" r="r" b="b"/>
              <a:pathLst>
                <a:path w="398" h="861" extrusionOk="0">
                  <a:moveTo>
                    <a:pt x="323" y="0"/>
                  </a:moveTo>
                  <a:cubicBezTo>
                    <a:pt x="298" y="0"/>
                    <a:pt x="273" y="13"/>
                    <a:pt x="248" y="37"/>
                  </a:cubicBezTo>
                  <a:cubicBezTo>
                    <a:pt x="174" y="75"/>
                    <a:pt x="112" y="162"/>
                    <a:pt x="75" y="236"/>
                  </a:cubicBezTo>
                  <a:cubicBezTo>
                    <a:pt x="25" y="323"/>
                    <a:pt x="12" y="447"/>
                    <a:pt x="12" y="559"/>
                  </a:cubicBezTo>
                  <a:cubicBezTo>
                    <a:pt x="0" y="658"/>
                    <a:pt x="25" y="745"/>
                    <a:pt x="75" y="820"/>
                  </a:cubicBezTo>
                  <a:cubicBezTo>
                    <a:pt x="104" y="849"/>
                    <a:pt x="133" y="861"/>
                    <a:pt x="167" y="861"/>
                  </a:cubicBezTo>
                  <a:cubicBezTo>
                    <a:pt x="191" y="861"/>
                    <a:pt x="218" y="855"/>
                    <a:pt x="248" y="845"/>
                  </a:cubicBezTo>
                  <a:cubicBezTo>
                    <a:pt x="311" y="807"/>
                    <a:pt x="373" y="745"/>
                    <a:pt x="397" y="683"/>
                  </a:cubicBezTo>
                  <a:lnTo>
                    <a:pt x="397" y="671"/>
                  </a:lnTo>
                  <a:lnTo>
                    <a:pt x="397" y="634"/>
                  </a:lnTo>
                  <a:lnTo>
                    <a:pt x="397" y="348"/>
                  </a:lnTo>
                  <a:lnTo>
                    <a:pt x="397" y="311"/>
                  </a:lnTo>
                  <a:lnTo>
                    <a:pt x="385" y="311"/>
                  </a:lnTo>
                  <a:lnTo>
                    <a:pt x="248" y="385"/>
                  </a:lnTo>
                  <a:cubicBezTo>
                    <a:pt x="248" y="385"/>
                    <a:pt x="236" y="385"/>
                    <a:pt x="236" y="410"/>
                  </a:cubicBezTo>
                  <a:lnTo>
                    <a:pt x="236" y="435"/>
                  </a:lnTo>
                  <a:lnTo>
                    <a:pt x="236" y="472"/>
                  </a:lnTo>
                  <a:lnTo>
                    <a:pt x="236" y="497"/>
                  </a:lnTo>
                  <a:lnTo>
                    <a:pt x="248" y="497"/>
                  </a:lnTo>
                  <a:lnTo>
                    <a:pt x="323" y="447"/>
                  </a:lnTo>
                  <a:lnTo>
                    <a:pt x="323" y="671"/>
                  </a:lnTo>
                  <a:cubicBezTo>
                    <a:pt x="323" y="683"/>
                    <a:pt x="311" y="696"/>
                    <a:pt x="298" y="720"/>
                  </a:cubicBezTo>
                  <a:cubicBezTo>
                    <a:pt x="273" y="733"/>
                    <a:pt x="261" y="733"/>
                    <a:pt x="248" y="745"/>
                  </a:cubicBezTo>
                  <a:cubicBezTo>
                    <a:pt x="228" y="750"/>
                    <a:pt x="212" y="753"/>
                    <a:pt x="197" y="753"/>
                  </a:cubicBezTo>
                  <a:cubicBezTo>
                    <a:pt x="176" y="753"/>
                    <a:pt x="159" y="747"/>
                    <a:pt x="137" y="733"/>
                  </a:cubicBezTo>
                  <a:cubicBezTo>
                    <a:pt x="87" y="671"/>
                    <a:pt x="87" y="596"/>
                    <a:pt x="87" y="522"/>
                  </a:cubicBezTo>
                  <a:cubicBezTo>
                    <a:pt x="87" y="435"/>
                    <a:pt x="112" y="360"/>
                    <a:pt x="137" y="286"/>
                  </a:cubicBezTo>
                  <a:cubicBezTo>
                    <a:pt x="149" y="211"/>
                    <a:pt x="199" y="174"/>
                    <a:pt x="248" y="137"/>
                  </a:cubicBezTo>
                  <a:cubicBezTo>
                    <a:pt x="266" y="128"/>
                    <a:pt x="296" y="119"/>
                    <a:pt x="325" y="119"/>
                  </a:cubicBezTo>
                  <a:cubicBezTo>
                    <a:pt x="337" y="119"/>
                    <a:pt x="349" y="121"/>
                    <a:pt x="360" y="124"/>
                  </a:cubicBezTo>
                  <a:lnTo>
                    <a:pt x="373" y="124"/>
                  </a:lnTo>
                  <a:lnTo>
                    <a:pt x="373" y="112"/>
                  </a:lnTo>
                  <a:lnTo>
                    <a:pt x="385" y="50"/>
                  </a:lnTo>
                  <a:lnTo>
                    <a:pt x="385" y="37"/>
                  </a:lnTo>
                  <a:lnTo>
                    <a:pt x="385" y="13"/>
                  </a:lnTo>
                  <a:cubicBezTo>
                    <a:pt x="373" y="0"/>
                    <a:pt x="335" y="0"/>
                    <a:pt x="323"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88;p68"/>
            <p:cNvSpPr/>
            <p:nvPr/>
          </p:nvSpPr>
          <p:spPr>
            <a:xfrm>
              <a:off x="980800" y="2466875"/>
              <a:ext cx="6550" cy="9500"/>
            </a:xfrm>
            <a:custGeom>
              <a:avLst/>
              <a:gdLst/>
              <a:ahLst/>
              <a:cxnLst/>
              <a:rect l="l" t="t" r="r" b="b"/>
              <a:pathLst>
                <a:path w="262" h="380" extrusionOk="0">
                  <a:moveTo>
                    <a:pt x="179" y="1"/>
                  </a:moveTo>
                  <a:cubicBezTo>
                    <a:pt x="165" y="1"/>
                    <a:pt x="151" y="5"/>
                    <a:pt x="137" y="13"/>
                  </a:cubicBezTo>
                  <a:cubicBezTo>
                    <a:pt x="50" y="75"/>
                    <a:pt x="1" y="162"/>
                    <a:pt x="1" y="262"/>
                  </a:cubicBezTo>
                  <a:cubicBezTo>
                    <a:pt x="1" y="333"/>
                    <a:pt x="51" y="380"/>
                    <a:pt x="104" y="380"/>
                  </a:cubicBezTo>
                  <a:cubicBezTo>
                    <a:pt x="115" y="380"/>
                    <a:pt x="126" y="378"/>
                    <a:pt x="137" y="373"/>
                  </a:cubicBezTo>
                  <a:cubicBezTo>
                    <a:pt x="212" y="311"/>
                    <a:pt x="261" y="212"/>
                    <a:pt x="261" y="125"/>
                  </a:cubicBezTo>
                  <a:cubicBezTo>
                    <a:pt x="261" y="48"/>
                    <a:pt x="224" y="1"/>
                    <a:pt x="17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89;p68"/>
            <p:cNvSpPr/>
            <p:nvPr/>
          </p:nvSpPr>
          <p:spPr>
            <a:xfrm>
              <a:off x="976775" y="2458450"/>
              <a:ext cx="13375" cy="13500"/>
            </a:xfrm>
            <a:custGeom>
              <a:avLst/>
              <a:gdLst/>
              <a:ahLst/>
              <a:cxnLst/>
              <a:rect l="l" t="t" r="r" b="b"/>
              <a:pathLst>
                <a:path w="535" h="540" extrusionOk="0">
                  <a:moveTo>
                    <a:pt x="350" y="1"/>
                  </a:moveTo>
                  <a:cubicBezTo>
                    <a:pt x="341" y="1"/>
                    <a:pt x="332" y="1"/>
                    <a:pt x="323" y="3"/>
                  </a:cubicBezTo>
                  <a:cubicBezTo>
                    <a:pt x="323" y="40"/>
                    <a:pt x="311" y="40"/>
                    <a:pt x="298" y="52"/>
                  </a:cubicBezTo>
                  <a:cubicBezTo>
                    <a:pt x="149" y="152"/>
                    <a:pt x="62" y="301"/>
                    <a:pt x="13" y="462"/>
                  </a:cubicBezTo>
                  <a:cubicBezTo>
                    <a:pt x="0" y="487"/>
                    <a:pt x="13" y="537"/>
                    <a:pt x="25" y="537"/>
                  </a:cubicBezTo>
                  <a:cubicBezTo>
                    <a:pt x="27" y="539"/>
                    <a:pt x="30" y="540"/>
                    <a:pt x="34" y="540"/>
                  </a:cubicBezTo>
                  <a:cubicBezTo>
                    <a:pt x="53" y="540"/>
                    <a:pt x="87" y="516"/>
                    <a:pt x="87" y="474"/>
                  </a:cubicBezTo>
                  <a:cubicBezTo>
                    <a:pt x="124" y="363"/>
                    <a:pt x="187" y="251"/>
                    <a:pt x="273" y="176"/>
                  </a:cubicBezTo>
                  <a:cubicBezTo>
                    <a:pt x="297" y="157"/>
                    <a:pt x="323" y="149"/>
                    <a:pt x="347" y="149"/>
                  </a:cubicBezTo>
                  <a:cubicBezTo>
                    <a:pt x="387" y="149"/>
                    <a:pt x="424" y="171"/>
                    <a:pt x="447" y="201"/>
                  </a:cubicBezTo>
                  <a:cubicBezTo>
                    <a:pt x="460" y="226"/>
                    <a:pt x="460" y="238"/>
                    <a:pt x="460" y="238"/>
                  </a:cubicBezTo>
                  <a:cubicBezTo>
                    <a:pt x="464" y="248"/>
                    <a:pt x="473" y="252"/>
                    <a:pt x="482" y="252"/>
                  </a:cubicBezTo>
                  <a:cubicBezTo>
                    <a:pt x="497" y="252"/>
                    <a:pt x="514" y="241"/>
                    <a:pt x="522" y="226"/>
                  </a:cubicBezTo>
                  <a:cubicBezTo>
                    <a:pt x="534" y="189"/>
                    <a:pt x="534" y="164"/>
                    <a:pt x="534" y="127"/>
                  </a:cubicBezTo>
                  <a:cubicBezTo>
                    <a:pt x="512" y="49"/>
                    <a:pt x="430" y="1"/>
                    <a:pt x="350"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90;p68"/>
            <p:cNvSpPr/>
            <p:nvPr/>
          </p:nvSpPr>
          <p:spPr>
            <a:xfrm>
              <a:off x="973350" y="2451700"/>
              <a:ext cx="21150" cy="18375"/>
            </a:xfrm>
            <a:custGeom>
              <a:avLst/>
              <a:gdLst/>
              <a:ahLst/>
              <a:cxnLst/>
              <a:rect l="l" t="t" r="r" b="b"/>
              <a:pathLst>
                <a:path w="846" h="735" extrusionOk="0">
                  <a:moveTo>
                    <a:pt x="584" y="0"/>
                  </a:moveTo>
                  <a:cubicBezTo>
                    <a:pt x="546" y="0"/>
                    <a:pt x="508" y="8"/>
                    <a:pt x="473" y="24"/>
                  </a:cubicBezTo>
                  <a:cubicBezTo>
                    <a:pt x="460" y="24"/>
                    <a:pt x="448" y="24"/>
                    <a:pt x="435" y="49"/>
                  </a:cubicBezTo>
                  <a:cubicBezTo>
                    <a:pt x="224" y="186"/>
                    <a:pt x="75" y="397"/>
                    <a:pt x="13" y="633"/>
                  </a:cubicBezTo>
                  <a:cubicBezTo>
                    <a:pt x="1" y="670"/>
                    <a:pt x="1" y="707"/>
                    <a:pt x="25" y="732"/>
                  </a:cubicBezTo>
                  <a:cubicBezTo>
                    <a:pt x="27" y="734"/>
                    <a:pt x="29" y="734"/>
                    <a:pt x="32" y="734"/>
                  </a:cubicBezTo>
                  <a:cubicBezTo>
                    <a:pt x="47" y="734"/>
                    <a:pt x="77" y="702"/>
                    <a:pt x="88" y="670"/>
                  </a:cubicBezTo>
                  <a:cubicBezTo>
                    <a:pt x="150" y="459"/>
                    <a:pt x="261" y="297"/>
                    <a:pt x="435" y="186"/>
                  </a:cubicBezTo>
                  <a:cubicBezTo>
                    <a:pt x="474" y="156"/>
                    <a:pt x="521" y="142"/>
                    <a:pt x="568" y="142"/>
                  </a:cubicBezTo>
                  <a:cubicBezTo>
                    <a:pt x="639" y="142"/>
                    <a:pt x="708" y="175"/>
                    <a:pt x="746" y="235"/>
                  </a:cubicBezTo>
                  <a:cubicBezTo>
                    <a:pt x="758" y="248"/>
                    <a:pt x="758" y="260"/>
                    <a:pt x="771" y="273"/>
                  </a:cubicBezTo>
                  <a:cubicBezTo>
                    <a:pt x="776" y="288"/>
                    <a:pt x="785" y="295"/>
                    <a:pt x="796" y="295"/>
                  </a:cubicBezTo>
                  <a:cubicBezTo>
                    <a:pt x="810" y="295"/>
                    <a:pt x="825" y="282"/>
                    <a:pt x="833" y="260"/>
                  </a:cubicBezTo>
                  <a:cubicBezTo>
                    <a:pt x="845" y="235"/>
                    <a:pt x="845" y="198"/>
                    <a:pt x="845" y="173"/>
                  </a:cubicBezTo>
                  <a:cubicBezTo>
                    <a:pt x="799" y="63"/>
                    <a:pt x="692" y="0"/>
                    <a:pt x="584"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91;p68"/>
            <p:cNvSpPr/>
            <p:nvPr/>
          </p:nvSpPr>
          <p:spPr>
            <a:xfrm>
              <a:off x="1060600" y="2408825"/>
              <a:ext cx="6850" cy="21750"/>
            </a:xfrm>
            <a:custGeom>
              <a:avLst/>
              <a:gdLst/>
              <a:ahLst/>
              <a:cxnLst/>
              <a:rect l="l" t="t" r="r" b="b"/>
              <a:pathLst>
                <a:path w="274" h="870" extrusionOk="0">
                  <a:moveTo>
                    <a:pt x="261" y="0"/>
                  </a:moveTo>
                  <a:lnTo>
                    <a:pt x="199" y="38"/>
                  </a:lnTo>
                  <a:lnTo>
                    <a:pt x="187" y="50"/>
                  </a:lnTo>
                  <a:lnTo>
                    <a:pt x="174" y="62"/>
                  </a:lnTo>
                  <a:lnTo>
                    <a:pt x="1" y="361"/>
                  </a:lnTo>
                  <a:lnTo>
                    <a:pt x="1" y="398"/>
                  </a:lnTo>
                  <a:lnTo>
                    <a:pt x="1" y="410"/>
                  </a:lnTo>
                  <a:lnTo>
                    <a:pt x="50" y="485"/>
                  </a:lnTo>
                  <a:lnTo>
                    <a:pt x="63" y="485"/>
                  </a:lnTo>
                  <a:lnTo>
                    <a:pt x="75" y="472"/>
                  </a:lnTo>
                  <a:lnTo>
                    <a:pt x="187" y="274"/>
                  </a:lnTo>
                  <a:lnTo>
                    <a:pt x="187" y="857"/>
                  </a:lnTo>
                  <a:lnTo>
                    <a:pt x="187" y="870"/>
                  </a:lnTo>
                  <a:lnTo>
                    <a:pt x="199" y="870"/>
                  </a:lnTo>
                  <a:lnTo>
                    <a:pt x="261" y="845"/>
                  </a:lnTo>
                  <a:lnTo>
                    <a:pt x="274" y="832"/>
                  </a:lnTo>
                  <a:lnTo>
                    <a:pt x="274" y="795"/>
                  </a:lnTo>
                  <a:lnTo>
                    <a:pt x="274" y="25"/>
                  </a:lnTo>
                  <a:lnTo>
                    <a:pt x="274"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92;p68"/>
            <p:cNvSpPr/>
            <p:nvPr/>
          </p:nvSpPr>
          <p:spPr>
            <a:xfrm>
              <a:off x="1070225" y="2403550"/>
              <a:ext cx="7475" cy="21750"/>
            </a:xfrm>
            <a:custGeom>
              <a:avLst/>
              <a:gdLst/>
              <a:ahLst/>
              <a:cxnLst/>
              <a:rect l="l" t="t" r="r" b="b"/>
              <a:pathLst>
                <a:path w="299" h="870" extrusionOk="0">
                  <a:moveTo>
                    <a:pt x="286" y="0"/>
                  </a:moveTo>
                  <a:lnTo>
                    <a:pt x="224" y="25"/>
                  </a:lnTo>
                  <a:lnTo>
                    <a:pt x="199" y="50"/>
                  </a:lnTo>
                  <a:lnTo>
                    <a:pt x="187" y="62"/>
                  </a:lnTo>
                  <a:lnTo>
                    <a:pt x="13" y="360"/>
                  </a:lnTo>
                  <a:cubicBezTo>
                    <a:pt x="1" y="373"/>
                    <a:pt x="1" y="373"/>
                    <a:pt x="1" y="385"/>
                  </a:cubicBezTo>
                  <a:lnTo>
                    <a:pt x="1" y="398"/>
                  </a:lnTo>
                  <a:lnTo>
                    <a:pt x="63" y="485"/>
                  </a:lnTo>
                  <a:lnTo>
                    <a:pt x="75" y="485"/>
                  </a:lnTo>
                  <a:lnTo>
                    <a:pt x="100" y="460"/>
                  </a:lnTo>
                  <a:lnTo>
                    <a:pt x="199" y="261"/>
                  </a:lnTo>
                  <a:lnTo>
                    <a:pt x="199" y="857"/>
                  </a:lnTo>
                  <a:lnTo>
                    <a:pt x="199" y="870"/>
                  </a:lnTo>
                  <a:lnTo>
                    <a:pt x="224" y="870"/>
                  </a:lnTo>
                  <a:lnTo>
                    <a:pt x="286" y="832"/>
                  </a:lnTo>
                  <a:lnTo>
                    <a:pt x="299" y="820"/>
                  </a:lnTo>
                  <a:lnTo>
                    <a:pt x="299" y="795"/>
                  </a:lnTo>
                  <a:lnTo>
                    <a:pt x="299" y="13"/>
                  </a:lnTo>
                  <a:lnTo>
                    <a:pt x="299"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93;p68"/>
            <p:cNvSpPr/>
            <p:nvPr/>
          </p:nvSpPr>
          <p:spPr>
            <a:xfrm>
              <a:off x="1080775" y="2405400"/>
              <a:ext cx="2825" cy="15875"/>
            </a:xfrm>
            <a:custGeom>
              <a:avLst/>
              <a:gdLst/>
              <a:ahLst/>
              <a:cxnLst/>
              <a:rect l="l" t="t" r="r" b="b"/>
              <a:pathLst>
                <a:path w="113" h="635" extrusionOk="0">
                  <a:moveTo>
                    <a:pt x="88" y="1"/>
                  </a:moveTo>
                  <a:lnTo>
                    <a:pt x="13" y="50"/>
                  </a:lnTo>
                  <a:lnTo>
                    <a:pt x="1" y="63"/>
                  </a:lnTo>
                  <a:lnTo>
                    <a:pt x="1" y="100"/>
                  </a:lnTo>
                  <a:lnTo>
                    <a:pt x="1" y="224"/>
                  </a:lnTo>
                  <a:lnTo>
                    <a:pt x="1" y="237"/>
                  </a:lnTo>
                  <a:lnTo>
                    <a:pt x="13" y="237"/>
                  </a:lnTo>
                  <a:lnTo>
                    <a:pt x="88" y="187"/>
                  </a:lnTo>
                  <a:lnTo>
                    <a:pt x="113" y="175"/>
                  </a:lnTo>
                  <a:lnTo>
                    <a:pt x="113" y="137"/>
                  </a:lnTo>
                  <a:lnTo>
                    <a:pt x="113" y="13"/>
                  </a:lnTo>
                  <a:lnTo>
                    <a:pt x="113" y="1"/>
                  </a:lnTo>
                  <a:close/>
                  <a:moveTo>
                    <a:pt x="88" y="411"/>
                  </a:moveTo>
                  <a:lnTo>
                    <a:pt x="13" y="448"/>
                  </a:lnTo>
                  <a:lnTo>
                    <a:pt x="1" y="473"/>
                  </a:lnTo>
                  <a:lnTo>
                    <a:pt x="1" y="498"/>
                  </a:lnTo>
                  <a:lnTo>
                    <a:pt x="1" y="622"/>
                  </a:lnTo>
                  <a:lnTo>
                    <a:pt x="1" y="634"/>
                  </a:lnTo>
                  <a:lnTo>
                    <a:pt x="13" y="634"/>
                  </a:lnTo>
                  <a:lnTo>
                    <a:pt x="88" y="597"/>
                  </a:lnTo>
                  <a:lnTo>
                    <a:pt x="113" y="572"/>
                  </a:lnTo>
                  <a:lnTo>
                    <a:pt x="113" y="547"/>
                  </a:lnTo>
                  <a:lnTo>
                    <a:pt x="113" y="423"/>
                  </a:lnTo>
                  <a:lnTo>
                    <a:pt x="113" y="41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94;p68"/>
            <p:cNvSpPr/>
            <p:nvPr/>
          </p:nvSpPr>
          <p:spPr>
            <a:xfrm>
              <a:off x="1087000" y="2393000"/>
              <a:ext cx="10875" cy="21425"/>
            </a:xfrm>
            <a:custGeom>
              <a:avLst/>
              <a:gdLst/>
              <a:ahLst/>
              <a:cxnLst/>
              <a:rect l="l" t="t" r="r" b="b"/>
              <a:pathLst>
                <a:path w="435" h="857" extrusionOk="0">
                  <a:moveTo>
                    <a:pt x="236" y="298"/>
                  </a:moveTo>
                  <a:lnTo>
                    <a:pt x="236" y="546"/>
                  </a:lnTo>
                  <a:lnTo>
                    <a:pt x="87" y="621"/>
                  </a:lnTo>
                  <a:lnTo>
                    <a:pt x="236" y="298"/>
                  </a:lnTo>
                  <a:close/>
                  <a:moveTo>
                    <a:pt x="335" y="0"/>
                  </a:moveTo>
                  <a:lnTo>
                    <a:pt x="273" y="37"/>
                  </a:lnTo>
                  <a:cubicBezTo>
                    <a:pt x="261" y="50"/>
                    <a:pt x="249" y="62"/>
                    <a:pt x="249" y="75"/>
                  </a:cubicBezTo>
                  <a:lnTo>
                    <a:pt x="13" y="671"/>
                  </a:lnTo>
                  <a:cubicBezTo>
                    <a:pt x="13" y="683"/>
                    <a:pt x="0" y="683"/>
                    <a:pt x="0" y="695"/>
                  </a:cubicBezTo>
                  <a:lnTo>
                    <a:pt x="0" y="733"/>
                  </a:lnTo>
                  <a:lnTo>
                    <a:pt x="0" y="807"/>
                  </a:lnTo>
                  <a:lnTo>
                    <a:pt x="0" y="820"/>
                  </a:lnTo>
                  <a:lnTo>
                    <a:pt x="13" y="820"/>
                  </a:lnTo>
                  <a:lnTo>
                    <a:pt x="249" y="683"/>
                  </a:lnTo>
                  <a:lnTo>
                    <a:pt x="249" y="845"/>
                  </a:lnTo>
                  <a:lnTo>
                    <a:pt x="249" y="857"/>
                  </a:lnTo>
                  <a:lnTo>
                    <a:pt x="261" y="857"/>
                  </a:lnTo>
                  <a:lnTo>
                    <a:pt x="335" y="832"/>
                  </a:lnTo>
                  <a:lnTo>
                    <a:pt x="360" y="820"/>
                  </a:lnTo>
                  <a:lnTo>
                    <a:pt x="360" y="795"/>
                  </a:lnTo>
                  <a:lnTo>
                    <a:pt x="360" y="646"/>
                  </a:lnTo>
                  <a:lnTo>
                    <a:pt x="422" y="621"/>
                  </a:lnTo>
                  <a:lnTo>
                    <a:pt x="435" y="609"/>
                  </a:lnTo>
                  <a:lnTo>
                    <a:pt x="435" y="571"/>
                  </a:lnTo>
                  <a:lnTo>
                    <a:pt x="435" y="484"/>
                  </a:lnTo>
                  <a:lnTo>
                    <a:pt x="435" y="472"/>
                  </a:lnTo>
                  <a:lnTo>
                    <a:pt x="422" y="472"/>
                  </a:lnTo>
                  <a:lnTo>
                    <a:pt x="360" y="497"/>
                  </a:lnTo>
                  <a:lnTo>
                    <a:pt x="360" y="12"/>
                  </a:lnTo>
                  <a:lnTo>
                    <a:pt x="360"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95;p68"/>
            <p:cNvSpPr/>
            <p:nvPr/>
          </p:nvSpPr>
          <p:spPr>
            <a:xfrm>
              <a:off x="1100025" y="2383975"/>
              <a:ext cx="10275" cy="24250"/>
            </a:xfrm>
            <a:custGeom>
              <a:avLst/>
              <a:gdLst/>
              <a:ahLst/>
              <a:cxnLst/>
              <a:rect l="l" t="t" r="r" b="b"/>
              <a:pathLst>
                <a:path w="411" h="970" extrusionOk="0">
                  <a:moveTo>
                    <a:pt x="361" y="1"/>
                  </a:moveTo>
                  <a:lnTo>
                    <a:pt x="63" y="175"/>
                  </a:lnTo>
                  <a:lnTo>
                    <a:pt x="50" y="187"/>
                  </a:lnTo>
                  <a:lnTo>
                    <a:pt x="50" y="224"/>
                  </a:lnTo>
                  <a:lnTo>
                    <a:pt x="50" y="634"/>
                  </a:lnTo>
                  <a:lnTo>
                    <a:pt x="50" y="659"/>
                  </a:lnTo>
                  <a:lnTo>
                    <a:pt x="63" y="659"/>
                  </a:lnTo>
                  <a:lnTo>
                    <a:pt x="125" y="609"/>
                  </a:lnTo>
                  <a:lnTo>
                    <a:pt x="150" y="597"/>
                  </a:lnTo>
                  <a:lnTo>
                    <a:pt x="162" y="572"/>
                  </a:lnTo>
                  <a:cubicBezTo>
                    <a:pt x="162" y="560"/>
                    <a:pt x="162" y="547"/>
                    <a:pt x="175" y="547"/>
                  </a:cubicBezTo>
                  <a:cubicBezTo>
                    <a:pt x="175" y="535"/>
                    <a:pt x="187" y="522"/>
                    <a:pt x="200" y="522"/>
                  </a:cubicBezTo>
                  <a:cubicBezTo>
                    <a:pt x="218" y="510"/>
                    <a:pt x="237" y="504"/>
                    <a:pt x="252" y="504"/>
                  </a:cubicBezTo>
                  <a:cubicBezTo>
                    <a:pt x="268" y="504"/>
                    <a:pt x="280" y="510"/>
                    <a:pt x="286" y="522"/>
                  </a:cubicBezTo>
                  <a:cubicBezTo>
                    <a:pt x="311" y="547"/>
                    <a:pt x="311" y="560"/>
                    <a:pt x="311" y="597"/>
                  </a:cubicBezTo>
                  <a:cubicBezTo>
                    <a:pt x="311" y="647"/>
                    <a:pt x="299" y="684"/>
                    <a:pt x="286" y="721"/>
                  </a:cubicBezTo>
                  <a:cubicBezTo>
                    <a:pt x="274" y="746"/>
                    <a:pt x="237" y="783"/>
                    <a:pt x="200" y="796"/>
                  </a:cubicBezTo>
                  <a:cubicBezTo>
                    <a:pt x="187" y="796"/>
                    <a:pt x="187" y="808"/>
                    <a:pt x="175" y="808"/>
                  </a:cubicBezTo>
                  <a:lnTo>
                    <a:pt x="150" y="808"/>
                  </a:lnTo>
                  <a:lnTo>
                    <a:pt x="125" y="796"/>
                  </a:lnTo>
                  <a:cubicBezTo>
                    <a:pt x="113" y="796"/>
                    <a:pt x="113" y="783"/>
                    <a:pt x="113" y="771"/>
                  </a:cubicBezTo>
                  <a:cubicBezTo>
                    <a:pt x="100" y="771"/>
                    <a:pt x="100" y="746"/>
                    <a:pt x="100" y="746"/>
                  </a:cubicBezTo>
                  <a:lnTo>
                    <a:pt x="88" y="746"/>
                  </a:lnTo>
                  <a:lnTo>
                    <a:pt x="26" y="783"/>
                  </a:lnTo>
                  <a:lnTo>
                    <a:pt x="1" y="796"/>
                  </a:lnTo>
                  <a:lnTo>
                    <a:pt x="1" y="833"/>
                  </a:lnTo>
                  <a:cubicBezTo>
                    <a:pt x="1" y="858"/>
                    <a:pt x="1" y="870"/>
                    <a:pt x="26" y="907"/>
                  </a:cubicBezTo>
                  <a:cubicBezTo>
                    <a:pt x="26" y="920"/>
                    <a:pt x="38" y="932"/>
                    <a:pt x="50" y="957"/>
                  </a:cubicBezTo>
                  <a:cubicBezTo>
                    <a:pt x="63" y="970"/>
                    <a:pt x="100" y="970"/>
                    <a:pt x="113" y="970"/>
                  </a:cubicBezTo>
                  <a:cubicBezTo>
                    <a:pt x="150" y="970"/>
                    <a:pt x="175" y="957"/>
                    <a:pt x="212" y="932"/>
                  </a:cubicBezTo>
                  <a:cubicBezTo>
                    <a:pt x="237" y="920"/>
                    <a:pt x="249" y="907"/>
                    <a:pt x="286" y="870"/>
                  </a:cubicBezTo>
                  <a:cubicBezTo>
                    <a:pt x="311" y="845"/>
                    <a:pt x="336" y="808"/>
                    <a:pt x="349" y="783"/>
                  </a:cubicBezTo>
                  <a:cubicBezTo>
                    <a:pt x="361" y="746"/>
                    <a:pt x="373" y="721"/>
                    <a:pt x="398" y="671"/>
                  </a:cubicBezTo>
                  <a:cubicBezTo>
                    <a:pt x="411" y="622"/>
                    <a:pt x="411" y="585"/>
                    <a:pt x="411" y="535"/>
                  </a:cubicBezTo>
                  <a:cubicBezTo>
                    <a:pt x="411" y="498"/>
                    <a:pt x="411" y="460"/>
                    <a:pt x="398" y="423"/>
                  </a:cubicBezTo>
                  <a:cubicBezTo>
                    <a:pt x="373" y="398"/>
                    <a:pt x="361" y="373"/>
                    <a:pt x="349" y="361"/>
                  </a:cubicBezTo>
                  <a:cubicBezTo>
                    <a:pt x="336" y="349"/>
                    <a:pt x="299" y="349"/>
                    <a:pt x="286" y="349"/>
                  </a:cubicBezTo>
                  <a:cubicBezTo>
                    <a:pt x="249" y="349"/>
                    <a:pt x="237" y="361"/>
                    <a:pt x="212" y="373"/>
                  </a:cubicBezTo>
                  <a:lnTo>
                    <a:pt x="175" y="398"/>
                  </a:lnTo>
                  <a:cubicBezTo>
                    <a:pt x="162" y="398"/>
                    <a:pt x="150" y="411"/>
                    <a:pt x="125" y="423"/>
                  </a:cubicBezTo>
                  <a:lnTo>
                    <a:pt x="150" y="274"/>
                  </a:lnTo>
                  <a:lnTo>
                    <a:pt x="361" y="137"/>
                  </a:lnTo>
                  <a:cubicBezTo>
                    <a:pt x="373" y="137"/>
                    <a:pt x="373" y="137"/>
                    <a:pt x="373" y="125"/>
                  </a:cubicBezTo>
                  <a:lnTo>
                    <a:pt x="373" y="100"/>
                  </a:lnTo>
                  <a:lnTo>
                    <a:pt x="373" y="26"/>
                  </a:lnTo>
                  <a:lnTo>
                    <a:pt x="373"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96;p68"/>
            <p:cNvSpPr/>
            <p:nvPr/>
          </p:nvSpPr>
          <p:spPr>
            <a:xfrm>
              <a:off x="882700" y="2526175"/>
              <a:ext cx="5600" cy="9650"/>
            </a:xfrm>
            <a:custGeom>
              <a:avLst/>
              <a:gdLst/>
              <a:ahLst/>
              <a:cxnLst/>
              <a:rect l="l" t="t" r="r" b="b"/>
              <a:pathLst>
                <a:path w="224" h="386" extrusionOk="0">
                  <a:moveTo>
                    <a:pt x="224" y="1"/>
                  </a:moveTo>
                  <a:lnTo>
                    <a:pt x="0" y="138"/>
                  </a:lnTo>
                  <a:lnTo>
                    <a:pt x="0" y="386"/>
                  </a:lnTo>
                  <a:lnTo>
                    <a:pt x="224" y="262"/>
                  </a:lnTo>
                  <a:lnTo>
                    <a:pt x="224"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97;p68"/>
            <p:cNvSpPr/>
            <p:nvPr/>
          </p:nvSpPr>
          <p:spPr>
            <a:xfrm>
              <a:off x="891075" y="2515325"/>
              <a:ext cx="5300" cy="15550"/>
            </a:xfrm>
            <a:custGeom>
              <a:avLst/>
              <a:gdLst/>
              <a:ahLst/>
              <a:cxnLst/>
              <a:rect l="l" t="t" r="r" b="b"/>
              <a:pathLst>
                <a:path w="212" h="622" extrusionOk="0">
                  <a:moveTo>
                    <a:pt x="212" y="0"/>
                  </a:moveTo>
                  <a:lnTo>
                    <a:pt x="0" y="124"/>
                  </a:lnTo>
                  <a:lnTo>
                    <a:pt x="0" y="621"/>
                  </a:lnTo>
                  <a:lnTo>
                    <a:pt x="212" y="509"/>
                  </a:lnTo>
                  <a:lnTo>
                    <a:pt x="212"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98;p68"/>
            <p:cNvSpPr/>
            <p:nvPr/>
          </p:nvSpPr>
          <p:spPr>
            <a:xfrm>
              <a:off x="899150" y="2504775"/>
              <a:ext cx="5300" cy="21425"/>
            </a:xfrm>
            <a:custGeom>
              <a:avLst/>
              <a:gdLst/>
              <a:ahLst/>
              <a:cxnLst/>
              <a:rect l="l" t="t" r="r" b="b"/>
              <a:pathLst>
                <a:path w="212" h="857" extrusionOk="0">
                  <a:moveTo>
                    <a:pt x="211" y="0"/>
                  </a:moveTo>
                  <a:lnTo>
                    <a:pt x="0" y="112"/>
                  </a:lnTo>
                  <a:lnTo>
                    <a:pt x="0" y="857"/>
                  </a:lnTo>
                  <a:lnTo>
                    <a:pt x="211" y="733"/>
                  </a:lnTo>
                  <a:lnTo>
                    <a:pt x="211"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99;p68"/>
            <p:cNvSpPr/>
            <p:nvPr/>
          </p:nvSpPr>
          <p:spPr>
            <a:xfrm>
              <a:off x="907225" y="2493900"/>
              <a:ext cx="4975" cy="27975"/>
            </a:xfrm>
            <a:custGeom>
              <a:avLst/>
              <a:gdLst/>
              <a:ahLst/>
              <a:cxnLst/>
              <a:rect l="l" t="t" r="r" b="b"/>
              <a:pathLst>
                <a:path w="199" h="1119" extrusionOk="0">
                  <a:moveTo>
                    <a:pt x="199" y="0"/>
                  </a:moveTo>
                  <a:lnTo>
                    <a:pt x="0" y="125"/>
                  </a:lnTo>
                  <a:lnTo>
                    <a:pt x="0" y="1118"/>
                  </a:lnTo>
                  <a:lnTo>
                    <a:pt x="199" y="981"/>
                  </a:lnTo>
                  <a:lnTo>
                    <a:pt x="199"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500;p68"/>
            <p:cNvSpPr/>
            <p:nvPr/>
          </p:nvSpPr>
          <p:spPr>
            <a:xfrm>
              <a:off x="1260250" y="2282650"/>
              <a:ext cx="25475" cy="33900"/>
            </a:xfrm>
            <a:custGeom>
              <a:avLst/>
              <a:gdLst/>
              <a:ahLst/>
              <a:cxnLst/>
              <a:rect l="l" t="t" r="r" b="b"/>
              <a:pathLst>
                <a:path w="1019" h="1356" extrusionOk="0">
                  <a:moveTo>
                    <a:pt x="969" y="80"/>
                  </a:moveTo>
                  <a:cubicBezTo>
                    <a:pt x="969" y="80"/>
                    <a:pt x="981" y="80"/>
                    <a:pt x="981" y="92"/>
                  </a:cubicBezTo>
                  <a:cubicBezTo>
                    <a:pt x="1006" y="117"/>
                    <a:pt x="1006" y="142"/>
                    <a:pt x="1006" y="154"/>
                  </a:cubicBezTo>
                  <a:lnTo>
                    <a:pt x="1006" y="614"/>
                  </a:lnTo>
                  <a:cubicBezTo>
                    <a:pt x="1006" y="676"/>
                    <a:pt x="981" y="750"/>
                    <a:pt x="919" y="800"/>
                  </a:cubicBezTo>
                  <a:lnTo>
                    <a:pt x="112" y="1259"/>
                  </a:lnTo>
                  <a:cubicBezTo>
                    <a:pt x="87" y="1259"/>
                    <a:pt x="75" y="1259"/>
                    <a:pt x="75" y="1247"/>
                  </a:cubicBezTo>
                  <a:cubicBezTo>
                    <a:pt x="50" y="1235"/>
                    <a:pt x="50" y="1197"/>
                    <a:pt x="50" y="1185"/>
                  </a:cubicBezTo>
                  <a:lnTo>
                    <a:pt x="50" y="738"/>
                  </a:lnTo>
                  <a:cubicBezTo>
                    <a:pt x="50" y="676"/>
                    <a:pt x="75" y="589"/>
                    <a:pt x="137" y="552"/>
                  </a:cubicBezTo>
                  <a:lnTo>
                    <a:pt x="932" y="80"/>
                  </a:lnTo>
                  <a:close/>
                  <a:moveTo>
                    <a:pt x="927" y="0"/>
                  </a:moveTo>
                  <a:cubicBezTo>
                    <a:pt x="920" y="0"/>
                    <a:pt x="913" y="2"/>
                    <a:pt x="907" y="5"/>
                  </a:cubicBezTo>
                  <a:lnTo>
                    <a:pt x="100" y="477"/>
                  </a:lnTo>
                  <a:cubicBezTo>
                    <a:pt x="38" y="539"/>
                    <a:pt x="0" y="626"/>
                    <a:pt x="0" y="725"/>
                  </a:cubicBezTo>
                  <a:lnTo>
                    <a:pt x="0" y="1173"/>
                  </a:lnTo>
                  <a:cubicBezTo>
                    <a:pt x="0" y="1222"/>
                    <a:pt x="25" y="1259"/>
                    <a:pt x="38" y="1309"/>
                  </a:cubicBezTo>
                  <a:lnTo>
                    <a:pt x="62" y="1346"/>
                  </a:lnTo>
                  <a:cubicBezTo>
                    <a:pt x="75" y="1353"/>
                    <a:pt x="84" y="1356"/>
                    <a:pt x="92" y="1356"/>
                  </a:cubicBezTo>
                  <a:cubicBezTo>
                    <a:pt x="100" y="1356"/>
                    <a:pt x="106" y="1353"/>
                    <a:pt x="112" y="1346"/>
                  </a:cubicBezTo>
                  <a:lnTo>
                    <a:pt x="919" y="874"/>
                  </a:lnTo>
                  <a:cubicBezTo>
                    <a:pt x="981" y="812"/>
                    <a:pt x="1019" y="725"/>
                    <a:pt x="1019" y="626"/>
                  </a:cubicBezTo>
                  <a:lnTo>
                    <a:pt x="1019" y="179"/>
                  </a:lnTo>
                  <a:cubicBezTo>
                    <a:pt x="1019" y="129"/>
                    <a:pt x="1019" y="80"/>
                    <a:pt x="981" y="42"/>
                  </a:cubicBezTo>
                  <a:cubicBezTo>
                    <a:pt x="972" y="14"/>
                    <a:pt x="949" y="0"/>
                    <a:pt x="927"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501;p68"/>
            <p:cNvSpPr/>
            <p:nvPr/>
          </p:nvSpPr>
          <p:spPr>
            <a:xfrm>
              <a:off x="1263650" y="2296125"/>
              <a:ext cx="3450" cy="14925"/>
            </a:xfrm>
            <a:custGeom>
              <a:avLst/>
              <a:gdLst/>
              <a:ahLst/>
              <a:cxnLst/>
              <a:rect l="l" t="t" r="r" b="b"/>
              <a:pathLst>
                <a:path w="138" h="597" extrusionOk="0">
                  <a:moveTo>
                    <a:pt x="138" y="0"/>
                  </a:moveTo>
                  <a:lnTo>
                    <a:pt x="38" y="62"/>
                  </a:lnTo>
                  <a:cubicBezTo>
                    <a:pt x="13" y="87"/>
                    <a:pt x="1" y="149"/>
                    <a:pt x="1" y="199"/>
                  </a:cubicBezTo>
                  <a:lnTo>
                    <a:pt x="1" y="596"/>
                  </a:lnTo>
                  <a:lnTo>
                    <a:pt x="13" y="596"/>
                  </a:lnTo>
                  <a:lnTo>
                    <a:pt x="138" y="522"/>
                  </a:lnTo>
                  <a:lnTo>
                    <a:pt x="138"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502;p68"/>
            <p:cNvSpPr/>
            <p:nvPr/>
          </p:nvSpPr>
          <p:spPr>
            <a:xfrm>
              <a:off x="1268625" y="2293000"/>
              <a:ext cx="3750" cy="15550"/>
            </a:xfrm>
            <a:custGeom>
              <a:avLst/>
              <a:gdLst/>
              <a:ahLst/>
              <a:cxnLst/>
              <a:rect l="l" t="t" r="r" b="b"/>
              <a:pathLst>
                <a:path w="150" h="622" extrusionOk="0">
                  <a:moveTo>
                    <a:pt x="150" y="1"/>
                  </a:moveTo>
                  <a:lnTo>
                    <a:pt x="1" y="88"/>
                  </a:lnTo>
                  <a:lnTo>
                    <a:pt x="1" y="622"/>
                  </a:lnTo>
                  <a:lnTo>
                    <a:pt x="150" y="535"/>
                  </a:lnTo>
                  <a:lnTo>
                    <a:pt x="150"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503;p68"/>
            <p:cNvSpPr/>
            <p:nvPr/>
          </p:nvSpPr>
          <p:spPr>
            <a:xfrm>
              <a:off x="1273900" y="2290225"/>
              <a:ext cx="3750" cy="15550"/>
            </a:xfrm>
            <a:custGeom>
              <a:avLst/>
              <a:gdLst/>
              <a:ahLst/>
              <a:cxnLst/>
              <a:rect l="l" t="t" r="r" b="b"/>
              <a:pathLst>
                <a:path w="150" h="622" extrusionOk="0">
                  <a:moveTo>
                    <a:pt x="150" y="0"/>
                  </a:moveTo>
                  <a:lnTo>
                    <a:pt x="1" y="75"/>
                  </a:lnTo>
                  <a:lnTo>
                    <a:pt x="1" y="621"/>
                  </a:lnTo>
                  <a:lnTo>
                    <a:pt x="150" y="522"/>
                  </a:lnTo>
                  <a:lnTo>
                    <a:pt x="150"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504;p68"/>
            <p:cNvSpPr/>
            <p:nvPr/>
          </p:nvSpPr>
          <p:spPr>
            <a:xfrm>
              <a:off x="1279500" y="2287500"/>
              <a:ext cx="3425" cy="15150"/>
            </a:xfrm>
            <a:custGeom>
              <a:avLst/>
              <a:gdLst/>
              <a:ahLst/>
              <a:cxnLst/>
              <a:rect l="l" t="t" r="r" b="b"/>
              <a:pathLst>
                <a:path w="137" h="606" extrusionOk="0">
                  <a:moveTo>
                    <a:pt x="121" y="0"/>
                  </a:moveTo>
                  <a:cubicBezTo>
                    <a:pt x="118" y="0"/>
                    <a:pt x="118" y="4"/>
                    <a:pt x="125" y="10"/>
                  </a:cubicBezTo>
                  <a:lnTo>
                    <a:pt x="0" y="72"/>
                  </a:lnTo>
                  <a:lnTo>
                    <a:pt x="0" y="606"/>
                  </a:lnTo>
                  <a:lnTo>
                    <a:pt x="38" y="569"/>
                  </a:lnTo>
                  <a:cubicBezTo>
                    <a:pt x="112" y="544"/>
                    <a:pt x="137" y="482"/>
                    <a:pt x="137" y="407"/>
                  </a:cubicBezTo>
                  <a:lnTo>
                    <a:pt x="137" y="10"/>
                  </a:lnTo>
                  <a:cubicBezTo>
                    <a:pt x="131" y="4"/>
                    <a:pt x="125" y="0"/>
                    <a:pt x="121"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505;p68"/>
            <p:cNvSpPr/>
            <p:nvPr/>
          </p:nvSpPr>
          <p:spPr>
            <a:xfrm>
              <a:off x="1285400" y="2286675"/>
              <a:ext cx="2200" cy="11325"/>
            </a:xfrm>
            <a:custGeom>
              <a:avLst/>
              <a:gdLst/>
              <a:ahLst/>
              <a:cxnLst/>
              <a:rect l="l" t="t" r="r" b="b"/>
              <a:pathLst>
                <a:path w="88" h="453" extrusionOk="0">
                  <a:moveTo>
                    <a:pt x="49" y="0"/>
                  </a:moveTo>
                  <a:cubicBezTo>
                    <a:pt x="45" y="0"/>
                    <a:pt x="41" y="2"/>
                    <a:pt x="38" y="6"/>
                  </a:cubicBezTo>
                  <a:lnTo>
                    <a:pt x="0" y="18"/>
                  </a:lnTo>
                  <a:lnTo>
                    <a:pt x="0" y="453"/>
                  </a:lnTo>
                  <a:lnTo>
                    <a:pt x="38" y="415"/>
                  </a:lnTo>
                  <a:cubicBezTo>
                    <a:pt x="87" y="353"/>
                    <a:pt x="87" y="279"/>
                    <a:pt x="87" y="217"/>
                  </a:cubicBezTo>
                  <a:lnTo>
                    <a:pt x="87" y="142"/>
                  </a:lnTo>
                  <a:cubicBezTo>
                    <a:pt x="87" y="58"/>
                    <a:pt x="69" y="0"/>
                    <a:pt x="49"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506;p68"/>
            <p:cNvSpPr/>
            <p:nvPr/>
          </p:nvSpPr>
          <p:spPr>
            <a:xfrm>
              <a:off x="1229825" y="2303250"/>
              <a:ext cx="19900" cy="25800"/>
            </a:xfrm>
            <a:custGeom>
              <a:avLst/>
              <a:gdLst/>
              <a:ahLst/>
              <a:cxnLst/>
              <a:rect l="l" t="t" r="r" b="b"/>
              <a:pathLst>
                <a:path w="796" h="1032" extrusionOk="0">
                  <a:moveTo>
                    <a:pt x="795" y="1"/>
                  </a:moveTo>
                  <a:lnTo>
                    <a:pt x="0" y="709"/>
                  </a:lnTo>
                  <a:lnTo>
                    <a:pt x="435" y="597"/>
                  </a:lnTo>
                  <a:lnTo>
                    <a:pt x="547" y="1032"/>
                  </a:lnTo>
                  <a:lnTo>
                    <a:pt x="795"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507;p68"/>
            <p:cNvSpPr/>
            <p:nvPr/>
          </p:nvSpPr>
          <p:spPr>
            <a:xfrm>
              <a:off x="1488775" y="3491500"/>
              <a:ext cx="171725" cy="31200"/>
            </a:xfrm>
            <a:custGeom>
              <a:avLst/>
              <a:gdLst/>
              <a:ahLst/>
              <a:cxnLst/>
              <a:rect l="l" t="t" r="r" b="b"/>
              <a:pathLst>
                <a:path w="6869" h="1248" extrusionOk="0">
                  <a:moveTo>
                    <a:pt x="62" y="0"/>
                  </a:moveTo>
                  <a:cubicBezTo>
                    <a:pt x="0" y="12"/>
                    <a:pt x="0" y="323"/>
                    <a:pt x="37" y="435"/>
                  </a:cubicBezTo>
                  <a:cubicBezTo>
                    <a:pt x="87" y="534"/>
                    <a:pt x="447" y="931"/>
                    <a:pt x="1143" y="1068"/>
                  </a:cubicBezTo>
                  <a:cubicBezTo>
                    <a:pt x="1365" y="1112"/>
                    <a:pt x="1615" y="1128"/>
                    <a:pt x="1867" y="1128"/>
                  </a:cubicBezTo>
                  <a:cubicBezTo>
                    <a:pt x="2402" y="1128"/>
                    <a:pt x="2942" y="1056"/>
                    <a:pt x="3229" y="1031"/>
                  </a:cubicBezTo>
                  <a:cubicBezTo>
                    <a:pt x="3256" y="1029"/>
                    <a:pt x="3287" y="1028"/>
                    <a:pt x="3322" y="1028"/>
                  </a:cubicBezTo>
                  <a:cubicBezTo>
                    <a:pt x="3808" y="1028"/>
                    <a:pt x="4971" y="1182"/>
                    <a:pt x="5365" y="1217"/>
                  </a:cubicBezTo>
                  <a:cubicBezTo>
                    <a:pt x="5501" y="1238"/>
                    <a:pt x="5631" y="1247"/>
                    <a:pt x="5752" y="1247"/>
                  </a:cubicBezTo>
                  <a:cubicBezTo>
                    <a:pt x="6218" y="1247"/>
                    <a:pt x="6572" y="1109"/>
                    <a:pt x="6769" y="931"/>
                  </a:cubicBezTo>
                  <a:cubicBezTo>
                    <a:pt x="6843" y="832"/>
                    <a:pt x="6868" y="708"/>
                    <a:pt x="6856" y="584"/>
                  </a:cubicBezTo>
                  <a:cubicBezTo>
                    <a:pt x="6843" y="311"/>
                    <a:pt x="6831" y="261"/>
                    <a:pt x="6781" y="261"/>
                  </a:cubicBezTo>
                  <a:lnTo>
                    <a:pt x="62" y="0"/>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508;p68"/>
            <p:cNvSpPr/>
            <p:nvPr/>
          </p:nvSpPr>
          <p:spPr>
            <a:xfrm>
              <a:off x="1489075" y="3444250"/>
              <a:ext cx="169550" cy="70850"/>
            </a:xfrm>
            <a:custGeom>
              <a:avLst/>
              <a:gdLst/>
              <a:ahLst/>
              <a:cxnLst/>
              <a:rect l="l" t="t" r="r" b="b"/>
              <a:pathLst>
                <a:path w="6782" h="2834" extrusionOk="0">
                  <a:moveTo>
                    <a:pt x="6188" y="0"/>
                  </a:moveTo>
                  <a:cubicBezTo>
                    <a:pt x="5769" y="0"/>
                    <a:pt x="4434" y="40"/>
                    <a:pt x="4434" y="40"/>
                  </a:cubicBezTo>
                  <a:cubicBezTo>
                    <a:pt x="4323" y="40"/>
                    <a:pt x="4298" y="164"/>
                    <a:pt x="4248" y="288"/>
                  </a:cubicBezTo>
                  <a:cubicBezTo>
                    <a:pt x="4161" y="549"/>
                    <a:pt x="3925" y="586"/>
                    <a:pt x="3664" y="661"/>
                  </a:cubicBezTo>
                  <a:cubicBezTo>
                    <a:pt x="3354" y="723"/>
                    <a:pt x="3043" y="772"/>
                    <a:pt x="2733" y="785"/>
                  </a:cubicBezTo>
                  <a:cubicBezTo>
                    <a:pt x="2693" y="786"/>
                    <a:pt x="2653" y="787"/>
                    <a:pt x="2614" y="787"/>
                  </a:cubicBezTo>
                  <a:cubicBezTo>
                    <a:pt x="2302" y="787"/>
                    <a:pt x="2017" y="747"/>
                    <a:pt x="1652" y="747"/>
                  </a:cubicBezTo>
                  <a:cubicBezTo>
                    <a:pt x="1627" y="747"/>
                    <a:pt x="1601" y="746"/>
                    <a:pt x="1575" y="746"/>
                  </a:cubicBezTo>
                  <a:cubicBezTo>
                    <a:pt x="1239" y="746"/>
                    <a:pt x="896" y="822"/>
                    <a:pt x="584" y="983"/>
                  </a:cubicBezTo>
                  <a:cubicBezTo>
                    <a:pt x="212" y="1157"/>
                    <a:pt x="1" y="1542"/>
                    <a:pt x="38" y="1952"/>
                  </a:cubicBezTo>
                  <a:cubicBezTo>
                    <a:pt x="125" y="2238"/>
                    <a:pt x="398" y="2399"/>
                    <a:pt x="696" y="2523"/>
                  </a:cubicBezTo>
                  <a:cubicBezTo>
                    <a:pt x="1031" y="2648"/>
                    <a:pt x="1404" y="2722"/>
                    <a:pt x="1764" y="2735"/>
                  </a:cubicBezTo>
                  <a:cubicBezTo>
                    <a:pt x="1837" y="2741"/>
                    <a:pt x="1914" y="2744"/>
                    <a:pt x="1995" y="2744"/>
                  </a:cubicBezTo>
                  <a:cubicBezTo>
                    <a:pt x="2383" y="2744"/>
                    <a:pt x="2845" y="2681"/>
                    <a:pt x="3205" y="2660"/>
                  </a:cubicBezTo>
                  <a:cubicBezTo>
                    <a:pt x="3291" y="2658"/>
                    <a:pt x="3378" y="2657"/>
                    <a:pt x="3465" y="2657"/>
                  </a:cubicBezTo>
                  <a:cubicBezTo>
                    <a:pt x="3928" y="2657"/>
                    <a:pt x="4397" y="2686"/>
                    <a:pt x="4857" y="2759"/>
                  </a:cubicBezTo>
                  <a:cubicBezTo>
                    <a:pt x="5130" y="2803"/>
                    <a:pt x="5363" y="2834"/>
                    <a:pt x="5588" y="2834"/>
                  </a:cubicBezTo>
                  <a:cubicBezTo>
                    <a:pt x="5813" y="2834"/>
                    <a:pt x="6030" y="2803"/>
                    <a:pt x="6272" y="2722"/>
                  </a:cubicBezTo>
                  <a:cubicBezTo>
                    <a:pt x="6471" y="2672"/>
                    <a:pt x="6657" y="2536"/>
                    <a:pt x="6769" y="2350"/>
                  </a:cubicBezTo>
                  <a:cubicBezTo>
                    <a:pt x="6782" y="2051"/>
                    <a:pt x="6769" y="1778"/>
                    <a:pt x="6707" y="1493"/>
                  </a:cubicBezTo>
                  <a:cubicBezTo>
                    <a:pt x="6707" y="1455"/>
                    <a:pt x="6695" y="1406"/>
                    <a:pt x="6670" y="1344"/>
                  </a:cubicBezTo>
                  <a:cubicBezTo>
                    <a:pt x="6657" y="1281"/>
                    <a:pt x="6645" y="1219"/>
                    <a:pt x="6608" y="1157"/>
                  </a:cubicBezTo>
                  <a:cubicBezTo>
                    <a:pt x="6583" y="1058"/>
                    <a:pt x="6583" y="959"/>
                    <a:pt x="6558" y="847"/>
                  </a:cubicBezTo>
                  <a:cubicBezTo>
                    <a:pt x="6533" y="710"/>
                    <a:pt x="6496" y="27"/>
                    <a:pt x="6297" y="2"/>
                  </a:cubicBezTo>
                  <a:cubicBezTo>
                    <a:pt x="6278" y="1"/>
                    <a:pt x="6240" y="0"/>
                    <a:pt x="6188"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509;p68"/>
            <p:cNvSpPr/>
            <p:nvPr/>
          </p:nvSpPr>
          <p:spPr>
            <a:xfrm>
              <a:off x="1489075" y="3444250"/>
              <a:ext cx="169550" cy="70850"/>
            </a:xfrm>
            <a:custGeom>
              <a:avLst/>
              <a:gdLst/>
              <a:ahLst/>
              <a:cxnLst/>
              <a:rect l="l" t="t" r="r" b="b"/>
              <a:pathLst>
                <a:path w="6782" h="2834" extrusionOk="0">
                  <a:moveTo>
                    <a:pt x="6188" y="0"/>
                  </a:moveTo>
                  <a:cubicBezTo>
                    <a:pt x="5769" y="0"/>
                    <a:pt x="4434" y="40"/>
                    <a:pt x="4434" y="40"/>
                  </a:cubicBezTo>
                  <a:cubicBezTo>
                    <a:pt x="4323" y="40"/>
                    <a:pt x="4298" y="164"/>
                    <a:pt x="4248" y="288"/>
                  </a:cubicBezTo>
                  <a:cubicBezTo>
                    <a:pt x="4161" y="549"/>
                    <a:pt x="3925" y="586"/>
                    <a:pt x="3664" y="661"/>
                  </a:cubicBezTo>
                  <a:cubicBezTo>
                    <a:pt x="3354" y="723"/>
                    <a:pt x="3043" y="772"/>
                    <a:pt x="2733" y="785"/>
                  </a:cubicBezTo>
                  <a:cubicBezTo>
                    <a:pt x="2693" y="786"/>
                    <a:pt x="2653" y="787"/>
                    <a:pt x="2614" y="787"/>
                  </a:cubicBezTo>
                  <a:cubicBezTo>
                    <a:pt x="2302" y="787"/>
                    <a:pt x="2017" y="747"/>
                    <a:pt x="1652" y="747"/>
                  </a:cubicBezTo>
                  <a:cubicBezTo>
                    <a:pt x="1627" y="747"/>
                    <a:pt x="1601" y="746"/>
                    <a:pt x="1575" y="746"/>
                  </a:cubicBezTo>
                  <a:cubicBezTo>
                    <a:pt x="1239" y="746"/>
                    <a:pt x="896" y="822"/>
                    <a:pt x="584" y="983"/>
                  </a:cubicBezTo>
                  <a:cubicBezTo>
                    <a:pt x="212" y="1157"/>
                    <a:pt x="1" y="1542"/>
                    <a:pt x="38" y="1952"/>
                  </a:cubicBezTo>
                  <a:cubicBezTo>
                    <a:pt x="125" y="2238"/>
                    <a:pt x="398" y="2399"/>
                    <a:pt x="696" y="2523"/>
                  </a:cubicBezTo>
                  <a:cubicBezTo>
                    <a:pt x="1031" y="2648"/>
                    <a:pt x="1404" y="2722"/>
                    <a:pt x="1764" y="2735"/>
                  </a:cubicBezTo>
                  <a:cubicBezTo>
                    <a:pt x="1837" y="2741"/>
                    <a:pt x="1914" y="2744"/>
                    <a:pt x="1995" y="2744"/>
                  </a:cubicBezTo>
                  <a:cubicBezTo>
                    <a:pt x="2383" y="2744"/>
                    <a:pt x="2845" y="2681"/>
                    <a:pt x="3205" y="2660"/>
                  </a:cubicBezTo>
                  <a:cubicBezTo>
                    <a:pt x="3291" y="2658"/>
                    <a:pt x="3378" y="2657"/>
                    <a:pt x="3465" y="2657"/>
                  </a:cubicBezTo>
                  <a:cubicBezTo>
                    <a:pt x="3928" y="2657"/>
                    <a:pt x="4397" y="2686"/>
                    <a:pt x="4857" y="2759"/>
                  </a:cubicBezTo>
                  <a:cubicBezTo>
                    <a:pt x="5130" y="2803"/>
                    <a:pt x="5363" y="2834"/>
                    <a:pt x="5588" y="2834"/>
                  </a:cubicBezTo>
                  <a:cubicBezTo>
                    <a:pt x="5813" y="2834"/>
                    <a:pt x="6030" y="2803"/>
                    <a:pt x="6272" y="2722"/>
                  </a:cubicBezTo>
                  <a:cubicBezTo>
                    <a:pt x="6471" y="2672"/>
                    <a:pt x="6657" y="2536"/>
                    <a:pt x="6769" y="2350"/>
                  </a:cubicBezTo>
                  <a:cubicBezTo>
                    <a:pt x="6782" y="2051"/>
                    <a:pt x="6769" y="1778"/>
                    <a:pt x="6707" y="1493"/>
                  </a:cubicBezTo>
                  <a:cubicBezTo>
                    <a:pt x="6707" y="1455"/>
                    <a:pt x="6695" y="1406"/>
                    <a:pt x="6670" y="1344"/>
                  </a:cubicBezTo>
                  <a:cubicBezTo>
                    <a:pt x="6657" y="1281"/>
                    <a:pt x="6645" y="1219"/>
                    <a:pt x="6608" y="1157"/>
                  </a:cubicBezTo>
                  <a:cubicBezTo>
                    <a:pt x="6583" y="1058"/>
                    <a:pt x="6583" y="959"/>
                    <a:pt x="6558" y="847"/>
                  </a:cubicBezTo>
                  <a:cubicBezTo>
                    <a:pt x="6533" y="710"/>
                    <a:pt x="6496" y="27"/>
                    <a:pt x="6297" y="2"/>
                  </a:cubicBezTo>
                  <a:cubicBezTo>
                    <a:pt x="6278" y="1"/>
                    <a:pt x="6240" y="0"/>
                    <a:pt x="6188" y="0"/>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510;p68"/>
            <p:cNvSpPr/>
            <p:nvPr/>
          </p:nvSpPr>
          <p:spPr>
            <a:xfrm>
              <a:off x="1552725" y="3461475"/>
              <a:ext cx="20200" cy="23600"/>
            </a:xfrm>
            <a:custGeom>
              <a:avLst/>
              <a:gdLst/>
              <a:ahLst/>
              <a:cxnLst/>
              <a:rect l="l" t="t" r="r" b="b"/>
              <a:pathLst>
                <a:path w="808" h="944" extrusionOk="0">
                  <a:moveTo>
                    <a:pt x="621" y="0"/>
                  </a:moveTo>
                  <a:cubicBezTo>
                    <a:pt x="520" y="0"/>
                    <a:pt x="424" y="20"/>
                    <a:pt x="323" y="58"/>
                  </a:cubicBezTo>
                  <a:cubicBezTo>
                    <a:pt x="150" y="282"/>
                    <a:pt x="50" y="530"/>
                    <a:pt x="1" y="791"/>
                  </a:cubicBezTo>
                  <a:cubicBezTo>
                    <a:pt x="6" y="896"/>
                    <a:pt x="92" y="944"/>
                    <a:pt x="180" y="944"/>
                  </a:cubicBezTo>
                  <a:cubicBezTo>
                    <a:pt x="278" y="944"/>
                    <a:pt x="380" y="884"/>
                    <a:pt x="373" y="779"/>
                  </a:cubicBezTo>
                  <a:cubicBezTo>
                    <a:pt x="423" y="481"/>
                    <a:pt x="572" y="207"/>
                    <a:pt x="808" y="21"/>
                  </a:cubicBezTo>
                  <a:cubicBezTo>
                    <a:pt x="743" y="7"/>
                    <a:pt x="681" y="0"/>
                    <a:pt x="6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511;p68"/>
            <p:cNvSpPr/>
            <p:nvPr/>
          </p:nvSpPr>
          <p:spPr>
            <a:xfrm>
              <a:off x="1535000" y="3462525"/>
              <a:ext cx="17750" cy="21500"/>
            </a:xfrm>
            <a:custGeom>
              <a:avLst/>
              <a:gdLst/>
              <a:ahLst/>
              <a:cxnLst/>
              <a:rect l="l" t="t" r="r" b="b"/>
              <a:pathLst>
                <a:path w="710" h="860" extrusionOk="0">
                  <a:moveTo>
                    <a:pt x="554" y="0"/>
                  </a:moveTo>
                  <a:cubicBezTo>
                    <a:pt x="498" y="0"/>
                    <a:pt x="438" y="13"/>
                    <a:pt x="399" y="41"/>
                  </a:cubicBezTo>
                  <a:cubicBezTo>
                    <a:pt x="51" y="252"/>
                    <a:pt x="14" y="737"/>
                    <a:pt x="14" y="737"/>
                  </a:cubicBezTo>
                  <a:cubicBezTo>
                    <a:pt x="1" y="816"/>
                    <a:pt x="89" y="860"/>
                    <a:pt x="174" y="860"/>
                  </a:cubicBezTo>
                  <a:cubicBezTo>
                    <a:pt x="250" y="860"/>
                    <a:pt x="325" y="825"/>
                    <a:pt x="325" y="749"/>
                  </a:cubicBezTo>
                  <a:cubicBezTo>
                    <a:pt x="362" y="488"/>
                    <a:pt x="511" y="240"/>
                    <a:pt x="710" y="54"/>
                  </a:cubicBezTo>
                  <a:cubicBezTo>
                    <a:pt x="689" y="20"/>
                    <a:pt x="624" y="0"/>
                    <a:pt x="55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512;p68"/>
            <p:cNvSpPr/>
            <p:nvPr/>
          </p:nvSpPr>
          <p:spPr>
            <a:xfrm>
              <a:off x="1672575" y="3354875"/>
              <a:ext cx="99700" cy="100425"/>
            </a:xfrm>
            <a:custGeom>
              <a:avLst/>
              <a:gdLst/>
              <a:ahLst/>
              <a:cxnLst/>
              <a:rect l="l" t="t" r="r" b="b"/>
              <a:pathLst>
                <a:path w="3988" h="4017" extrusionOk="0">
                  <a:moveTo>
                    <a:pt x="63" y="0"/>
                  </a:moveTo>
                  <a:lnTo>
                    <a:pt x="63" y="0"/>
                  </a:lnTo>
                  <a:cubicBezTo>
                    <a:pt x="1" y="572"/>
                    <a:pt x="1" y="746"/>
                    <a:pt x="137" y="1118"/>
                  </a:cubicBezTo>
                  <a:cubicBezTo>
                    <a:pt x="348" y="1652"/>
                    <a:pt x="721" y="1901"/>
                    <a:pt x="944" y="2124"/>
                  </a:cubicBezTo>
                  <a:cubicBezTo>
                    <a:pt x="1230" y="2373"/>
                    <a:pt x="1466" y="2646"/>
                    <a:pt x="1665" y="2956"/>
                  </a:cubicBezTo>
                  <a:cubicBezTo>
                    <a:pt x="1863" y="3304"/>
                    <a:pt x="2112" y="3615"/>
                    <a:pt x="2410" y="3863"/>
                  </a:cubicBezTo>
                  <a:cubicBezTo>
                    <a:pt x="2542" y="3967"/>
                    <a:pt x="2801" y="4017"/>
                    <a:pt x="3056" y="4017"/>
                  </a:cubicBezTo>
                  <a:cubicBezTo>
                    <a:pt x="3258" y="4017"/>
                    <a:pt x="3458" y="3985"/>
                    <a:pt x="3590" y="3925"/>
                  </a:cubicBezTo>
                  <a:cubicBezTo>
                    <a:pt x="3888" y="3776"/>
                    <a:pt x="3987" y="3677"/>
                    <a:pt x="3975" y="3155"/>
                  </a:cubicBezTo>
                  <a:cubicBezTo>
                    <a:pt x="3962" y="2646"/>
                    <a:pt x="2435" y="2522"/>
                    <a:pt x="2435" y="2522"/>
                  </a:cubicBezTo>
                  <a:lnTo>
                    <a:pt x="63" y="0"/>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513;p68"/>
            <p:cNvSpPr/>
            <p:nvPr/>
          </p:nvSpPr>
          <p:spPr>
            <a:xfrm>
              <a:off x="1672275" y="3341500"/>
              <a:ext cx="104350" cy="106125"/>
            </a:xfrm>
            <a:custGeom>
              <a:avLst/>
              <a:gdLst/>
              <a:ahLst/>
              <a:cxnLst/>
              <a:rect l="l" t="t" r="r" b="b"/>
              <a:pathLst>
                <a:path w="4174" h="4245" extrusionOk="0">
                  <a:moveTo>
                    <a:pt x="746" y="1"/>
                  </a:moveTo>
                  <a:cubicBezTo>
                    <a:pt x="658" y="1"/>
                    <a:pt x="574" y="16"/>
                    <a:pt x="497" y="51"/>
                  </a:cubicBezTo>
                  <a:cubicBezTo>
                    <a:pt x="87" y="225"/>
                    <a:pt x="0" y="473"/>
                    <a:pt x="137" y="1057"/>
                  </a:cubicBezTo>
                  <a:cubicBezTo>
                    <a:pt x="335" y="1976"/>
                    <a:pt x="795" y="2113"/>
                    <a:pt x="1230" y="2560"/>
                  </a:cubicBezTo>
                  <a:cubicBezTo>
                    <a:pt x="1739" y="3081"/>
                    <a:pt x="1975" y="3454"/>
                    <a:pt x="2323" y="3889"/>
                  </a:cubicBezTo>
                  <a:cubicBezTo>
                    <a:pt x="2523" y="4115"/>
                    <a:pt x="2888" y="4245"/>
                    <a:pt x="3226" y="4245"/>
                  </a:cubicBezTo>
                  <a:cubicBezTo>
                    <a:pt x="3389" y="4245"/>
                    <a:pt x="3547" y="4214"/>
                    <a:pt x="3676" y="4150"/>
                  </a:cubicBezTo>
                  <a:cubicBezTo>
                    <a:pt x="4173" y="3901"/>
                    <a:pt x="3999" y="3367"/>
                    <a:pt x="3987" y="2995"/>
                  </a:cubicBezTo>
                  <a:cubicBezTo>
                    <a:pt x="3962" y="2523"/>
                    <a:pt x="3912" y="2274"/>
                    <a:pt x="3788" y="2225"/>
                  </a:cubicBezTo>
                  <a:cubicBezTo>
                    <a:pt x="3651" y="2175"/>
                    <a:pt x="2683" y="759"/>
                    <a:pt x="2347" y="660"/>
                  </a:cubicBezTo>
                  <a:cubicBezTo>
                    <a:pt x="1974" y="564"/>
                    <a:pt x="1280" y="1"/>
                    <a:pt x="746"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514;p68"/>
            <p:cNvSpPr/>
            <p:nvPr/>
          </p:nvSpPr>
          <p:spPr>
            <a:xfrm>
              <a:off x="1672275" y="3341500"/>
              <a:ext cx="104350" cy="106125"/>
            </a:xfrm>
            <a:custGeom>
              <a:avLst/>
              <a:gdLst/>
              <a:ahLst/>
              <a:cxnLst/>
              <a:rect l="l" t="t" r="r" b="b"/>
              <a:pathLst>
                <a:path w="4174" h="4245" extrusionOk="0">
                  <a:moveTo>
                    <a:pt x="746" y="1"/>
                  </a:moveTo>
                  <a:cubicBezTo>
                    <a:pt x="658" y="1"/>
                    <a:pt x="574" y="16"/>
                    <a:pt x="497" y="51"/>
                  </a:cubicBezTo>
                  <a:cubicBezTo>
                    <a:pt x="87" y="225"/>
                    <a:pt x="0" y="473"/>
                    <a:pt x="137" y="1057"/>
                  </a:cubicBezTo>
                  <a:cubicBezTo>
                    <a:pt x="335" y="1976"/>
                    <a:pt x="795" y="2113"/>
                    <a:pt x="1230" y="2560"/>
                  </a:cubicBezTo>
                  <a:cubicBezTo>
                    <a:pt x="1739" y="3081"/>
                    <a:pt x="1975" y="3454"/>
                    <a:pt x="2323" y="3889"/>
                  </a:cubicBezTo>
                  <a:cubicBezTo>
                    <a:pt x="2523" y="4115"/>
                    <a:pt x="2888" y="4245"/>
                    <a:pt x="3226" y="4245"/>
                  </a:cubicBezTo>
                  <a:cubicBezTo>
                    <a:pt x="3389" y="4245"/>
                    <a:pt x="3547" y="4214"/>
                    <a:pt x="3676" y="4150"/>
                  </a:cubicBezTo>
                  <a:cubicBezTo>
                    <a:pt x="4173" y="3901"/>
                    <a:pt x="3999" y="3367"/>
                    <a:pt x="3987" y="2995"/>
                  </a:cubicBezTo>
                  <a:cubicBezTo>
                    <a:pt x="3962" y="2523"/>
                    <a:pt x="3912" y="2274"/>
                    <a:pt x="3788" y="2225"/>
                  </a:cubicBezTo>
                  <a:cubicBezTo>
                    <a:pt x="3651" y="2175"/>
                    <a:pt x="2683" y="759"/>
                    <a:pt x="2347" y="660"/>
                  </a:cubicBezTo>
                  <a:cubicBezTo>
                    <a:pt x="1974" y="564"/>
                    <a:pt x="1280" y="1"/>
                    <a:pt x="746" y="1"/>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515;p68"/>
            <p:cNvSpPr/>
            <p:nvPr/>
          </p:nvSpPr>
          <p:spPr>
            <a:xfrm>
              <a:off x="1697625" y="3357350"/>
              <a:ext cx="37700" cy="25200"/>
            </a:xfrm>
            <a:custGeom>
              <a:avLst/>
              <a:gdLst/>
              <a:ahLst/>
              <a:cxnLst/>
              <a:rect l="l" t="t" r="r" b="b"/>
              <a:pathLst>
                <a:path w="1508" h="1008" extrusionOk="0">
                  <a:moveTo>
                    <a:pt x="1222" y="1"/>
                  </a:moveTo>
                  <a:cubicBezTo>
                    <a:pt x="725" y="38"/>
                    <a:pt x="265" y="349"/>
                    <a:pt x="54" y="796"/>
                  </a:cubicBezTo>
                  <a:cubicBezTo>
                    <a:pt x="1" y="911"/>
                    <a:pt x="107" y="1008"/>
                    <a:pt x="221" y="1008"/>
                  </a:cubicBezTo>
                  <a:cubicBezTo>
                    <a:pt x="267" y="1008"/>
                    <a:pt x="313" y="992"/>
                    <a:pt x="352" y="957"/>
                  </a:cubicBezTo>
                  <a:cubicBezTo>
                    <a:pt x="638" y="349"/>
                    <a:pt x="1259" y="187"/>
                    <a:pt x="1507" y="162"/>
                  </a:cubicBezTo>
                  <a:cubicBezTo>
                    <a:pt x="1458" y="113"/>
                    <a:pt x="1396" y="63"/>
                    <a:pt x="1296" y="38"/>
                  </a:cubicBezTo>
                  <a:cubicBezTo>
                    <a:pt x="1284" y="38"/>
                    <a:pt x="1246" y="26"/>
                    <a:pt x="12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516;p68"/>
            <p:cNvSpPr/>
            <p:nvPr/>
          </p:nvSpPr>
          <p:spPr>
            <a:xfrm>
              <a:off x="1711200" y="3364800"/>
              <a:ext cx="32500" cy="24900"/>
            </a:xfrm>
            <a:custGeom>
              <a:avLst/>
              <a:gdLst/>
              <a:ahLst/>
              <a:cxnLst/>
              <a:rect l="l" t="t" r="r" b="b"/>
              <a:pathLst>
                <a:path w="1300" h="996" extrusionOk="0">
                  <a:moveTo>
                    <a:pt x="1126" y="1"/>
                  </a:moveTo>
                  <a:cubicBezTo>
                    <a:pt x="666" y="63"/>
                    <a:pt x="244" y="361"/>
                    <a:pt x="45" y="796"/>
                  </a:cubicBezTo>
                  <a:cubicBezTo>
                    <a:pt x="1" y="902"/>
                    <a:pt x="96" y="996"/>
                    <a:pt x="203" y="996"/>
                  </a:cubicBezTo>
                  <a:cubicBezTo>
                    <a:pt x="246" y="996"/>
                    <a:pt x="292" y="980"/>
                    <a:pt x="331" y="945"/>
                  </a:cubicBezTo>
                  <a:cubicBezTo>
                    <a:pt x="517" y="560"/>
                    <a:pt x="877" y="287"/>
                    <a:pt x="1300" y="187"/>
                  </a:cubicBezTo>
                  <a:cubicBezTo>
                    <a:pt x="1238" y="125"/>
                    <a:pt x="1175" y="63"/>
                    <a:pt x="11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517;p68"/>
            <p:cNvSpPr/>
            <p:nvPr/>
          </p:nvSpPr>
          <p:spPr>
            <a:xfrm>
              <a:off x="1723800" y="3372575"/>
              <a:ext cx="44425" cy="36050"/>
            </a:xfrm>
            <a:custGeom>
              <a:avLst/>
              <a:gdLst/>
              <a:ahLst/>
              <a:cxnLst/>
              <a:rect l="l" t="t" r="r" b="b"/>
              <a:pathLst>
                <a:path w="1777" h="1442" extrusionOk="0">
                  <a:moveTo>
                    <a:pt x="1777" y="0"/>
                  </a:moveTo>
                  <a:lnTo>
                    <a:pt x="1" y="112"/>
                  </a:lnTo>
                  <a:cubicBezTo>
                    <a:pt x="1" y="112"/>
                    <a:pt x="63" y="1068"/>
                    <a:pt x="100" y="1131"/>
                  </a:cubicBezTo>
                  <a:cubicBezTo>
                    <a:pt x="130" y="1353"/>
                    <a:pt x="497" y="1441"/>
                    <a:pt x="873" y="1441"/>
                  </a:cubicBezTo>
                  <a:cubicBezTo>
                    <a:pt x="1276" y="1441"/>
                    <a:pt x="1689" y="1340"/>
                    <a:pt x="1715" y="1193"/>
                  </a:cubicBezTo>
                  <a:lnTo>
                    <a:pt x="1777" y="0"/>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518;p68"/>
            <p:cNvSpPr/>
            <p:nvPr/>
          </p:nvSpPr>
          <p:spPr>
            <a:xfrm>
              <a:off x="1701450" y="3164225"/>
              <a:ext cx="90075" cy="236625"/>
            </a:xfrm>
            <a:custGeom>
              <a:avLst/>
              <a:gdLst/>
              <a:ahLst/>
              <a:cxnLst/>
              <a:rect l="l" t="t" r="r" b="b"/>
              <a:pathLst>
                <a:path w="3603" h="9465" extrusionOk="0">
                  <a:moveTo>
                    <a:pt x="3441" y="1"/>
                  </a:moveTo>
                  <a:lnTo>
                    <a:pt x="1" y="361"/>
                  </a:lnTo>
                  <a:cubicBezTo>
                    <a:pt x="1" y="361"/>
                    <a:pt x="224" y="2224"/>
                    <a:pt x="410" y="4273"/>
                  </a:cubicBezTo>
                  <a:cubicBezTo>
                    <a:pt x="597" y="6322"/>
                    <a:pt x="1007" y="9465"/>
                    <a:pt x="1007" y="9465"/>
                  </a:cubicBezTo>
                  <a:lnTo>
                    <a:pt x="2634" y="8906"/>
                  </a:lnTo>
                  <a:cubicBezTo>
                    <a:pt x="2758" y="7068"/>
                    <a:pt x="3602" y="2758"/>
                    <a:pt x="3441" y="1"/>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519;p68"/>
            <p:cNvSpPr/>
            <p:nvPr/>
          </p:nvSpPr>
          <p:spPr>
            <a:xfrm>
              <a:off x="1599000" y="3427850"/>
              <a:ext cx="50625" cy="32175"/>
            </a:xfrm>
            <a:custGeom>
              <a:avLst/>
              <a:gdLst/>
              <a:ahLst/>
              <a:cxnLst/>
              <a:rect l="l" t="t" r="r" b="b"/>
              <a:pathLst>
                <a:path w="2025" h="1287" extrusionOk="0">
                  <a:moveTo>
                    <a:pt x="37" y="0"/>
                  </a:moveTo>
                  <a:lnTo>
                    <a:pt x="25" y="646"/>
                  </a:lnTo>
                  <a:cubicBezTo>
                    <a:pt x="0" y="1081"/>
                    <a:pt x="373" y="1254"/>
                    <a:pt x="907" y="1279"/>
                  </a:cubicBezTo>
                  <a:cubicBezTo>
                    <a:pt x="965" y="1284"/>
                    <a:pt x="1021" y="1286"/>
                    <a:pt x="1075" y="1286"/>
                  </a:cubicBezTo>
                  <a:cubicBezTo>
                    <a:pt x="1732" y="1286"/>
                    <a:pt x="1988" y="950"/>
                    <a:pt x="2000" y="720"/>
                  </a:cubicBezTo>
                  <a:cubicBezTo>
                    <a:pt x="2012" y="472"/>
                    <a:pt x="2024" y="25"/>
                    <a:pt x="2024" y="25"/>
                  </a:cubicBezTo>
                  <a:lnTo>
                    <a:pt x="37" y="0"/>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520;p68"/>
            <p:cNvSpPr/>
            <p:nvPr/>
          </p:nvSpPr>
          <p:spPr>
            <a:xfrm>
              <a:off x="1575075" y="3177575"/>
              <a:ext cx="93800" cy="266425"/>
            </a:xfrm>
            <a:custGeom>
              <a:avLst/>
              <a:gdLst/>
              <a:ahLst/>
              <a:cxnLst/>
              <a:rect l="l" t="t" r="r" b="b"/>
              <a:pathLst>
                <a:path w="3752" h="10657" extrusionOk="0">
                  <a:moveTo>
                    <a:pt x="3329" y="1"/>
                  </a:moveTo>
                  <a:lnTo>
                    <a:pt x="1" y="311"/>
                  </a:lnTo>
                  <a:lnTo>
                    <a:pt x="994" y="10471"/>
                  </a:lnTo>
                  <a:lnTo>
                    <a:pt x="2957" y="10657"/>
                  </a:lnTo>
                  <a:cubicBezTo>
                    <a:pt x="3230" y="8247"/>
                    <a:pt x="3640" y="4522"/>
                    <a:pt x="3702" y="3205"/>
                  </a:cubicBezTo>
                  <a:cubicBezTo>
                    <a:pt x="3751" y="2150"/>
                    <a:pt x="3590" y="759"/>
                    <a:pt x="3329" y="1"/>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521;p68"/>
            <p:cNvSpPr/>
            <p:nvPr/>
          </p:nvSpPr>
          <p:spPr>
            <a:xfrm>
              <a:off x="1569800" y="2787775"/>
              <a:ext cx="223900" cy="477275"/>
            </a:xfrm>
            <a:custGeom>
              <a:avLst/>
              <a:gdLst/>
              <a:ahLst/>
              <a:cxnLst/>
              <a:rect l="l" t="t" r="r" b="b"/>
              <a:pathLst>
                <a:path w="8956" h="19091" extrusionOk="0">
                  <a:moveTo>
                    <a:pt x="5708" y="0"/>
                  </a:moveTo>
                  <a:cubicBezTo>
                    <a:pt x="3507" y="0"/>
                    <a:pt x="354" y="361"/>
                    <a:pt x="249" y="2416"/>
                  </a:cubicBezTo>
                  <a:cubicBezTo>
                    <a:pt x="25" y="6378"/>
                    <a:pt x="1" y="14438"/>
                    <a:pt x="137" y="15829"/>
                  </a:cubicBezTo>
                  <a:cubicBezTo>
                    <a:pt x="249" y="16922"/>
                    <a:pt x="311" y="17729"/>
                    <a:pt x="510" y="18847"/>
                  </a:cubicBezTo>
                  <a:cubicBezTo>
                    <a:pt x="481" y="18861"/>
                    <a:pt x="1133" y="19090"/>
                    <a:pt x="2004" y="19090"/>
                  </a:cubicBezTo>
                  <a:cubicBezTo>
                    <a:pt x="2615" y="19090"/>
                    <a:pt x="3334" y="18978"/>
                    <a:pt x="4000" y="18598"/>
                  </a:cubicBezTo>
                  <a:cubicBezTo>
                    <a:pt x="4062" y="17555"/>
                    <a:pt x="3938" y="16512"/>
                    <a:pt x="3627" y="15518"/>
                  </a:cubicBezTo>
                  <a:cubicBezTo>
                    <a:pt x="3627" y="15518"/>
                    <a:pt x="4397" y="9147"/>
                    <a:pt x="4521" y="8104"/>
                  </a:cubicBezTo>
                  <a:cubicBezTo>
                    <a:pt x="4521" y="8104"/>
                    <a:pt x="4670" y="9930"/>
                    <a:pt x="4807" y="11333"/>
                  </a:cubicBezTo>
                  <a:cubicBezTo>
                    <a:pt x="4944" y="12724"/>
                    <a:pt x="5043" y="13929"/>
                    <a:pt x="5403" y="16798"/>
                  </a:cubicBezTo>
                  <a:cubicBezTo>
                    <a:pt x="5967" y="17015"/>
                    <a:pt x="6489" y="17092"/>
                    <a:pt x="6944" y="17092"/>
                  </a:cubicBezTo>
                  <a:cubicBezTo>
                    <a:pt x="8051" y="17092"/>
                    <a:pt x="8769" y="16636"/>
                    <a:pt x="8769" y="16636"/>
                  </a:cubicBezTo>
                  <a:cubicBezTo>
                    <a:pt x="8794" y="16288"/>
                    <a:pt x="8819" y="15990"/>
                    <a:pt x="8819" y="15767"/>
                  </a:cubicBezTo>
                  <a:cubicBezTo>
                    <a:pt x="8819" y="13817"/>
                    <a:pt x="8434" y="12848"/>
                    <a:pt x="8434" y="12848"/>
                  </a:cubicBezTo>
                  <a:cubicBezTo>
                    <a:pt x="8434" y="12848"/>
                    <a:pt x="8583" y="10464"/>
                    <a:pt x="8744" y="7309"/>
                  </a:cubicBezTo>
                  <a:cubicBezTo>
                    <a:pt x="8955" y="2739"/>
                    <a:pt x="8744" y="2143"/>
                    <a:pt x="7813" y="106"/>
                  </a:cubicBezTo>
                  <a:cubicBezTo>
                    <a:pt x="7813" y="106"/>
                    <a:pt x="6900" y="0"/>
                    <a:pt x="5708"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522;p68"/>
            <p:cNvSpPr/>
            <p:nvPr/>
          </p:nvSpPr>
          <p:spPr>
            <a:xfrm>
              <a:off x="1569800" y="2787775"/>
              <a:ext cx="223900" cy="477275"/>
            </a:xfrm>
            <a:custGeom>
              <a:avLst/>
              <a:gdLst/>
              <a:ahLst/>
              <a:cxnLst/>
              <a:rect l="l" t="t" r="r" b="b"/>
              <a:pathLst>
                <a:path w="8956" h="19091" extrusionOk="0">
                  <a:moveTo>
                    <a:pt x="5708" y="0"/>
                  </a:moveTo>
                  <a:cubicBezTo>
                    <a:pt x="3507" y="0"/>
                    <a:pt x="354" y="361"/>
                    <a:pt x="249" y="2416"/>
                  </a:cubicBezTo>
                  <a:cubicBezTo>
                    <a:pt x="25" y="6378"/>
                    <a:pt x="1" y="14438"/>
                    <a:pt x="137" y="15829"/>
                  </a:cubicBezTo>
                  <a:cubicBezTo>
                    <a:pt x="249" y="16922"/>
                    <a:pt x="311" y="17729"/>
                    <a:pt x="510" y="18847"/>
                  </a:cubicBezTo>
                  <a:cubicBezTo>
                    <a:pt x="481" y="18861"/>
                    <a:pt x="1133" y="19090"/>
                    <a:pt x="2004" y="19090"/>
                  </a:cubicBezTo>
                  <a:cubicBezTo>
                    <a:pt x="2615" y="19090"/>
                    <a:pt x="3334" y="18978"/>
                    <a:pt x="4000" y="18598"/>
                  </a:cubicBezTo>
                  <a:cubicBezTo>
                    <a:pt x="4062" y="17555"/>
                    <a:pt x="3938" y="16512"/>
                    <a:pt x="3627" y="15518"/>
                  </a:cubicBezTo>
                  <a:cubicBezTo>
                    <a:pt x="3627" y="15518"/>
                    <a:pt x="4397" y="9147"/>
                    <a:pt x="4521" y="8104"/>
                  </a:cubicBezTo>
                  <a:cubicBezTo>
                    <a:pt x="4521" y="8104"/>
                    <a:pt x="4670" y="9930"/>
                    <a:pt x="4807" y="11333"/>
                  </a:cubicBezTo>
                  <a:cubicBezTo>
                    <a:pt x="4944" y="12724"/>
                    <a:pt x="5043" y="13929"/>
                    <a:pt x="5403" y="16798"/>
                  </a:cubicBezTo>
                  <a:cubicBezTo>
                    <a:pt x="5967" y="17015"/>
                    <a:pt x="6489" y="17092"/>
                    <a:pt x="6944" y="17092"/>
                  </a:cubicBezTo>
                  <a:cubicBezTo>
                    <a:pt x="8051" y="17092"/>
                    <a:pt x="8769" y="16636"/>
                    <a:pt x="8769" y="16636"/>
                  </a:cubicBezTo>
                  <a:cubicBezTo>
                    <a:pt x="8794" y="16288"/>
                    <a:pt x="8819" y="15990"/>
                    <a:pt x="8819" y="15767"/>
                  </a:cubicBezTo>
                  <a:cubicBezTo>
                    <a:pt x="8819" y="13817"/>
                    <a:pt x="8434" y="12848"/>
                    <a:pt x="8434" y="12848"/>
                  </a:cubicBezTo>
                  <a:cubicBezTo>
                    <a:pt x="8434" y="12848"/>
                    <a:pt x="8583" y="10464"/>
                    <a:pt x="8744" y="7309"/>
                  </a:cubicBezTo>
                  <a:cubicBezTo>
                    <a:pt x="8955" y="2739"/>
                    <a:pt x="8744" y="2143"/>
                    <a:pt x="7813" y="106"/>
                  </a:cubicBezTo>
                  <a:cubicBezTo>
                    <a:pt x="7813" y="106"/>
                    <a:pt x="6900" y="0"/>
                    <a:pt x="5708"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523;p68"/>
            <p:cNvSpPr/>
            <p:nvPr/>
          </p:nvSpPr>
          <p:spPr>
            <a:xfrm>
              <a:off x="1566700" y="2786550"/>
              <a:ext cx="228225" cy="480500"/>
            </a:xfrm>
            <a:custGeom>
              <a:avLst/>
              <a:gdLst/>
              <a:ahLst/>
              <a:cxnLst/>
              <a:rect l="l" t="t" r="r" b="b"/>
              <a:pathLst>
                <a:path w="9129" h="19220" extrusionOk="0">
                  <a:moveTo>
                    <a:pt x="5861" y="152"/>
                  </a:moveTo>
                  <a:cubicBezTo>
                    <a:pt x="6881" y="152"/>
                    <a:pt x="7693" y="227"/>
                    <a:pt x="7887" y="242"/>
                  </a:cubicBezTo>
                  <a:cubicBezTo>
                    <a:pt x="8806" y="2229"/>
                    <a:pt x="9005" y="2900"/>
                    <a:pt x="8781" y="7371"/>
                  </a:cubicBezTo>
                  <a:cubicBezTo>
                    <a:pt x="8632" y="10488"/>
                    <a:pt x="8471" y="12885"/>
                    <a:pt x="8471" y="12910"/>
                  </a:cubicBezTo>
                  <a:lnTo>
                    <a:pt x="8471" y="12935"/>
                  </a:lnTo>
                  <a:lnTo>
                    <a:pt x="8471" y="12947"/>
                  </a:lnTo>
                  <a:cubicBezTo>
                    <a:pt x="8471" y="12959"/>
                    <a:pt x="8843" y="13903"/>
                    <a:pt x="8843" y="15828"/>
                  </a:cubicBezTo>
                  <a:cubicBezTo>
                    <a:pt x="8843" y="16015"/>
                    <a:pt x="8843" y="16300"/>
                    <a:pt x="8818" y="16660"/>
                  </a:cubicBezTo>
                  <a:cubicBezTo>
                    <a:pt x="8268" y="16936"/>
                    <a:pt x="7661" y="17077"/>
                    <a:pt x="7051" y="17077"/>
                  </a:cubicBezTo>
                  <a:cubicBezTo>
                    <a:pt x="6560" y="17077"/>
                    <a:pt x="6067" y="16985"/>
                    <a:pt x="5602" y="16797"/>
                  </a:cubicBezTo>
                  <a:cubicBezTo>
                    <a:pt x="5279" y="14189"/>
                    <a:pt x="5167" y="12997"/>
                    <a:pt x="5043" y="11717"/>
                  </a:cubicBezTo>
                  <a:lnTo>
                    <a:pt x="5018" y="11382"/>
                  </a:lnTo>
                  <a:cubicBezTo>
                    <a:pt x="4869" y="9991"/>
                    <a:pt x="4720" y="8165"/>
                    <a:pt x="4720" y="8153"/>
                  </a:cubicBezTo>
                  <a:lnTo>
                    <a:pt x="4658" y="7383"/>
                  </a:lnTo>
                  <a:lnTo>
                    <a:pt x="4558" y="8153"/>
                  </a:lnTo>
                  <a:cubicBezTo>
                    <a:pt x="4434" y="9171"/>
                    <a:pt x="3677" y="15505"/>
                    <a:pt x="3677" y="15567"/>
                  </a:cubicBezTo>
                  <a:lnTo>
                    <a:pt x="3677" y="15592"/>
                  </a:lnTo>
                  <a:lnTo>
                    <a:pt x="3677" y="15605"/>
                  </a:lnTo>
                  <a:cubicBezTo>
                    <a:pt x="3975" y="16586"/>
                    <a:pt x="4111" y="17592"/>
                    <a:pt x="4049" y="18598"/>
                  </a:cubicBezTo>
                  <a:cubicBezTo>
                    <a:pt x="3410" y="18957"/>
                    <a:pt x="2718" y="19062"/>
                    <a:pt x="2124" y="19062"/>
                  </a:cubicBezTo>
                  <a:cubicBezTo>
                    <a:pt x="1403" y="19062"/>
                    <a:pt x="828" y="18906"/>
                    <a:pt x="671" y="18859"/>
                  </a:cubicBezTo>
                  <a:cubicBezTo>
                    <a:pt x="497" y="17890"/>
                    <a:pt x="423" y="17145"/>
                    <a:pt x="373" y="16188"/>
                  </a:cubicBezTo>
                  <a:lnTo>
                    <a:pt x="336" y="15890"/>
                  </a:lnTo>
                  <a:cubicBezTo>
                    <a:pt x="199" y="14462"/>
                    <a:pt x="249" y="6365"/>
                    <a:pt x="448" y="2502"/>
                  </a:cubicBezTo>
                  <a:cubicBezTo>
                    <a:pt x="485" y="2005"/>
                    <a:pt x="708" y="1533"/>
                    <a:pt x="1106" y="1223"/>
                  </a:cubicBezTo>
                  <a:cubicBezTo>
                    <a:pt x="2152" y="336"/>
                    <a:pt x="4262" y="152"/>
                    <a:pt x="5861" y="152"/>
                  </a:cubicBezTo>
                  <a:close/>
                  <a:moveTo>
                    <a:pt x="5770" y="0"/>
                  </a:moveTo>
                  <a:cubicBezTo>
                    <a:pt x="4158" y="0"/>
                    <a:pt x="2044" y="196"/>
                    <a:pt x="957" y="1124"/>
                  </a:cubicBezTo>
                  <a:cubicBezTo>
                    <a:pt x="522" y="1459"/>
                    <a:pt x="274" y="1956"/>
                    <a:pt x="249" y="2502"/>
                  </a:cubicBezTo>
                  <a:cubicBezTo>
                    <a:pt x="50" y="6365"/>
                    <a:pt x="0" y="14499"/>
                    <a:pt x="137" y="15928"/>
                  </a:cubicBezTo>
                  <a:lnTo>
                    <a:pt x="174" y="16226"/>
                  </a:lnTo>
                  <a:cubicBezTo>
                    <a:pt x="261" y="17182"/>
                    <a:pt x="336" y="17927"/>
                    <a:pt x="510" y="18946"/>
                  </a:cubicBezTo>
                  <a:lnTo>
                    <a:pt x="510" y="18983"/>
                  </a:lnTo>
                  <a:lnTo>
                    <a:pt x="559" y="19008"/>
                  </a:lnTo>
                  <a:cubicBezTo>
                    <a:pt x="1056" y="19144"/>
                    <a:pt x="1578" y="19219"/>
                    <a:pt x="2112" y="19219"/>
                  </a:cubicBezTo>
                  <a:cubicBezTo>
                    <a:pt x="2134" y="19219"/>
                    <a:pt x="2156" y="19219"/>
                    <a:pt x="2178" y="19219"/>
                  </a:cubicBezTo>
                  <a:cubicBezTo>
                    <a:pt x="2865" y="19219"/>
                    <a:pt x="3559" y="19033"/>
                    <a:pt x="4161" y="18672"/>
                  </a:cubicBezTo>
                  <a:lnTo>
                    <a:pt x="4186" y="18660"/>
                  </a:lnTo>
                  <a:lnTo>
                    <a:pt x="4186" y="18610"/>
                  </a:lnTo>
                  <a:cubicBezTo>
                    <a:pt x="4248" y="17579"/>
                    <a:pt x="4124" y="16536"/>
                    <a:pt x="3813" y="15543"/>
                  </a:cubicBezTo>
                  <a:cubicBezTo>
                    <a:pt x="3851" y="15232"/>
                    <a:pt x="4372" y="10823"/>
                    <a:pt x="4608" y="8898"/>
                  </a:cubicBezTo>
                  <a:cubicBezTo>
                    <a:pt x="4670" y="9569"/>
                    <a:pt x="4770" y="10562"/>
                    <a:pt x="4844" y="11382"/>
                  </a:cubicBezTo>
                  <a:lnTo>
                    <a:pt x="4869" y="11717"/>
                  </a:lnTo>
                  <a:cubicBezTo>
                    <a:pt x="4993" y="12997"/>
                    <a:pt x="5105" y="14201"/>
                    <a:pt x="5428" y="16847"/>
                  </a:cubicBezTo>
                  <a:lnTo>
                    <a:pt x="5428" y="16896"/>
                  </a:lnTo>
                  <a:lnTo>
                    <a:pt x="5477" y="16909"/>
                  </a:lnTo>
                  <a:cubicBezTo>
                    <a:pt x="6058" y="17129"/>
                    <a:pt x="6594" y="17207"/>
                    <a:pt x="7061" y="17207"/>
                  </a:cubicBezTo>
                  <a:cubicBezTo>
                    <a:pt x="8173" y="17207"/>
                    <a:pt x="8897" y="16765"/>
                    <a:pt x="8905" y="16747"/>
                  </a:cubicBezTo>
                  <a:lnTo>
                    <a:pt x="8943" y="16735"/>
                  </a:lnTo>
                  <a:lnTo>
                    <a:pt x="8943" y="16685"/>
                  </a:lnTo>
                  <a:cubicBezTo>
                    <a:pt x="8967" y="16313"/>
                    <a:pt x="8992" y="16027"/>
                    <a:pt x="8992" y="15816"/>
                  </a:cubicBezTo>
                  <a:cubicBezTo>
                    <a:pt x="8992" y="13990"/>
                    <a:pt x="8644" y="13046"/>
                    <a:pt x="8595" y="12897"/>
                  </a:cubicBezTo>
                  <a:cubicBezTo>
                    <a:pt x="8595" y="12686"/>
                    <a:pt x="8744" y="10351"/>
                    <a:pt x="8893" y="7371"/>
                  </a:cubicBezTo>
                  <a:cubicBezTo>
                    <a:pt x="9129" y="2838"/>
                    <a:pt x="8905" y="2192"/>
                    <a:pt x="7961" y="142"/>
                  </a:cubicBezTo>
                  <a:lnTo>
                    <a:pt x="7949" y="105"/>
                  </a:lnTo>
                  <a:lnTo>
                    <a:pt x="7899" y="105"/>
                  </a:lnTo>
                  <a:cubicBezTo>
                    <a:pt x="7817" y="100"/>
                    <a:pt x="6921" y="0"/>
                    <a:pt x="5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524;p68"/>
            <p:cNvSpPr/>
            <p:nvPr/>
          </p:nvSpPr>
          <p:spPr>
            <a:xfrm>
              <a:off x="1697725" y="3187825"/>
              <a:ext cx="95975" cy="57975"/>
            </a:xfrm>
            <a:custGeom>
              <a:avLst/>
              <a:gdLst/>
              <a:ahLst/>
              <a:cxnLst/>
              <a:rect l="l" t="t" r="r" b="b"/>
              <a:pathLst>
                <a:path w="3839" h="2319" extrusionOk="0">
                  <a:moveTo>
                    <a:pt x="3689" y="1"/>
                  </a:moveTo>
                  <a:lnTo>
                    <a:pt x="3664" y="262"/>
                  </a:lnTo>
                  <a:cubicBezTo>
                    <a:pt x="3664" y="262"/>
                    <a:pt x="3292" y="709"/>
                    <a:pt x="1926" y="734"/>
                  </a:cubicBezTo>
                  <a:cubicBezTo>
                    <a:pt x="1902" y="734"/>
                    <a:pt x="1880" y="734"/>
                    <a:pt x="1857" y="734"/>
                  </a:cubicBezTo>
                  <a:cubicBezTo>
                    <a:pt x="549" y="734"/>
                    <a:pt x="236" y="386"/>
                    <a:pt x="236" y="386"/>
                  </a:cubicBezTo>
                  <a:lnTo>
                    <a:pt x="187" y="125"/>
                  </a:lnTo>
                  <a:cubicBezTo>
                    <a:pt x="38" y="125"/>
                    <a:pt x="1" y="262"/>
                    <a:pt x="63" y="746"/>
                  </a:cubicBezTo>
                  <a:cubicBezTo>
                    <a:pt x="112" y="1131"/>
                    <a:pt x="212" y="1851"/>
                    <a:pt x="274" y="1975"/>
                  </a:cubicBezTo>
                  <a:cubicBezTo>
                    <a:pt x="363" y="2132"/>
                    <a:pt x="1014" y="2318"/>
                    <a:pt x="1759" y="2318"/>
                  </a:cubicBezTo>
                  <a:cubicBezTo>
                    <a:pt x="1842" y="2318"/>
                    <a:pt x="1927" y="2316"/>
                    <a:pt x="2012" y="2311"/>
                  </a:cubicBezTo>
                  <a:cubicBezTo>
                    <a:pt x="3130" y="2249"/>
                    <a:pt x="3577" y="2025"/>
                    <a:pt x="3652" y="1864"/>
                  </a:cubicBezTo>
                  <a:cubicBezTo>
                    <a:pt x="3726" y="1715"/>
                    <a:pt x="3813" y="820"/>
                    <a:pt x="3826" y="510"/>
                  </a:cubicBezTo>
                  <a:cubicBezTo>
                    <a:pt x="3838" y="187"/>
                    <a:pt x="3826" y="38"/>
                    <a:pt x="368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525;p68"/>
            <p:cNvSpPr/>
            <p:nvPr/>
          </p:nvSpPr>
          <p:spPr>
            <a:xfrm>
              <a:off x="1697725" y="3187825"/>
              <a:ext cx="95975" cy="57975"/>
            </a:xfrm>
            <a:custGeom>
              <a:avLst/>
              <a:gdLst/>
              <a:ahLst/>
              <a:cxnLst/>
              <a:rect l="l" t="t" r="r" b="b"/>
              <a:pathLst>
                <a:path w="3839" h="2319" extrusionOk="0">
                  <a:moveTo>
                    <a:pt x="3689" y="1"/>
                  </a:moveTo>
                  <a:lnTo>
                    <a:pt x="3664" y="262"/>
                  </a:lnTo>
                  <a:cubicBezTo>
                    <a:pt x="3664" y="262"/>
                    <a:pt x="3292" y="709"/>
                    <a:pt x="1926" y="734"/>
                  </a:cubicBezTo>
                  <a:cubicBezTo>
                    <a:pt x="1902" y="734"/>
                    <a:pt x="1880" y="734"/>
                    <a:pt x="1857" y="734"/>
                  </a:cubicBezTo>
                  <a:cubicBezTo>
                    <a:pt x="549" y="734"/>
                    <a:pt x="236" y="386"/>
                    <a:pt x="236" y="386"/>
                  </a:cubicBezTo>
                  <a:lnTo>
                    <a:pt x="187" y="125"/>
                  </a:lnTo>
                  <a:cubicBezTo>
                    <a:pt x="38" y="125"/>
                    <a:pt x="1" y="262"/>
                    <a:pt x="63" y="746"/>
                  </a:cubicBezTo>
                  <a:cubicBezTo>
                    <a:pt x="112" y="1131"/>
                    <a:pt x="212" y="1851"/>
                    <a:pt x="274" y="1975"/>
                  </a:cubicBezTo>
                  <a:cubicBezTo>
                    <a:pt x="363" y="2132"/>
                    <a:pt x="1014" y="2318"/>
                    <a:pt x="1759" y="2318"/>
                  </a:cubicBezTo>
                  <a:cubicBezTo>
                    <a:pt x="1842" y="2318"/>
                    <a:pt x="1927" y="2316"/>
                    <a:pt x="2012" y="2311"/>
                  </a:cubicBezTo>
                  <a:cubicBezTo>
                    <a:pt x="3130" y="2249"/>
                    <a:pt x="3577" y="2025"/>
                    <a:pt x="3652" y="1864"/>
                  </a:cubicBezTo>
                  <a:cubicBezTo>
                    <a:pt x="3726" y="1715"/>
                    <a:pt x="3813" y="820"/>
                    <a:pt x="3826" y="510"/>
                  </a:cubicBezTo>
                  <a:cubicBezTo>
                    <a:pt x="3838" y="187"/>
                    <a:pt x="3826" y="38"/>
                    <a:pt x="36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526;p68"/>
            <p:cNvSpPr/>
            <p:nvPr/>
          </p:nvSpPr>
          <p:spPr>
            <a:xfrm>
              <a:off x="1696175" y="3185650"/>
              <a:ext cx="100000" cy="62125"/>
            </a:xfrm>
            <a:custGeom>
              <a:avLst/>
              <a:gdLst/>
              <a:ahLst/>
              <a:cxnLst/>
              <a:rect l="l" t="t" r="r" b="b"/>
              <a:pathLst>
                <a:path w="4000" h="2485" extrusionOk="0">
                  <a:moveTo>
                    <a:pt x="3838" y="311"/>
                  </a:moveTo>
                  <a:cubicBezTo>
                    <a:pt x="3850" y="398"/>
                    <a:pt x="3850" y="510"/>
                    <a:pt x="3838" y="622"/>
                  </a:cubicBezTo>
                  <a:cubicBezTo>
                    <a:pt x="3813" y="1007"/>
                    <a:pt x="3726" y="1802"/>
                    <a:pt x="3664" y="1938"/>
                  </a:cubicBezTo>
                  <a:cubicBezTo>
                    <a:pt x="3627" y="2025"/>
                    <a:pt x="3254" y="2274"/>
                    <a:pt x="2087" y="2336"/>
                  </a:cubicBezTo>
                  <a:cubicBezTo>
                    <a:pt x="2001" y="2341"/>
                    <a:pt x="1916" y="2343"/>
                    <a:pt x="1833" y="2343"/>
                  </a:cubicBezTo>
                  <a:cubicBezTo>
                    <a:pt x="1095" y="2343"/>
                    <a:pt x="477" y="2159"/>
                    <a:pt x="410" y="2025"/>
                  </a:cubicBezTo>
                  <a:cubicBezTo>
                    <a:pt x="348" y="1938"/>
                    <a:pt x="274" y="1255"/>
                    <a:pt x="224" y="932"/>
                  </a:cubicBezTo>
                  <a:lnTo>
                    <a:pt x="212" y="833"/>
                  </a:lnTo>
                  <a:cubicBezTo>
                    <a:pt x="174" y="659"/>
                    <a:pt x="174" y="510"/>
                    <a:pt x="187" y="336"/>
                  </a:cubicBezTo>
                  <a:lnTo>
                    <a:pt x="187" y="336"/>
                  </a:lnTo>
                  <a:lnTo>
                    <a:pt x="249" y="535"/>
                  </a:lnTo>
                  <a:lnTo>
                    <a:pt x="274" y="560"/>
                  </a:lnTo>
                  <a:cubicBezTo>
                    <a:pt x="286" y="572"/>
                    <a:pt x="601" y="933"/>
                    <a:pt x="1896" y="933"/>
                  </a:cubicBezTo>
                  <a:cubicBezTo>
                    <a:pt x="1938" y="933"/>
                    <a:pt x="1981" y="933"/>
                    <a:pt x="2025" y="932"/>
                  </a:cubicBezTo>
                  <a:cubicBezTo>
                    <a:pt x="3416" y="895"/>
                    <a:pt x="3813" y="448"/>
                    <a:pt x="3826" y="436"/>
                  </a:cubicBezTo>
                  <a:lnTo>
                    <a:pt x="3838" y="411"/>
                  </a:lnTo>
                  <a:lnTo>
                    <a:pt x="3838" y="311"/>
                  </a:lnTo>
                  <a:close/>
                  <a:moveTo>
                    <a:pt x="3689" y="1"/>
                  </a:moveTo>
                  <a:lnTo>
                    <a:pt x="3664" y="324"/>
                  </a:lnTo>
                  <a:cubicBezTo>
                    <a:pt x="3577" y="398"/>
                    <a:pt x="3155" y="721"/>
                    <a:pt x="1988" y="746"/>
                  </a:cubicBezTo>
                  <a:cubicBezTo>
                    <a:pt x="1960" y="746"/>
                    <a:pt x="1934" y="746"/>
                    <a:pt x="1908" y="746"/>
                  </a:cubicBezTo>
                  <a:cubicBezTo>
                    <a:pt x="802" y="746"/>
                    <a:pt x="433" y="496"/>
                    <a:pt x="361" y="436"/>
                  </a:cubicBezTo>
                  <a:lnTo>
                    <a:pt x="323" y="125"/>
                  </a:lnTo>
                  <a:lnTo>
                    <a:pt x="249" y="125"/>
                  </a:lnTo>
                  <a:cubicBezTo>
                    <a:pt x="187" y="125"/>
                    <a:pt x="149" y="137"/>
                    <a:pt x="100" y="187"/>
                  </a:cubicBezTo>
                  <a:cubicBezTo>
                    <a:pt x="13" y="274"/>
                    <a:pt x="0" y="448"/>
                    <a:pt x="50" y="833"/>
                  </a:cubicBezTo>
                  <a:lnTo>
                    <a:pt x="63" y="932"/>
                  </a:lnTo>
                  <a:cubicBezTo>
                    <a:pt x="125" y="1504"/>
                    <a:pt x="187" y="1988"/>
                    <a:pt x="274" y="2087"/>
                  </a:cubicBezTo>
                  <a:cubicBezTo>
                    <a:pt x="398" y="2298"/>
                    <a:pt x="1081" y="2485"/>
                    <a:pt x="1839" y="2485"/>
                  </a:cubicBezTo>
                  <a:lnTo>
                    <a:pt x="2099" y="2485"/>
                  </a:lnTo>
                  <a:cubicBezTo>
                    <a:pt x="3217" y="2423"/>
                    <a:pt x="3714" y="2174"/>
                    <a:pt x="3801" y="1988"/>
                  </a:cubicBezTo>
                  <a:cubicBezTo>
                    <a:pt x="3900" y="1764"/>
                    <a:pt x="3975" y="622"/>
                    <a:pt x="3975" y="597"/>
                  </a:cubicBezTo>
                  <a:cubicBezTo>
                    <a:pt x="4000" y="311"/>
                    <a:pt x="4000" y="38"/>
                    <a:pt x="3764" y="13"/>
                  </a:cubicBezTo>
                  <a:lnTo>
                    <a:pt x="3689" y="1"/>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527;p68"/>
            <p:cNvSpPr/>
            <p:nvPr/>
          </p:nvSpPr>
          <p:spPr>
            <a:xfrm>
              <a:off x="1697725" y="3187825"/>
              <a:ext cx="95975" cy="57975"/>
            </a:xfrm>
            <a:custGeom>
              <a:avLst/>
              <a:gdLst/>
              <a:ahLst/>
              <a:cxnLst/>
              <a:rect l="l" t="t" r="r" b="b"/>
              <a:pathLst>
                <a:path w="3839" h="2319" extrusionOk="0">
                  <a:moveTo>
                    <a:pt x="3689" y="1"/>
                  </a:moveTo>
                  <a:lnTo>
                    <a:pt x="3664" y="262"/>
                  </a:lnTo>
                  <a:cubicBezTo>
                    <a:pt x="3664" y="262"/>
                    <a:pt x="3292" y="709"/>
                    <a:pt x="1926" y="734"/>
                  </a:cubicBezTo>
                  <a:cubicBezTo>
                    <a:pt x="1902" y="734"/>
                    <a:pt x="1880" y="734"/>
                    <a:pt x="1857" y="734"/>
                  </a:cubicBezTo>
                  <a:cubicBezTo>
                    <a:pt x="549" y="734"/>
                    <a:pt x="236" y="386"/>
                    <a:pt x="236" y="386"/>
                  </a:cubicBezTo>
                  <a:lnTo>
                    <a:pt x="187" y="125"/>
                  </a:lnTo>
                  <a:cubicBezTo>
                    <a:pt x="38" y="125"/>
                    <a:pt x="1" y="262"/>
                    <a:pt x="63" y="746"/>
                  </a:cubicBezTo>
                  <a:cubicBezTo>
                    <a:pt x="112" y="1131"/>
                    <a:pt x="212" y="1851"/>
                    <a:pt x="274" y="1975"/>
                  </a:cubicBezTo>
                  <a:cubicBezTo>
                    <a:pt x="363" y="2132"/>
                    <a:pt x="1014" y="2318"/>
                    <a:pt x="1759" y="2318"/>
                  </a:cubicBezTo>
                  <a:cubicBezTo>
                    <a:pt x="1842" y="2318"/>
                    <a:pt x="1927" y="2316"/>
                    <a:pt x="2012" y="2311"/>
                  </a:cubicBezTo>
                  <a:cubicBezTo>
                    <a:pt x="3130" y="2249"/>
                    <a:pt x="3577" y="2025"/>
                    <a:pt x="3652" y="1864"/>
                  </a:cubicBezTo>
                  <a:cubicBezTo>
                    <a:pt x="3726" y="1715"/>
                    <a:pt x="3813" y="820"/>
                    <a:pt x="3826" y="510"/>
                  </a:cubicBezTo>
                  <a:cubicBezTo>
                    <a:pt x="3838" y="187"/>
                    <a:pt x="3826" y="38"/>
                    <a:pt x="368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528;p68"/>
            <p:cNvSpPr/>
            <p:nvPr/>
          </p:nvSpPr>
          <p:spPr>
            <a:xfrm>
              <a:off x="1585025" y="2855600"/>
              <a:ext cx="14600" cy="400875"/>
            </a:xfrm>
            <a:custGeom>
              <a:avLst/>
              <a:gdLst/>
              <a:ahLst/>
              <a:cxnLst/>
              <a:rect l="l" t="t" r="r" b="b"/>
              <a:pathLst>
                <a:path w="584" h="16035" extrusionOk="0">
                  <a:moveTo>
                    <a:pt x="435" y="1"/>
                  </a:moveTo>
                  <a:cubicBezTo>
                    <a:pt x="100" y="2497"/>
                    <a:pt x="0" y="9080"/>
                    <a:pt x="162" y="11986"/>
                  </a:cubicBezTo>
                  <a:cubicBezTo>
                    <a:pt x="336" y="14942"/>
                    <a:pt x="435" y="16022"/>
                    <a:pt x="435" y="16035"/>
                  </a:cubicBezTo>
                  <a:lnTo>
                    <a:pt x="584" y="16022"/>
                  </a:lnTo>
                  <a:cubicBezTo>
                    <a:pt x="584" y="16010"/>
                    <a:pt x="497" y="14917"/>
                    <a:pt x="323" y="11973"/>
                  </a:cubicBezTo>
                  <a:cubicBezTo>
                    <a:pt x="149" y="9080"/>
                    <a:pt x="261" y="2522"/>
                    <a:pt x="584" y="13"/>
                  </a:cubicBezTo>
                  <a:lnTo>
                    <a:pt x="435" y="1"/>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529;p68"/>
            <p:cNvSpPr/>
            <p:nvPr/>
          </p:nvSpPr>
          <p:spPr>
            <a:xfrm>
              <a:off x="1571350" y="3226275"/>
              <a:ext cx="103125" cy="56700"/>
            </a:xfrm>
            <a:custGeom>
              <a:avLst/>
              <a:gdLst/>
              <a:ahLst/>
              <a:cxnLst/>
              <a:rect l="l" t="t" r="r" b="b"/>
              <a:pathLst>
                <a:path w="4125" h="2268" extrusionOk="0">
                  <a:moveTo>
                    <a:pt x="3949" y="1"/>
                  </a:moveTo>
                  <a:cubicBezTo>
                    <a:pt x="3941" y="1"/>
                    <a:pt x="3934" y="1"/>
                    <a:pt x="3925" y="3"/>
                  </a:cubicBezTo>
                  <a:lnTo>
                    <a:pt x="3938" y="313"/>
                  </a:lnTo>
                  <a:cubicBezTo>
                    <a:pt x="3938" y="313"/>
                    <a:pt x="3404" y="773"/>
                    <a:pt x="2286" y="822"/>
                  </a:cubicBezTo>
                  <a:cubicBezTo>
                    <a:pt x="2149" y="828"/>
                    <a:pt x="2020" y="831"/>
                    <a:pt x="1898" y="831"/>
                  </a:cubicBezTo>
                  <a:cubicBezTo>
                    <a:pt x="732" y="831"/>
                    <a:pt x="274" y="587"/>
                    <a:pt x="274" y="587"/>
                  </a:cubicBezTo>
                  <a:lnTo>
                    <a:pt x="237" y="214"/>
                  </a:lnTo>
                  <a:cubicBezTo>
                    <a:pt x="1" y="313"/>
                    <a:pt x="63" y="437"/>
                    <a:pt x="150" y="1009"/>
                  </a:cubicBezTo>
                  <a:cubicBezTo>
                    <a:pt x="249" y="1580"/>
                    <a:pt x="212" y="1791"/>
                    <a:pt x="324" y="1940"/>
                  </a:cubicBezTo>
                  <a:cubicBezTo>
                    <a:pt x="426" y="2088"/>
                    <a:pt x="967" y="2268"/>
                    <a:pt x="1966" y="2268"/>
                  </a:cubicBezTo>
                  <a:cubicBezTo>
                    <a:pt x="2057" y="2268"/>
                    <a:pt x="2151" y="2266"/>
                    <a:pt x="2249" y="2263"/>
                  </a:cubicBezTo>
                  <a:cubicBezTo>
                    <a:pt x="3429" y="2238"/>
                    <a:pt x="4025" y="1804"/>
                    <a:pt x="4062" y="1667"/>
                  </a:cubicBezTo>
                  <a:cubicBezTo>
                    <a:pt x="4112" y="1518"/>
                    <a:pt x="4124" y="1232"/>
                    <a:pt x="4099" y="810"/>
                  </a:cubicBezTo>
                  <a:cubicBezTo>
                    <a:pt x="4063" y="405"/>
                    <a:pt x="4119" y="1"/>
                    <a:pt x="394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530;p68"/>
            <p:cNvSpPr/>
            <p:nvPr/>
          </p:nvSpPr>
          <p:spPr>
            <a:xfrm>
              <a:off x="1571350" y="3226275"/>
              <a:ext cx="103125" cy="56700"/>
            </a:xfrm>
            <a:custGeom>
              <a:avLst/>
              <a:gdLst/>
              <a:ahLst/>
              <a:cxnLst/>
              <a:rect l="l" t="t" r="r" b="b"/>
              <a:pathLst>
                <a:path w="4125" h="2268" extrusionOk="0">
                  <a:moveTo>
                    <a:pt x="3949" y="1"/>
                  </a:moveTo>
                  <a:cubicBezTo>
                    <a:pt x="3941" y="1"/>
                    <a:pt x="3934" y="1"/>
                    <a:pt x="3925" y="3"/>
                  </a:cubicBezTo>
                  <a:lnTo>
                    <a:pt x="3938" y="313"/>
                  </a:lnTo>
                  <a:cubicBezTo>
                    <a:pt x="3938" y="313"/>
                    <a:pt x="3404" y="773"/>
                    <a:pt x="2286" y="822"/>
                  </a:cubicBezTo>
                  <a:cubicBezTo>
                    <a:pt x="2149" y="828"/>
                    <a:pt x="2020" y="831"/>
                    <a:pt x="1898" y="831"/>
                  </a:cubicBezTo>
                  <a:cubicBezTo>
                    <a:pt x="732" y="831"/>
                    <a:pt x="274" y="587"/>
                    <a:pt x="274" y="587"/>
                  </a:cubicBezTo>
                  <a:lnTo>
                    <a:pt x="237" y="214"/>
                  </a:lnTo>
                  <a:cubicBezTo>
                    <a:pt x="1" y="313"/>
                    <a:pt x="63" y="437"/>
                    <a:pt x="150" y="1009"/>
                  </a:cubicBezTo>
                  <a:cubicBezTo>
                    <a:pt x="249" y="1580"/>
                    <a:pt x="212" y="1791"/>
                    <a:pt x="324" y="1940"/>
                  </a:cubicBezTo>
                  <a:cubicBezTo>
                    <a:pt x="426" y="2088"/>
                    <a:pt x="967" y="2268"/>
                    <a:pt x="1966" y="2268"/>
                  </a:cubicBezTo>
                  <a:cubicBezTo>
                    <a:pt x="2057" y="2268"/>
                    <a:pt x="2151" y="2266"/>
                    <a:pt x="2249" y="2263"/>
                  </a:cubicBezTo>
                  <a:cubicBezTo>
                    <a:pt x="3429" y="2238"/>
                    <a:pt x="4025" y="1804"/>
                    <a:pt x="4062" y="1667"/>
                  </a:cubicBezTo>
                  <a:cubicBezTo>
                    <a:pt x="4112" y="1518"/>
                    <a:pt x="4124" y="1232"/>
                    <a:pt x="4099" y="810"/>
                  </a:cubicBezTo>
                  <a:cubicBezTo>
                    <a:pt x="4063" y="405"/>
                    <a:pt x="4119" y="1"/>
                    <a:pt x="39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531;p68"/>
            <p:cNvSpPr/>
            <p:nvPr/>
          </p:nvSpPr>
          <p:spPr>
            <a:xfrm>
              <a:off x="1569800" y="3224775"/>
              <a:ext cx="106825" cy="61200"/>
            </a:xfrm>
            <a:custGeom>
              <a:avLst/>
              <a:gdLst/>
              <a:ahLst/>
              <a:cxnLst/>
              <a:rect l="l" t="t" r="r" b="b"/>
              <a:pathLst>
                <a:path w="4273" h="2448" extrusionOk="0">
                  <a:moveTo>
                    <a:pt x="4062" y="398"/>
                  </a:moveTo>
                  <a:lnTo>
                    <a:pt x="4062" y="572"/>
                  </a:lnTo>
                  <a:cubicBezTo>
                    <a:pt x="4087" y="659"/>
                    <a:pt x="4087" y="771"/>
                    <a:pt x="4087" y="870"/>
                  </a:cubicBezTo>
                  <a:cubicBezTo>
                    <a:pt x="4112" y="1193"/>
                    <a:pt x="4112" y="1578"/>
                    <a:pt x="4062" y="1690"/>
                  </a:cubicBezTo>
                  <a:cubicBezTo>
                    <a:pt x="4025" y="1802"/>
                    <a:pt x="3466" y="2199"/>
                    <a:pt x="2311" y="2249"/>
                  </a:cubicBezTo>
                  <a:cubicBezTo>
                    <a:pt x="2218" y="2251"/>
                    <a:pt x="2129" y="2253"/>
                    <a:pt x="2044" y="2253"/>
                  </a:cubicBezTo>
                  <a:cubicBezTo>
                    <a:pt x="1000" y="2253"/>
                    <a:pt x="517" y="2054"/>
                    <a:pt x="448" y="1951"/>
                  </a:cubicBezTo>
                  <a:cubicBezTo>
                    <a:pt x="386" y="1826"/>
                    <a:pt x="361" y="1690"/>
                    <a:pt x="361" y="1553"/>
                  </a:cubicBezTo>
                  <a:cubicBezTo>
                    <a:pt x="336" y="1417"/>
                    <a:pt x="324" y="1255"/>
                    <a:pt x="299" y="1056"/>
                  </a:cubicBezTo>
                  <a:cubicBezTo>
                    <a:pt x="274" y="982"/>
                    <a:pt x="274" y="907"/>
                    <a:pt x="261" y="858"/>
                  </a:cubicBezTo>
                  <a:cubicBezTo>
                    <a:pt x="199" y="560"/>
                    <a:pt x="199" y="460"/>
                    <a:pt x="237" y="398"/>
                  </a:cubicBezTo>
                  <a:lnTo>
                    <a:pt x="237" y="398"/>
                  </a:lnTo>
                  <a:lnTo>
                    <a:pt x="261" y="684"/>
                  </a:lnTo>
                  <a:lnTo>
                    <a:pt x="299" y="696"/>
                  </a:lnTo>
                  <a:cubicBezTo>
                    <a:pt x="321" y="707"/>
                    <a:pt x="792" y="953"/>
                    <a:pt x="1961" y="953"/>
                  </a:cubicBezTo>
                  <a:cubicBezTo>
                    <a:pt x="2082" y="953"/>
                    <a:pt x="2211" y="950"/>
                    <a:pt x="2348" y="945"/>
                  </a:cubicBezTo>
                  <a:cubicBezTo>
                    <a:pt x="3478" y="895"/>
                    <a:pt x="4037" y="435"/>
                    <a:pt x="4049" y="423"/>
                  </a:cubicBezTo>
                  <a:lnTo>
                    <a:pt x="4062" y="398"/>
                  </a:lnTo>
                  <a:close/>
                  <a:moveTo>
                    <a:pt x="3900" y="1"/>
                  </a:moveTo>
                  <a:lnTo>
                    <a:pt x="3913" y="336"/>
                  </a:lnTo>
                  <a:cubicBezTo>
                    <a:pt x="3789" y="435"/>
                    <a:pt x="3279" y="758"/>
                    <a:pt x="2323" y="808"/>
                  </a:cubicBezTo>
                  <a:cubicBezTo>
                    <a:pt x="2199" y="813"/>
                    <a:pt x="2082" y="815"/>
                    <a:pt x="1972" y="815"/>
                  </a:cubicBezTo>
                  <a:cubicBezTo>
                    <a:pt x="1014" y="815"/>
                    <a:pt x="532" y="640"/>
                    <a:pt x="398" y="584"/>
                  </a:cubicBezTo>
                  <a:lnTo>
                    <a:pt x="336" y="187"/>
                  </a:lnTo>
                  <a:lnTo>
                    <a:pt x="249" y="212"/>
                  </a:lnTo>
                  <a:cubicBezTo>
                    <a:pt x="1" y="324"/>
                    <a:pt x="13" y="473"/>
                    <a:pt x="88" y="895"/>
                  </a:cubicBezTo>
                  <a:cubicBezTo>
                    <a:pt x="112" y="945"/>
                    <a:pt x="112" y="1007"/>
                    <a:pt x="125" y="1081"/>
                  </a:cubicBezTo>
                  <a:cubicBezTo>
                    <a:pt x="150" y="1280"/>
                    <a:pt x="175" y="1441"/>
                    <a:pt x="187" y="1566"/>
                  </a:cubicBezTo>
                  <a:cubicBezTo>
                    <a:pt x="187" y="1739"/>
                    <a:pt x="237" y="1913"/>
                    <a:pt x="311" y="2050"/>
                  </a:cubicBezTo>
                  <a:cubicBezTo>
                    <a:pt x="435" y="2236"/>
                    <a:pt x="1007" y="2410"/>
                    <a:pt x="2000" y="2410"/>
                  </a:cubicBezTo>
                  <a:cubicBezTo>
                    <a:pt x="2050" y="2410"/>
                    <a:pt x="2100" y="2405"/>
                    <a:pt x="2147" y="2405"/>
                  </a:cubicBezTo>
                  <a:cubicBezTo>
                    <a:pt x="2206" y="2405"/>
                    <a:pt x="2262" y="2413"/>
                    <a:pt x="2311" y="2447"/>
                  </a:cubicBezTo>
                  <a:cubicBezTo>
                    <a:pt x="3553" y="2385"/>
                    <a:pt x="4149" y="1951"/>
                    <a:pt x="4211" y="1802"/>
                  </a:cubicBezTo>
                  <a:cubicBezTo>
                    <a:pt x="4273" y="1640"/>
                    <a:pt x="4273" y="1354"/>
                    <a:pt x="4236" y="895"/>
                  </a:cubicBezTo>
                  <a:cubicBezTo>
                    <a:pt x="4223" y="796"/>
                    <a:pt x="4223" y="696"/>
                    <a:pt x="4223" y="609"/>
                  </a:cubicBezTo>
                  <a:cubicBezTo>
                    <a:pt x="4223" y="324"/>
                    <a:pt x="4211" y="137"/>
                    <a:pt x="4112" y="50"/>
                  </a:cubicBezTo>
                  <a:cubicBezTo>
                    <a:pt x="4087" y="13"/>
                    <a:pt x="4025" y="1"/>
                    <a:pt x="3975"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532;p68"/>
            <p:cNvSpPr/>
            <p:nvPr/>
          </p:nvSpPr>
          <p:spPr>
            <a:xfrm>
              <a:off x="1571350" y="3226275"/>
              <a:ext cx="103125" cy="56700"/>
            </a:xfrm>
            <a:custGeom>
              <a:avLst/>
              <a:gdLst/>
              <a:ahLst/>
              <a:cxnLst/>
              <a:rect l="l" t="t" r="r" b="b"/>
              <a:pathLst>
                <a:path w="4125" h="2268" extrusionOk="0">
                  <a:moveTo>
                    <a:pt x="3949" y="1"/>
                  </a:moveTo>
                  <a:cubicBezTo>
                    <a:pt x="3941" y="1"/>
                    <a:pt x="3934" y="1"/>
                    <a:pt x="3925" y="3"/>
                  </a:cubicBezTo>
                  <a:lnTo>
                    <a:pt x="3938" y="313"/>
                  </a:lnTo>
                  <a:cubicBezTo>
                    <a:pt x="3938" y="313"/>
                    <a:pt x="3404" y="773"/>
                    <a:pt x="2286" y="822"/>
                  </a:cubicBezTo>
                  <a:cubicBezTo>
                    <a:pt x="2149" y="828"/>
                    <a:pt x="2020" y="831"/>
                    <a:pt x="1898" y="831"/>
                  </a:cubicBezTo>
                  <a:cubicBezTo>
                    <a:pt x="732" y="831"/>
                    <a:pt x="274" y="587"/>
                    <a:pt x="274" y="587"/>
                  </a:cubicBezTo>
                  <a:lnTo>
                    <a:pt x="237" y="214"/>
                  </a:lnTo>
                  <a:cubicBezTo>
                    <a:pt x="1" y="313"/>
                    <a:pt x="63" y="437"/>
                    <a:pt x="150" y="1009"/>
                  </a:cubicBezTo>
                  <a:cubicBezTo>
                    <a:pt x="249" y="1580"/>
                    <a:pt x="212" y="1791"/>
                    <a:pt x="324" y="1940"/>
                  </a:cubicBezTo>
                  <a:cubicBezTo>
                    <a:pt x="426" y="2088"/>
                    <a:pt x="967" y="2268"/>
                    <a:pt x="1966" y="2268"/>
                  </a:cubicBezTo>
                  <a:cubicBezTo>
                    <a:pt x="2057" y="2268"/>
                    <a:pt x="2151" y="2266"/>
                    <a:pt x="2249" y="2263"/>
                  </a:cubicBezTo>
                  <a:cubicBezTo>
                    <a:pt x="3429" y="2238"/>
                    <a:pt x="4025" y="1804"/>
                    <a:pt x="4062" y="1667"/>
                  </a:cubicBezTo>
                  <a:cubicBezTo>
                    <a:pt x="4112" y="1518"/>
                    <a:pt x="4124" y="1232"/>
                    <a:pt x="4099" y="810"/>
                  </a:cubicBezTo>
                  <a:cubicBezTo>
                    <a:pt x="4063" y="405"/>
                    <a:pt x="4119" y="1"/>
                    <a:pt x="394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533;p68"/>
            <p:cNvSpPr/>
            <p:nvPr/>
          </p:nvSpPr>
          <p:spPr>
            <a:xfrm>
              <a:off x="1629100" y="2849100"/>
              <a:ext cx="82000" cy="82925"/>
            </a:xfrm>
            <a:custGeom>
              <a:avLst/>
              <a:gdLst/>
              <a:ahLst/>
              <a:cxnLst/>
              <a:rect l="l" t="t" r="r" b="b"/>
              <a:pathLst>
                <a:path w="3280" h="3317" extrusionOk="0">
                  <a:moveTo>
                    <a:pt x="2808" y="149"/>
                  </a:moveTo>
                  <a:cubicBezTo>
                    <a:pt x="2932" y="969"/>
                    <a:pt x="3044" y="2211"/>
                    <a:pt x="2870" y="2447"/>
                  </a:cubicBezTo>
                  <a:cubicBezTo>
                    <a:pt x="2733" y="2670"/>
                    <a:pt x="2075" y="3167"/>
                    <a:pt x="1628" y="3167"/>
                  </a:cubicBezTo>
                  <a:cubicBezTo>
                    <a:pt x="1181" y="3167"/>
                    <a:pt x="411" y="2720"/>
                    <a:pt x="286" y="2559"/>
                  </a:cubicBezTo>
                  <a:cubicBezTo>
                    <a:pt x="162" y="2410"/>
                    <a:pt x="175" y="1925"/>
                    <a:pt x="199" y="1118"/>
                  </a:cubicBezTo>
                  <a:cubicBezTo>
                    <a:pt x="212" y="857"/>
                    <a:pt x="237" y="571"/>
                    <a:pt x="237" y="249"/>
                  </a:cubicBezTo>
                  <a:lnTo>
                    <a:pt x="2808" y="149"/>
                  </a:lnTo>
                  <a:close/>
                  <a:moveTo>
                    <a:pt x="2969" y="0"/>
                  </a:moveTo>
                  <a:lnTo>
                    <a:pt x="75" y="112"/>
                  </a:lnTo>
                  <a:lnTo>
                    <a:pt x="75" y="186"/>
                  </a:lnTo>
                  <a:cubicBezTo>
                    <a:pt x="63" y="522"/>
                    <a:pt x="63" y="832"/>
                    <a:pt x="50" y="1118"/>
                  </a:cubicBezTo>
                  <a:cubicBezTo>
                    <a:pt x="13" y="1975"/>
                    <a:pt x="1" y="2447"/>
                    <a:pt x="137" y="2658"/>
                  </a:cubicBezTo>
                  <a:cubicBezTo>
                    <a:pt x="311" y="2881"/>
                    <a:pt x="1131" y="3316"/>
                    <a:pt x="1628" y="3316"/>
                  </a:cubicBezTo>
                  <a:cubicBezTo>
                    <a:pt x="2125" y="3316"/>
                    <a:pt x="2845" y="2757"/>
                    <a:pt x="3006" y="2534"/>
                  </a:cubicBezTo>
                  <a:cubicBezTo>
                    <a:pt x="3280" y="2161"/>
                    <a:pt x="3006" y="273"/>
                    <a:pt x="2981" y="62"/>
                  </a:cubicBezTo>
                  <a:lnTo>
                    <a:pt x="2969" y="0"/>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534;p68"/>
            <p:cNvSpPr/>
            <p:nvPr/>
          </p:nvSpPr>
          <p:spPr>
            <a:xfrm>
              <a:off x="1745550" y="2845675"/>
              <a:ext cx="44425" cy="72050"/>
            </a:xfrm>
            <a:custGeom>
              <a:avLst/>
              <a:gdLst/>
              <a:ahLst/>
              <a:cxnLst/>
              <a:rect l="l" t="t" r="r" b="b"/>
              <a:pathLst>
                <a:path w="1777" h="2882" extrusionOk="0">
                  <a:moveTo>
                    <a:pt x="162" y="1"/>
                  </a:moveTo>
                  <a:lnTo>
                    <a:pt x="0" y="25"/>
                  </a:lnTo>
                  <a:cubicBezTo>
                    <a:pt x="112" y="646"/>
                    <a:pt x="186" y="1267"/>
                    <a:pt x="199" y="1888"/>
                  </a:cubicBezTo>
                  <a:cubicBezTo>
                    <a:pt x="199" y="2000"/>
                    <a:pt x="224" y="2099"/>
                    <a:pt x="236" y="2211"/>
                  </a:cubicBezTo>
                  <a:cubicBezTo>
                    <a:pt x="286" y="2435"/>
                    <a:pt x="1168" y="2857"/>
                    <a:pt x="1341" y="2882"/>
                  </a:cubicBezTo>
                  <a:lnTo>
                    <a:pt x="1366" y="2882"/>
                  </a:lnTo>
                  <a:cubicBezTo>
                    <a:pt x="1528" y="2857"/>
                    <a:pt x="1664" y="2770"/>
                    <a:pt x="1776" y="2671"/>
                  </a:cubicBezTo>
                  <a:lnTo>
                    <a:pt x="1776" y="2460"/>
                  </a:lnTo>
                  <a:cubicBezTo>
                    <a:pt x="1598" y="2614"/>
                    <a:pt x="1432" y="2734"/>
                    <a:pt x="1363" y="2734"/>
                  </a:cubicBezTo>
                  <a:cubicBezTo>
                    <a:pt x="1360" y="2734"/>
                    <a:pt x="1357" y="2733"/>
                    <a:pt x="1354" y="2733"/>
                  </a:cubicBezTo>
                  <a:cubicBezTo>
                    <a:pt x="1168" y="2696"/>
                    <a:pt x="422" y="2273"/>
                    <a:pt x="373" y="2174"/>
                  </a:cubicBezTo>
                  <a:cubicBezTo>
                    <a:pt x="360" y="2075"/>
                    <a:pt x="360" y="1963"/>
                    <a:pt x="360" y="1876"/>
                  </a:cubicBezTo>
                  <a:cubicBezTo>
                    <a:pt x="348" y="1243"/>
                    <a:pt x="261" y="622"/>
                    <a:pt x="162"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535;p68"/>
            <p:cNvSpPr/>
            <p:nvPr/>
          </p:nvSpPr>
          <p:spPr>
            <a:xfrm>
              <a:off x="1682200" y="2928875"/>
              <a:ext cx="60575" cy="142850"/>
            </a:xfrm>
            <a:custGeom>
              <a:avLst/>
              <a:gdLst/>
              <a:ahLst/>
              <a:cxnLst/>
              <a:rect l="l" t="t" r="r" b="b"/>
              <a:pathLst>
                <a:path w="2423" h="5714" extrusionOk="0">
                  <a:moveTo>
                    <a:pt x="2422" y="1"/>
                  </a:moveTo>
                  <a:cubicBezTo>
                    <a:pt x="1702" y="485"/>
                    <a:pt x="920" y="870"/>
                    <a:pt x="100" y="1168"/>
                  </a:cubicBezTo>
                  <a:lnTo>
                    <a:pt x="1" y="2472"/>
                  </a:lnTo>
                  <a:lnTo>
                    <a:pt x="299" y="5714"/>
                  </a:lnTo>
                  <a:lnTo>
                    <a:pt x="311" y="2708"/>
                  </a:lnTo>
                  <a:lnTo>
                    <a:pt x="547" y="1429"/>
                  </a:lnTo>
                  <a:cubicBezTo>
                    <a:pt x="1342" y="1218"/>
                    <a:pt x="2013" y="709"/>
                    <a:pt x="2422"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536;p68"/>
            <p:cNvSpPr/>
            <p:nvPr/>
          </p:nvSpPr>
          <p:spPr>
            <a:xfrm>
              <a:off x="1682200" y="2928875"/>
              <a:ext cx="60575" cy="142850"/>
            </a:xfrm>
            <a:custGeom>
              <a:avLst/>
              <a:gdLst/>
              <a:ahLst/>
              <a:cxnLst/>
              <a:rect l="l" t="t" r="r" b="b"/>
              <a:pathLst>
                <a:path w="2423" h="5714" extrusionOk="0">
                  <a:moveTo>
                    <a:pt x="2422" y="1"/>
                  </a:moveTo>
                  <a:cubicBezTo>
                    <a:pt x="1702" y="485"/>
                    <a:pt x="920" y="870"/>
                    <a:pt x="100" y="1168"/>
                  </a:cubicBezTo>
                  <a:lnTo>
                    <a:pt x="1" y="2472"/>
                  </a:lnTo>
                  <a:lnTo>
                    <a:pt x="299" y="5714"/>
                  </a:lnTo>
                  <a:lnTo>
                    <a:pt x="311" y="2708"/>
                  </a:lnTo>
                  <a:lnTo>
                    <a:pt x="547" y="1429"/>
                  </a:lnTo>
                  <a:cubicBezTo>
                    <a:pt x="1342" y="1218"/>
                    <a:pt x="2013" y="709"/>
                    <a:pt x="2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537;p68"/>
            <p:cNvSpPr/>
            <p:nvPr/>
          </p:nvSpPr>
          <p:spPr>
            <a:xfrm>
              <a:off x="1682200" y="2928875"/>
              <a:ext cx="60575" cy="142850"/>
            </a:xfrm>
            <a:custGeom>
              <a:avLst/>
              <a:gdLst/>
              <a:ahLst/>
              <a:cxnLst/>
              <a:rect l="l" t="t" r="r" b="b"/>
              <a:pathLst>
                <a:path w="2423" h="5714" extrusionOk="0">
                  <a:moveTo>
                    <a:pt x="2422" y="1"/>
                  </a:moveTo>
                  <a:cubicBezTo>
                    <a:pt x="1702" y="485"/>
                    <a:pt x="920" y="870"/>
                    <a:pt x="100" y="1168"/>
                  </a:cubicBezTo>
                  <a:lnTo>
                    <a:pt x="1" y="2472"/>
                  </a:lnTo>
                  <a:lnTo>
                    <a:pt x="299" y="5714"/>
                  </a:lnTo>
                  <a:lnTo>
                    <a:pt x="311" y="2708"/>
                  </a:lnTo>
                  <a:lnTo>
                    <a:pt x="547" y="1429"/>
                  </a:lnTo>
                  <a:cubicBezTo>
                    <a:pt x="1342" y="1218"/>
                    <a:pt x="2013" y="709"/>
                    <a:pt x="2422"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538;p68"/>
            <p:cNvSpPr/>
            <p:nvPr/>
          </p:nvSpPr>
          <p:spPr>
            <a:xfrm>
              <a:off x="1730950" y="2563600"/>
              <a:ext cx="114900" cy="288950"/>
            </a:xfrm>
            <a:custGeom>
              <a:avLst/>
              <a:gdLst/>
              <a:ahLst/>
              <a:cxnLst/>
              <a:rect l="l" t="t" r="r" b="b"/>
              <a:pathLst>
                <a:path w="4596" h="11558" extrusionOk="0">
                  <a:moveTo>
                    <a:pt x="375" y="1"/>
                  </a:moveTo>
                  <a:cubicBezTo>
                    <a:pt x="255" y="1"/>
                    <a:pt x="131" y="7"/>
                    <a:pt x="0" y="19"/>
                  </a:cubicBezTo>
                  <a:lnTo>
                    <a:pt x="1218" y="4925"/>
                  </a:lnTo>
                  <a:lnTo>
                    <a:pt x="2174" y="7458"/>
                  </a:lnTo>
                  <a:lnTo>
                    <a:pt x="646" y="9781"/>
                  </a:lnTo>
                  <a:cubicBezTo>
                    <a:pt x="646" y="9781"/>
                    <a:pt x="1625" y="11436"/>
                    <a:pt x="1653" y="11551"/>
                  </a:cubicBezTo>
                  <a:lnTo>
                    <a:pt x="1653" y="11551"/>
                  </a:lnTo>
                  <a:cubicBezTo>
                    <a:pt x="1740" y="11407"/>
                    <a:pt x="3778" y="9079"/>
                    <a:pt x="4409" y="8042"/>
                  </a:cubicBezTo>
                  <a:cubicBezTo>
                    <a:pt x="4546" y="7843"/>
                    <a:pt x="4596" y="7645"/>
                    <a:pt x="4496" y="7247"/>
                  </a:cubicBezTo>
                  <a:cubicBezTo>
                    <a:pt x="4260" y="6316"/>
                    <a:pt x="3192" y="3124"/>
                    <a:pt x="2633" y="1758"/>
                  </a:cubicBezTo>
                  <a:cubicBezTo>
                    <a:pt x="2129" y="526"/>
                    <a:pt x="1474" y="1"/>
                    <a:pt x="375" y="1"/>
                  </a:cubicBezTo>
                  <a:close/>
                  <a:moveTo>
                    <a:pt x="1653" y="11551"/>
                  </a:moveTo>
                  <a:cubicBezTo>
                    <a:pt x="1650" y="11555"/>
                    <a:pt x="1649" y="11558"/>
                    <a:pt x="1650" y="11558"/>
                  </a:cubicBezTo>
                  <a:cubicBezTo>
                    <a:pt x="1651" y="11558"/>
                    <a:pt x="1651" y="11557"/>
                    <a:pt x="1652" y="11557"/>
                  </a:cubicBezTo>
                  <a:cubicBezTo>
                    <a:pt x="1653" y="11556"/>
                    <a:pt x="1653" y="11554"/>
                    <a:pt x="1653" y="11551"/>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539;p68"/>
            <p:cNvSpPr/>
            <p:nvPr/>
          </p:nvSpPr>
          <p:spPr>
            <a:xfrm>
              <a:off x="1726600" y="2562625"/>
              <a:ext cx="103725" cy="162300"/>
            </a:xfrm>
            <a:custGeom>
              <a:avLst/>
              <a:gdLst/>
              <a:ahLst/>
              <a:cxnLst/>
              <a:rect l="l" t="t" r="r" b="b"/>
              <a:pathLst>
                <a:path w="4149" h="6492" extrusionOk="0">
                  <a:moveTo>
                    <a:pt x="579" y="1"/>
                  </a:moveTo>
                  <a:cubicBezTo>
                    <a:pt x="384" y="1"/>
                    <a:pt x="189" y="19"/>
                    <a:pt x="1" y="58"/>
                  </a:cubicBezTo>
                  <a:lnTo>
                    <a:pt x="261" y="2517"/>
                  </a:lnTo>
                  <a:lnTo>
                    <a:pt x="1950" y="6491"/>
                  </a:lnTo>
                  <a:cubicBezTo>
                    <a:pt x="3528" y="6330"/>
                    <a:pt x="4149" y="5548"/>
                    <a:pt x="4149" y="5548"/>
                  </a:cubicBezTo>
                  <a:cubicBezTo>
                    <a:pt x="3875" y="4566"/>
                    <a:pt x="2932" y="1772"/>
                    <a:pt x="2447" y="1027"/>
                  </a:cubicBezTo>
                  <a:cubicBezTo>
                    <a:pt x="1975" y="282"/>
                    <a:pt x="1615" y="157"/>
                    <a:pt x="1106" y="46"/>
                  </a:cubicBezTo>
                  <a:cubicBezTo>
                    <a:pt x="934" y="16"/>
                    <a:pt x="756" y="1"/>
                    <a:pt x="579" y="1"/>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540;p68"/>
            <p:cNvSpPr/>
            <p:nvPr/>
          </p:nvSpPr>
          <p:spPr>
            <a:xfrm>
              <a:off x="1648975" y="2529300"/>
              <a:ext cx="69575" cy="75150"/>
            </a:xfrm>
            <a:custGeom>
              <a:avLst/>
              <a:gdLst/>
              <a:ahLst/>
              <a:cxnLst/>
              <a:rect l="l" t="t" r="r" b="b"/>
              <a:pathLst>
                <a:path w="2783" h="3006" extrusionOk="0">
                  <a:moveTo>
                    <a:pt x="2571" y="0"/>
                  </a:moveTo>
                  <a:lnTo>
                    <a:pt x="1" y="323"/>
                  </a:lnTo>
                  <a:lnTo>
                    <a:pt x="88" y="3006"/>
                  </a:lnTo>
                  <a:lnTo>
                    <a:pt x="2783" y="2869"/>
                  </a:lnTo>
                  <a:lnTo>
                    <a:pt x="2621" y="2472"/>
                  </a:lnTo>
                  <a:lnTo>
                    <a:pt x="2571" y="1453"/>
                  </a:lnTo>
                  <a:lnTo>
                    <a:pt x="2571" y="0"/>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541;p68"/>
            <p:cNvSpPr/>
            <p:nvPr/>
          </p:nvSpPr>
          <p:spPr>
            <a:xfrm>
              <a:off x="1549000" y="2564050"/>
              <a:ext cx="238475" cy="320850"/>
            </a:xfrm>
            <a:custGeom>
              <a:avLst/>
              <a:gdLst/>
              <a:ahLst/>
              <a:cxnLst/>
              <a:rect l="l" t="t" r="r" b="b"/>
              <a:pathLst>
                <a:path w="9539" h="12834" extrusionOk="0">
                  <a:moveTo>
                    <a:pt x="7299" y="1"/>
                  </a:moveTo>
                  <a:cubicBezTo>
                    <a:pt x="7292" y="1"/>
                    <a:pt x="7285" y="1"/>
                    <a:pt x="7278" y="1"/>
                  </a:cubicBezTo>
                  <a:cubicBezTo>
                    <a:pt x="7042" y="26"/>
                    <a:pt x="6806" y="51"/>
                    <a:pt x="6570" y="100"/>
                  </a:cubicBezTo>
                  <a:cubicBezTo>
                    <a:pt x="6608" y="399"/>
                    <a:pt x="6546" y="610"/>
                    <a:pt x="6074" y="771"/>
                  </a:cubicBezTo>
                  <a:cubicBezTo>
                    <a:pt x="5848" y="833"/>
                    <a:pt x="5616" y="863"/>
                    <a:pt x="5386" y="863"/>
                  </a:cubicBezTo>
                  <a:cubicBezTo>
                    <a:pt x="4921" y="863"/>
                    <a:pt x="4461" y="739"/>
                    <a:pt x="4062" y="498"/>
                  </a:cubicBezTo>
                  <a:lnTo>
                    <a:pt x="4062" y="349"/>
                  </a:lnTo>
                  <a:cubicBezTo>
                    <a:pt x="4062" y="349"/>
                    <a:pt x="3304" y="423"/>
                    <a:pt x="2882" y="498"/>
                  </a:cubicBezTo>
                  <a:cubicBezTo>
                    <a:pt x="1950" y="684"/>
                    <a:pt x="1528" y="1044"/>
                    <a:pt x="460" y="3379"/>
                  </a:cubicBezTo>
                  <a:cubicBezTo>
                    <a:pt x="1" y="4373"/>
                    <a:pt x="150" y="5751"/>
                    <a:pt x="1168" y="6385"/>
                  </a:cubicBezTo>
                  <a:cubicBezTo>
                    <a:pt x="1019" y="8906"/>
                    <a:pt x="969" y="12085"/>
                    <a:pt x="969" y="12085"/>
                  </a:cubicBezTo>
                  <a:cubicBezTo>
                    <a:pt x="969" y="12085"/>
                    <a:pt x="1665" y="12768"/>
                    <a:pt x="4869" y="12830"/>
                  </a:cubicBezTo>
                  <a:cubicBezTo>
                    <a:pt x="4956" y="12832"/>
                    <a:pt x="5041" y="12833"/>
                    <a:pt x="5125" y="12833"/>
                  </a:cubicBezTo>
                  <a:cubicBezTo>
                    <a:pt x="8129" y="12833"/>
                    <a:pt x="9539" y="11576"/>
                    <a:pt x="9539" y="11576"/>
                  </a:cubicBezTo>
                  <a:cubicBezTo>
                    <a:pt x="9514" y="10831"/>
                    <a:pt x="8794" y="8856"/>
                    <a:pt x="7850" y="7192"/>
                  </a:cubicBezTo>
                  <a:cubicBezTo>
                    <a:pt x="9042" y="4435"/>
                    <a:pt x="9303" y="2510"/>
                    <a:pt x="8955" y="1355"/>
                  </a:cubicBezTo>
                  <a:cubicBezTo>
                    <a:pt x="8721" y="593"/>
                    <a:pt x="7953" y="1"/>
                    <a:pt x="7299" y="1"/>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542;p68"/>
            <p:cNvSpPr/>
            <p:nvPr/>
          </p:nvSpPr>
          <p:spPr>
            <a:xfrm>
              <a:off x="1589050" y="2464700"/>
              <a:ext cx="13700" cy="27975"/>
            </a:xfrm>
            <a:custGeom>
              <a:avLst/>
              <a:gdLst/>
              <a:ahLst/>
              <a:cxnLst/>
              <a:rect l="l" t="t" r="r" b="b"/>
              <a:pathLst>
                <a:path w="548" h="1119" extrusionOk="0">
                  <a:moveTo>
                    <a:pt x="547" y="1"/>
                  </a:moveTo>
                  <a:lnTo>
                    <a:pt x="547" y="1"/>
                  </a:lnTo>
                  <a:cubicBezTo>
                    <a:pt x="547" y="1"/>
                    <a:pt x="1" y="870"/>
                    <a:pt x="88" y="945"/>
                  </a:cubicBezTo>
                  <a:cubicBezTo>
                    <a:pt x="162" y="1032"/>
                    <a:pt x="522" y="1119"/>
                    <a:pt x="522" y="1119"/>
                  </a:cubicBezTo>
                  <a:lnTo>
                    <a:pt x="547" y="1"/>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543;p68"/>
            <p:cNvSpPr/>
            <p:nvPr/>
          </p:nvSpPr>
          <p:spPr>
            <a:xfrm>
              <a:off x="1569500" y="2360900"/>
              <a:ext cx="200275" cy="173375"/>
            </a:xfrm>
            <a:custGeom>
              <a:avLst/>
              <a:gdLst/>
              <a:ahLst/>
              <a:cxnLst/>
              <a:rect l="l" t="t" r="r" b="b"/>
              <a:pathLst>
                <a:path w="8011" h="6935" extrusionOk="0">
                  <a:moveTo>
                    <a:pt x="3404" y="0"/>
                  </a:moveTo>
                  <a:cubicBezTo>
                    <a:pt x="2621" y="0"/>
                    <a:pt x="1955" y="241"/>
                    <a:pt x="1441" y="824"/>
                  </a:cubicBezTo>
                  <a:cubicBezTo>
                    <a:pt x="0" y="2414"/>
                    <a:pt x="1689" y="3370"/>
                    <a:pt x="1689" y="3370"/>
                  </a:cubicBezTo>
                  <a:lnTo>
                    <a:pt x="4509" y="6935"/>
                  </a:lnTo>
                  <a:cubicBezTo>
                    <a:pt x="4446" y="5991"/>
                    <a:pt x="8011" y="4861"/>
                    <a:pt x="8011" y="3470"/>
                  </a:cubicBezTo>
                  <a:cubicBezTo>
                    <a:pt x="8011" y="1371"/>
                    <a:pt x="6918" y="936"/>
                    <a:pt x="6011" y="601"/>
                  </a:cubicBezTo>
                  <a:cubicBezTo>
                    <a:pt x="5052" y="232"/>
                    <a:pt x="4172" y="0"/>
                    <a:pt x="3404" y="0"/>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544;p68"/>
            <p:cNvSpPr/>
            <p:nvPr/>
          </p:nvSpPr>
          <p:spPr>
            <a:xfrm>
              <a:off x="1596200" y="2392150"/>
              <a:ext cx="145950" cy="152450"/>
            </a:xfrm>
            <a:custGeom>
              <a:avLst/>
              <a:gdLst/>
              <a:ahLst/>
              <a:cxnLst/>
              <a:rect l="l" t="t" r="r" b="b"/>
              <a:pathLst>
                <a:path w="5838" h="6098" extrusionOk="0">
                  <a:moveTo>
                    <a:pt x="3054" y="0"/>
                  </a:moveTo>
                  <a:cubicBezTo>
                    <a:pt x="2555" y="0"/>
                    <a:pt x="2144" y="112"/>
                    <a:pt x="1938" y="220"/>
                  </a:cubicBezTo>
                  <a:cubicBezTo>
                    <a:pt x="1416" y="506"/>
                    <a:pt x="497" y="1003"/>
                    <a:pt x="249" y="2953"/>
                  </a:cubicBezTo>
                  <a:cubicBezTo>
                    <a:pt x="0" y="4952"/>
                    <a:pt x="447" y="5660"/>
                    <a:pt x="708" y="5921"/>
                  </a:cubicBezTo>
                  <a:cubicBezTo>
                    <a:pt x="823" y="6028"/>
                    <a:pt x="1229" y="6097"/>
                    <a:pt x="1640" y="6097"/>
                  </a:cubicBezTo>
                  <a:cubicBezTo>
                    <a:pt x="1897" y="6097"/>
                    <a:pt x="2156" y="6070"/>
                    <a:pt x="2348" y="6008"/>
                  </a:cubicBezTo>
                  <a:cubicBezTo>
                    <a:pt x="2969" y="5821"/>
                    <a:pt x="4310" y="5163"/>
                    <a:pt x="4931" y="4120"/>
                  </a:cubicBezTo>
                  <a:cubicBezTo>
                    <a:pt x="5676" y="2903"/>
                    <a:pt x="5838" y="1276"/>
                    <a:pt x="4981" y="643"/>
                  </a:cubicBezTo>
                  <a:cubicBezTo>
                    <a:pt x="4344" y="153"/>
                    <a:pt x="3638" y="0"/>
                    <a:pt x="3054" y="0"/>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545;p68"/>
            <p:cNvSpPr/>
            <p:nvPr/>
          </p:nvSpPr>
          <p:spPr>
            <a:xfrm>
              <a:off x="1616375" y="2533025"/>
              <a:ext cx="33250" cy="11525"/>
            </a:xfrm>
            <a:custGeom>
              <a:avLst/>
              <a:gdLst/>
              <a:ahLst/>
              <a:cxnLst/>
              <a:rect l="l" t="t" r="r" b="b"/>
              <a:pathLst>
                <a:path w="1330" h="461" extrusionOk="0">
                  <a:moveTo>
                    <a:pt x="1292" y="0"/>
                  </a:moveTo>
                  <a:cubicBezTo>
                    <a:pt x="895" y="224"/>
                    <a:pt x="448" y="336"/>
                    <a:pt x="1" y="336"/>
                  </a:cubicBezTo>
                  <a:cubicBezTo>
                    <a:pt x="171" y="417"/>
                    <a:pt x="495" y="461"/>
                    <a:pt x="824" y="461"/>
                  </a:cubicBezTo>
                  <a:cubicBezTo>
                    <a:pt x="999" y="461"/>
                    <a:pt x="1174" y="448"/>
                    <a:pt x="1329" y="422"/>
                  </a:cubicBezTo>
                  <a:lnTo>
                    <a:pt x="1292" y="0"/>
                  </a:lnTo>
                  <a:close/>
                </a:path>
              </a:pathLst>
            </a:custGeom>
            <a:solidFill>
              <a:srgbClr val="FDA2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546;p68"/>
            <p:cNvSpPr/>
            <p:nvPr/>
          </p:nvSpPr>
          <p:spPr>
            <a:xfrm>
              <a:off x="1609225" y="2371250"/>
              <a:ext cx="40100" cy="85400"/>
            </a:xfrm>
            <a:custGeom>
              <a:avLst/>
              <a:gdLst/>
              <a:ahLst/>
              <a:cxnLst/>
              <a:rect l="l" t="t" r="r" b="b"/>
              <a:pathLst>
                <a:path w="1604" h="3416" extrusionOk="0">
                  <a:moveTo>
                    <a:pt x="1603" y="1"/>
                  </a:moveTo>
                  <a:cubicBezTo>
                    <a:pt x="1603" y="1"/>
                    <a:pt x="1" y="497"/>
                    <a:pt x="162" y="1777"/>
                  </a:cubicBezTo>
                  <a:cubicBezTo>
                    <a:pt x="237" y="2509"/>
                    <a:pt x="709" y="3130"/>
                    <a:pt x="1392" y="3416"/>
                  </a:cubicBezTo>
                  <a:lnTo>
                    <a:pt x="1603" y="1"/>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47;p68"/>
            <p:cNvSpPr/>
            <p:nvPr/>
          </p:nvSpPr>
          <p:spPr>
            <a:xfrm>
              <a:off x="1632200" y="2378550"/>
              <a:ext cx="137575" cy="167600"/>
            </a:xfrm>
            <a:custGeom>
              <a:avLst/>
              <a:gdLst/>
              <a:ahLst/>
              <a:cxnLst/>
              <a:rect l="l" t="t" r="r" b="b"/>
              <a:pathLst>
                <a:path w="5503" h="6704" extrusionOk="0">
                  <a:moveTo>
                    <a:pt x="2632" y="0"/>
                  </a:moveTo>
                  <a:cubicBezTo>
                    <a:pt x="1203" y="0"/>
                    <a:pt x="349" y="839"/>
                    <a:pt x="349" y="839"/>
                  </a:cubicBezTo>
                  <a:cubicBezTo>
                    <a:pt x="187" y="1497"/>
                    <a:pt x="138" y="2180"/>
                    <a:pt x="187" y="2838"/>
                  </a:cubicBezTo>
                  <a:cubicBezTo>
                    <a:pt x="138" y="2826"/>
                    <a:pt x="88" y="2826"/>
                    <a:pt x="51" y="2826"/>
                  </a:cubicBezTo>
                  <a:lnTo>
                    <a:pt x="13" y="3695"/>
                  </a:lnTo>
                  <a:cubicBezTo>
                    <a:pt x="1" y="3956"/>
                    <a:pt x="225" y="4180"/>
                    <a:pt x="485" y="4192"/>
                  </a:cubicBezTo>
                  <a:lnTo>
                    <a:pt x="498" y="3695"/>
                  </a:lnTo>
                  <a:cubicBezTo>
                    <a:pt x="600" y="3542"/>
                    <a:pt x="821" y="3270"/>
                    <a:pt x="1146" y="3270"/>
                  </a:cubicBezTo>
                  <a:cubicBezTo>
                    <a:pt x="1215" y="3270"/>
                    <a:pt x="1289" y="3282"/>
                    <a:pt x="1367" y="3310"/>
                  </a:cubicBezTo>
                  <a:cubicBezTo>
                    <a:pt x="1777" y="3447"/>
                    <a:pt x="1926" y="3869"/>
                    <a:pt x="1839" y="4254"/>
                  </a:cubicBezTo>
                  <a:cubicBezTo>
                    <a:pt x="1789" y="4465"/>
                    <a:pt x="1678" y="4639"/>
                    <a:pt x="1529" y="4801"/>
                  </a:cubicBezTo>
                  <a:cubicBezTo>
                    <a:pt x="1389" y="4926"/>
                    <a:pt x="1262" y="4977"/>
                    <a:pt x="1120" y="4977"/>
                  </a:cubicBezTo>
                  <a:cubicBezTo>
                    <a:pt x="1022" y="4977"/>
                    <a:pt x="917" y="4953"/>
                    <a:pt x="796" y="4912"/>
                  </a:cubicBezTo>
                  <a:cubicBezTo>
                    <a:pt x="784" y="4905"/>
                    <a:pt x="774" y="4902"/>
                    <a:pt x="765" y="4902"/>
                  </a:cubicBezTo>
                  <a:cubicBezTo>
                    <a:pt x="744" y="4902"/>
                    <a:pt x="730" y="4916"/>
                    <a:pt x="721" y="4925"/>
                  </a:cubicBezTo>
                  <a:cubicBezTo>
                    <a:pt x="684" y="4950"/>
                    <a:pt x="684" y="4999"/>
                    <a:pt x="696" y="5049"/>
                  </a:cubicBezTo>
                  <a:cubicBezTo>
                    <a:pt x="783" y="5359"/>
                    <a:pt x="908" y="5658"/>
                    <a:pt x="1057" y="5918"/>
                  </a:cubicBezTo>
                  <a:cubicBezTo>
                    <a:pt x="1231" y="6204"/>
                    <a:pt x="1466" y="6428"/>
                    <a:pt x="1752" y="6589"/>
                  </a:cubicBezTo>
                  <a:cubicBezTo>
                    <a:pt x="1895" y="6663"/>
                    <a:pt x="2187" y="6703"/>
                    <a:pt x="2481" y="6703"/>
                  </a:cubicBezTo>
                  <a:cubicBezTo>
                    <a:pt x="2828" y="6703"/>
                    <a:pt x="3178" y="6648"/>
                    <a:pt x="3292" y="6527"/>
                  </a:cubicBezTo>
                  <a:cubicBezTo>
                    <a:pt x="3578" y="6154"/>
                    <a:pt x="4224" y="5533"/>
                    <a:pt x="4571" y="5061"/>
                  </a:cubicBezTo>
                  <a:cubicBezTo>
                    <a:pt x="4907" y="4639"/>
                    <a:pt x="5155" y="4142"/>
                    <a:pt x="5279" y="3608"/>
                  </a:cubicBezTo>
                  <a:cubicBezTo>
                    <a:pt x="5391" y="3186"/>
                    <a:pt x="5503" y="2863"/>
                    <a:pt x="5478" y="2515"/>
                  </a:cubicBezTo>
                  <a:cubicBezTo>
                    <a:pt x="5466" y="2242"/>
                    <a:pt x="5441" y="1981"/>
                    <a:pt x="5354" y="1696"/>
                  </a:cubicBezTo>
                  <a:cubicBezTo>
                    <a:pt x="5105" y="876"/>
                    <a:pt x="4733" y="479"/>
                    <a:pt x="3913" y="218"/>
                  </a:cubicBezTo>
                  <a:cubicBezTo>
                    <a:pt x="3448" y="62"/>
                    <a:pt x="3019" y="0"/>
                    <a:pt x="2632" y="0"/>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48;p68"/>
            <p:cNvSpPr/>
            <p:nvPr/>
          </p:nvSpPr>
          <p:spPr>
            <a:xfrm>
              <a:off x="1761375" y="2413475"/>
              <a:ext cx="59950" cy="184150"/>
            </a:xfrm>
            <a:custGeom>
              <a:avLst/>
              <a:gdLst/>
              <a:ahLst/>
              <a:cxnLst/>
              <a:rect l="l" t="t" r="r" b="b"/>
              <a:pathLst>
                <a:path w="2398" h="7366" extrusionOk="0">
                  <a:moveTo>
                    <a:pt x="1" y="1"/>
                  </a:moveTo>
                  <a:lnTo>
                    <a:pt x="1" y="4968"/>
                  </a:lnTo>
                  <a:cubicBezTo>
                    <a:pt x="1" y="6297"/>
                    <a:pt x="1081" y="7365"/>
                    <a:pt x="2398" y="7365"/>
                  </a:cubicBezTo>
                  <a:lnTo>
                    <a:pt x="2398" y="2398"/>
                  </a:lnTo>
                  <a:cubicBezTo>
                    <a:pt x="2398" y="1081"/>
                    <a:pt x="1329" y="1"/>
                    <a:pt x="1"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49;p68"/>
            <p:cNvSpPr/>
            <p:nvPr/>
          </p:nvSpPr>
          <p:spPr>
            <a:xfrm>
              <a:off x="1760450" y="2395925"/>
              <a:ext cx="23300" cy="21300"/>
            </a:xfrm>
            <a:custGeom>
              <a:avLst/>
              <a:gdLst/>
              <a:ahLst/>
              <a:cxnLst/>
              <a:rect l="l" t="t" r="r" b="b"/>
              <a:pathLst>
                <a:path w="932" h="852" extrusionOk="0">
                  <a:moveTo>
                    <a:pt x="561" y="0"/>
                  </a:moveTo>
                  <a:cubicBezTo>
                    <a:pt x="440" y="0"/>
                    <a:pt x="316" y="44"/>
                    <a:pt x="211" y="131"/>
                  </a:cubicBezTo>
                  <a:cubicBezTo>
                    <a:pt x="13" y="318"/>
                    <a:pt x="0" y="641"/>
                    <a:pt x="187" y="852"/>
                  </a:cubicBezTo>
                  <a:lnTo>
                    <a:pt x="932" y="169"/>
                  </a:lnTo>
                  <a:cubicBezTo>
                    <a:pt x="833" y="56"/>
                    <a:pt x="699" y="0"/>
                    <a:pt x="561" y="0"/>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50;p68"/>
            <p:cNvSpPr/>
            <p:nvPr/>
          </p:nvSpPr>
          <p:spPr>
            <a:xfrm>
              <a:off x="1262425" y="2577425"/>
              <a:ext cx="369200" cy="189300"/>
            </a:xfrm>
            <a:custGeom>
              <a:avLst/>
              <a:gdLst/>
              <a:ahLst/>
              <a:cxnLst/>
              <a:rect l="l" t="t" r="r" b="b"/>
              <a:pathLst>
                <a:path w="14768" h="7572" extrusionOk="0">
                  <a:moveTo>
                    <a:pt x="14332" y="0"/>
                  </a:moveTo>
                  <a:lnTo>
                    <a:pt x="14332" y="0"/>
                  </a:lnTo>
                  <a:cubicBezTo>
                    <a:pt x="13463" y="25"/>
                    <a:pt x="12494" y="13"/>
                    <a:pt x="11935" y="770"/>
                  </a:cubicBezTo>
                  <a:cubicBezTo>
                    <a:pt x="11228" y="1739"/>
                    <a:pt x="8557" y="4869"/>
                    <a:pt x="8557" y="4869"/>
                  </a:cubicBezTo>
                  <a:cubicBezTo>
                    <a:pt x="8557" y="4869"/>
                    <a:pt x="4347" y="3416"/>
                    <a:pt x="3801" y="2968"/>
                  </a:cubicBezTo>
                  <a:cubicBezTo>
                    <a:pt x="3552" y="2757"/>
                    <a:pt x="3565" y="2260"/>
                    <a:pt x="3565" y="1987"/>
                  </a:cubicBezTo>
                  <a:cubicBezTo>
                    <a:pt x="3565" y="1702"/>
                    <a:pt x="3565" y="1279"/>
                    <a:pt x="3602" y="1118"/>
                  </a:cubicBezTo>
                  <a:cubicBezTo>
                    <a:pt x="3615" y="1007"/>
                    <a:pt x="3572" y="959"/>
                    <a:pt x="3502" y="959"/>
                  </a:cubicBezTo>
                  <a:cubicBezTo>
                    <a:pt x="3377" y="959"/>
                    <a:pt x="3167" y="1113"/>
                    <a:pt x="3055" y="1329"/>
                  </a:cubicBezTo>
                  <a:cubicBezTo>
                    <a:pt x="2882" y="1702"/>
                    <a:pt x="2919" y="2037"/>
                    <a:pt x="2807" y="2161"/>
                  </a:cubicBezTo>
                  <a:cubicBezTo>
                    <a:pt x="2798" y="2172"/>
                    <a:pt x="2782" y="2176"/>
                    <a:pt x="2762" y="2176"/>
                  </a:cubicBezTo>
                  <a:cubicBezTo>
                    <a:pt x="2540" y="2176"/>
                    <a:pt x="1705" y="1591"/>
                    <a:pt x="1193" y="1192"/>
                  </a:cubicBezTo>
                  <a:cubicBezTo>
                    <a:pt x="782" y="873"/>
                    <a:pt x="472" y="581"/>
                    <a:pt x="263" y="581"/>
                  </a:cubicBezTo>
                  <a:cubicBezTo>
                    <a:pt x="187" y="581"/>
                    <a:pt x="124" y="619"/>
                    <a:pt x="75" y="708"/>
                  </a:cubicBezTo>
                  <a:cubicBezTo>
                    <a:pt x="0" y="857"/>
                    <a:pt x="174" y="1081"/>
                    <a:pt x="584" y="1478"/>
                  </a:cubicBezTo>
                  <a:cubicBezTo>
                    <a:pt x="770" y="1627"/>
                    <a:pt x="957" y="1801"/>
                    <a:pt x="1130" y="1987"/>
                  </a:cubicBezTo>
                  <a:cubicBezTo>
                    <a:pt x="1180" y="2049"/>
                    <a:pt x="1118" y="2074"/>
                    <a:pt x="1143" y="2136"/>
                  </a:cubicBezTo>
                  <a:cubicBezTo>
                    <a:pt x="1056" y="2186"/>
                    <a:pt x="981" y="2236"/>
                    <a:pt x="919" y="2298"/>
                  </a:cubicBezTo>
                  <a:cubicBezTo>
                    <a:pt x="832" y="2360"/>
                    <a:pt x="795" y="2447"/>
                    <a:pt x="795" y="2546"/>
                  </a:cubicBezTo>
                  <a:cubicBezTo>
                    <a:pt x="795" y="2658"/>
                    <a:pt x="832" y="2757"/>
                    <a:pt x="808" y="2869"/>
                  </a:cubicBezTo>
                  <a:cubicBezTo>
                    <a:pt x="770" y="2981"/>
                    <a:pt x="621" y="3043"/>
                    <a:pt x="609" y="3167"/>
                  </a:cubicBezTo>
                  <a:cubicBezTo>
                    <a:pt x="584" y="3291"/>
                    <a:pt x="708" y="3416"/>
                    <a:pt x="745" y="3540"/>
                  </a:cubicBezTo>
                  <a:cubicBezTo>
                    <a:pt x="770" y="3664"/>
                    <a:pt x="721" y="3788"/>
                    <a:pt x="745" y="3912"/>
                  </a:cubicBezTo>
                  <a:cubicBezTo>
                    <a:pt x="770" y="4024"/>
                    <a:pt x="845" y="4111"/>
                    <a:pt x="957" y="4173"/>
                  </a:cubicBezTo>
                  <a:cubicBezTo>
                    <a:pt x="1255" y="4372"/>
                    <a:pt x="1565" y="4421"/>
                    <a:pt x="1913" y="4521"/>
                  </a:cubicBezTo>
                  <a:cubicBezTo>
                    <a:pt x="2298" y="4608"/>
                    <a:pt x="2683" y="4657"/>
                    <a:pt x="3068" y="4732"/>
                  </a:cubicBezTo>
                  <a:cubicBezTo>
                    <a:pt x="3453" y="4942"/>
                    <a:pt x="7841" y="7571"/>
                    <a:pt x="9020" y="7571"/>
                  </a:cubicBezTo>
                  <a:cubicBezTo>
                    <a:pt x="9095" y="7571"/>
                    <a:pt x="9156" y="7561"/>
                    <a:pt x="9203" y="7539"/>
                  </a:cubicBezTo>
                  <a:cubicBezTo>
                    <a:pt x="9998" y="7166"/>
                    <a:pt x="13240" y="3689"/>
                    <a:pt x="13240" y="3689"/>
                  </a:cubicBezTo>
                  <a:cubicBezTo>
                    <a:pt x="14469" y="2410"/>
                    <a:pt x="14767" y="547"/>
                    <a:pt x="14332" y="0"/>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51;p68"/>
            <p:cNvSpPr/>
            <p:nvPr/>
          </p:nvSpPr>
          <p:spPr>
            <a:xfrm>
              <a:off x="1482875" y="2576450"/>
              <a:ext cx="145625" cy="157775"/>
            </a:xfrm>
            <a:custGeom>
              <a:avLst/>
              <a:gdLst/>
              <a:ahLst/>
              <a:cxnLst/>
              <a:rect l="l" t="t" r="r" b="b"/>
              <a:pathLst>
                <a:path w="5825" h="6311" extrusionOk="0">
                  <a:moveTo>
                    <a:pt x="5115" y="1"/>
                  </a:moveTo>
                  <a:cubicBezTo>
                    <a:pt x="4706" y="1"/>
                    <a:pt x="4263" y="42"/>
                    <a:pt x="3962" y="151"/>
                  </a:cubicBezTo>
                  <a:cubicBezTo>
                    <a:pt x="3502" y="300"/>
                    <a:pt x="3155" y="350"/>
                    <a:pt x="2347" y="1467"/>
                  </a:cubicBezTo>
                  <a:cubicBezTo>
                    <a:pt x="1664" y="2411"/>
                    <a:pt x="0" y="4622"/>
                    <a:pt x="0" y="4622"/>
                  </a:cubicBezTo>
                  <a:cubicBezTo>
                    <a:pt x="286" y="5466"/>
                    <a:pt x="1006" y="6125"/>
                    <a:pt x="1888" y="6311"/>
                  </a:cubicBezTo>
                  <a:cubicBezTo>
                    <a:pt x="1888" y="6311"/>
                    <a:pt x="3999" y="4374"/>
                    <a:pt x="4422" y="3902"/>
                  </a:cubicBezTo>
                  <a:cubicBezTo>
                    <a:pt x="4844" y="3442"/>
                    <a:pt x="5278" y="3045"/>
                    <a:pt x="5577" y="2150"/>
                  </a:cubicBezTo>
                  <a:cubicBezTo>
                    <a:pt x="5788" y="1467"/>
                    <a:pt x="5825" y="722"/>
                    <a:pt x="5663" y="27"/>
                  </a:cubicBezTo>
                  <a:cubicBezTo>
                    <a:pt x="5502" y="11"/>
                    <a:pt x="5312" y="1"/>
                    <a:pt x="5115" y="1"/>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94" name="Table 193"/>
          <p:cNvGraphicFramePr>
            <a:graphicFrameLocks noGrp="1"/>
          </p:cNvGraphicFramePr>
          <p:nvPr>
            <p:extLst>
              <p:ext uri="{D42A27DB-BD31-4B8C-83A1-F6EECF244321}">
                <p14:modId xmlns:p14="http://schemas.microsoft.com/office/powerpoint/2010/main" val="3370424152"/>
              </p:ext>
            </p:extLst>
          </p:nvPr>
        </p:nvGraphicFramePr>
        <p:xfrm>
          <a:off x="266698" y="1631374"/>
          <a:ext cx="4544292" cy="3186776"/>
        </p:xfrm>
        <a:graphic>
          <a:graphicData uri="http://schemas.openxmlformats.org/drawingml/2006/table">
            <a:tbl>
              <a:tblPr firstRow="1" bandRow="1">
                <a:tableStyleId>{69C7853C-536D-4A76-A0AE-DD22124D55A5}</a:tableStyleId>
              </a:tblPr>
              <a:tblGrid>
                <a:gridCol w="2272146"/>
                <a:gridCol w="2272146"/>
              </a:tblGrid>
              <a:tr h="389428">
                <a:tc>
                  <a:txBody>
                    <a:bodyPr/>
                    <a:lstStyle/>
                    <a:p>
                      <a:r>
                        <a:rPr lang="en-IN" dirty="0" smtClean="0">
                          <a:solidFill>
                            <a:schemeClr val="bg2"/>
                          </a:solidFill>
                          <a:latin typeface="Montserrat" panose="020B0604020202020204" charset="0"/>
                        </a:rPr>
                        <a:t>Processor</a:t>
                      </a:r>
                      <a:endParaRPr lang="en-IN" dirty="0">
                        <a:solidFill>
                          <a:schemeClr val="bg2"/>
                        </a:solidFill>
                        <a:latin typeface="Montserrat" panose="020B0604020202020204" charset="0"/>
                      </a:endParaRPr>
                    </a:p>
                  </a:txBody>
                  <a:tcPr/>
                </a:tc>
                <a:tc>
                  <a:txBody>
                    <a:bodyPr/>
                    <a:lstStyle/>
                    <a:p>
                      <a:r>
                        <a:rPr lang="en-IN" dirty="0" smtClean="0">
                          <a:latin typeface="Montserrat" panose="020B0604020202020204" charset="0"/>
                        </a:rPr>
                        <a:t> </a:t>
                      </a:r>
                      <a:r>
                        <a:rPr lang="en-IN" dirty="0" smtClean="0">
                          <a:solidFill>
                            <a:schemeClr val="bg2"/>
                          </a:solidFill>
                          <a:latin typeface="Montserrat" panose="020B0604020202020204" charset="0"/>
                        </a:rPr>
                        <a:t>Intel i5</a:t>
                      </a:r>
                      <a:r>
                        <a:rPr lang="en-IN" baseline="0" dirty="0" smtClean="0">
                          <a:solidFill>
                            <a:schemeClr val="bg2"/>
                          </a:solidFill>
                          <a:latin typeface="Montserrat" panose="020B0604020202020204" charset="0"/>
                        </a:rPr>
                        <a:t> or above (works on i3 also but very poor performances)</a:t>
                      </a:r>
                      <a:endParaRPr lang="en-IN" dirty="0">
                        <a:solidFill>
                          <a:schemeClr val="bg2"/>
                        </a:solidFill>
                        <a:latin typeface="Montserrat" panose="020B0604020202020204" charset="0"/>
                      </a:endParaRPr>
                    </a:p>
                  </a:txBody>
                  <a:tcPr/>
                </a:tc>
              </a:tr>
              <a:tr h="389428">
                <a:tc>
                  <a:txBody>
                    <a:bodyPr/>
                    <a:lstStyle/>
                    <a:p>
                      <a:r>
                        <a:rPr lang="en-IN" dirty="0" smtClean="0">
                          <a:solidFill>
                            <a:schemeClr val="bg2"/>
                          </a:solidFill>
                          <a:latin typeface="Montserrat" panose="020B0604020202020204" charset="0"/>
                        </a:rPr>
                        <a:t>Ram</a:t>
                      </a:r>
                      <a:endParaRPr lang="en-IN" dirty="0">
                        <a:solidFill>
                          <a:schemeClr val="bg2"/>
                        </a:solidFill>
                        <a:latin typeface="Montserrat"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u="none" strike="noStrike" cap="none" dirty="0" smtClean="0">
                          <a:solidFill>
                            <a:schemeClr val="bg2"/>
                          </a:solidFill>
                          <a:effectLst/>
                          <a:latin typeface="Montserrat" panose="020B0604020202020204" charset="0"/>
                          <a:sym typeface="Arial"/>
                        </a:rPr>
                        <a:t>4 GB RAM minimum, 8 GB RAM recommended</a:t>
                      </a:r>
                    </a:p>
                    <a:p>
                      <a:endParaRPr lang="en-IN" dirty="0">
                        <a:solidFill>
                          <a:schemeClr val="bg2"/>
                        </a:solidFill>
                        <a:latin typeface="Montserrat" panose="020B0604020202020204" charset="0"/>
                      </a:endParaRPr>
                    </a:p>
                  </a:txBody>
                  <a:tcPr/>
                </a:tc>
              </a:tr>
              <a:tr h="389428">
                <a:tc>
                  <a:txBody>
                    <a:bodyPr/>
                    <a:lstStyle/>
                    <a:p>
                      <a:r>
                        <a:rPr lang="en-IN" dirty="0" smtClean="0">
                          <a:solidFill>
                            <a:schemeClr val="bg2"/>
                          </a:solidFill>
                          <a:latin typeface="Montserrat" panose="020B0604020202020204" charset="0"/>
                        </a:rPr>
                        <a:t>Hard disk</a:t>
                      </a:r>
                      <a:endParaRPr lang="en-IN" dirty="0">
                        <a:solidFill>
                          <a:schemeClr val="bg2"/>
                        </a:solidFill>
                        <a:latin typeface="Montserrat" panose="020B0604020202020204" charset="0"/>
                      </a:endParaRPr>
                    </a:p>
                  </a:txBody>
                  <a:tcPr/>
                </a:tc>
                <a:tc>
                  <a:txBody>
                    <a:bodyPr/>
                    <a:lstStyle/>
                    <a:p>
                      <a:r>
                        <a:rPr lang="en-IN" dirty="0" smtClean="0">
                          <a:solidFill>
                            <a:schemeClr val="bg2"/>
                          </a:solidFill>
                          <a:latin typeface="Montserrat" panose="020B0604020202020204" charset="0"/>
                        </a:rPr>
                        <a:t>50 GB</a:t>
                      </a:r>
                      <a:endParaRPr lang="en-IN" dirty="0">
                        <a:solidFill>
                          <a:schemeClr val="bg2"/>
                        </a:solidFill>
                        <a:latin typeface="Montserrat" panose="020B0604020202020204" charset="0"/>
                      </a:endParaRPr>
                    </a:p>
                  </a:txBody>
                  <a:tcPr/>
                </a:tc>
              </a:tr>
              <a:tr h="389428">
                <a:tc>
                  <a:txBody>
                    <a:bodyPr/>
                    <a:lstStyle/>
                    <a:p>
                      <a:r>
                        <a:rPr lang="en-IN" dirty="0" smtClean="0">
                          <a:solidFill>
                            <a:schemeClr val="bg2"/>
                          </a:solidFill>
                          <a:latin typeface="Montserrat" panose="020B0604020202020204" charset="0"/>
                        </a:rPr>
                        <a:t>System Type</a:t>
                      </a:r>
                      <a:endParaRPr lang="en-IN" dirty="0">
                        <a:solidFill>
                          <a:schemeClr val="bg2"/>
                        </a:solidFill>
                        <a:latin typeface="Montserrat" panose="020B0604020202020204" charset="0"/>
                      </a:endParaRPr>
                    </a:p>
                  </a:txBody>
                  <a:tcPr/>
                </a:tc>
                <a:tc>
                  <a:txBody>
                    <a:bodyPr/>
                    <a:lstStyle/>
                    <a:p>
                      <a:r>
                        <a:rPr lang="en-IN" dirty="0" smtClean="0">
                          <a:solidFill>
                            <a:schemeClr val="bg2"/>
                          </a:solidFill>
                          <a:latin typeface="Montserrat" panose="020B0604020202020204" charset="0"/>
                        </a:rPr>
                        <a:t>64 bits</a:t>
                      </a:r>
                      <a:endParaRPr lang="en-IN" dirty="0">
                        <a:solidFill>
                          <a:schemeClr val="bg2"/>
                        </a:solidFill>
                        <a:latin typeface="Montserrat" panose="020B0604020202020204" charset="0"/>
                      </a:endParaRPr>
                    </a:p>
                  </a:txBody>
                  <a:tcPr/>
                </a:tc>
              </a:tr>
              <a:tr h="389428">
                <a:tc>
                  <a:txBody>
                    <a:bodyPr/>
                    <a:lstStyle/>
                    <a:p>
                      <a:r>
                        <a:rPr lang="en-IN" dirty="0" smtClean="0">
                          <a:solidFill>
                            <a:schemeClr val="bg2"/>
                          </a:solidFill>
                          <a:latin typeface="Montserrat" panose="020B0604020202020204" charset="0"/>
                        </a:rPr>
                        <a:t>Peripherals</a:t>
                      </a:r>
                      <a:endParaRPr lang="en-IN" dirty="0">
                        <a:solidFill>
                          <a:schemeClr val="bg2"/>
                        </a:solidFill>
                        <a:latin typeface="Montserrat" panose="020B0604020202020204" charset="0"/>
                      </a:endParaRPr>
                    </a:p>
                  </a:txBody>
                  <a:tcPr/>
                </a:tc>
                <a:tc>
                  <a:txBody>
                    <a:bodyPr/>
                    <a:lstStyle/>
                    <a:p>
                      <a:r>
                        <a:rPr lang="en-IN" dirty="0" smtClean="0">
                          <a:solidFill>
                            <a:schemeClr val="bg2"/>
                          </a:solidFill>
                          <a:latin typeface="Montserrat" panose="020B0604020202020204" charset="0"/>
                        </a:rPr>
                        <a:t>Mouse , keyboard and</a:t>
                      </a:r>
                      <a:r>
                        <a:rPr lang="en-IN" baseline="0" dirty="0" smtClean="0">
                          <a:solidFill>
                            <a:schemeClr val="bg2"/>
                          </a:solidFill>
                          <a:latin typeface="Montserrat" panose="020B0604020202020204" charset="0"/>
                        </a:rPr>
                        <a:t> monitor</a:t>
                      </a:r>
                      <a:endParaRPr lang="en-IN" dirty="0">
                        <a:solidFill>
                          <a:schemeClr val="bg2"/>
                        </a:solidFill>
                        <a:latin typeface="Montserrat" panose="020B0604020202020204" charset="0"/>
                      </a:endParaRPr>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16" name="Google Shape;2231;p65"/>
          <p:cNvSpPr txBox="1">
            <a:spLocks noGrp="1"/>
          </p:cNvSpPr>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a:t>
            </a:r>
            <a:r>
              <a:rPr lang="en-IN" dirty="0" smtClean="0"/>
              <a:t>oftware Requirements</a:t>
            </a:r>
            <a:endParaRPr dirty="0"/>
          </a:p>
        </p:txBody>
      </p:sp>
      <p:sp>
        <p:nvSpPr>
          <p:cNvPr id="17" name="Google Shape;2234;p65"/>
          <p:cNvSpPr/>
          <p:nvPr/>
        </p:nvSpPr>
        <p:spPr>
          <a:xfrm>
            <a:off x="2583000" y="856037"/>
            <a:ext cx="39780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p45"/>
          <p:cNvSpPr txBox="1">
            <a:spLocks noGrp="1"/>
          </p:cNvSpPr>
          <p:nvPr>
            <p:ph type="subTitle" idx="2"/>
          </p:nvPr>
        </p:nvSpPr>
        <p:spPr>
          <a:xfrm>
            <a:off x="155972" y="1207156"/>
            <a:ext cx="2680745" cy="4431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smtClean="0">
                <a:solidFill>
                  <a:schemeClr val="accent1"/>
                </a:solidFill>
              </a:rPr>
              <a:t>System Requirements </a:t>
            </a:r>
            <a:endParaRPr b="1" dirty="0">
              <a:solidFill>
                <a:schemeClr val="accent1"/>
              </a:solidFill>
            </a:endParaRPr>
          </a:p>
        </p:txBody>
      </p:sp>
      <p:grpSp>
        <p:nvGrpSpPr>
          <p:cNvPr id="194" name="Google Shape;2299;p68"/>
          <p:cNvGrpSpPr/>
          <p:nvPr/>
        </p:nvGrpSpPr>
        <p:grpSpPr>
          <a:xfrm>
            <a:off x="5985618" y="1952311"/>
            <a:ext cx="2295936" cy="2048187"/>
            <a:chOff x="1314450" y="759075"/>
            <a:chExt cx="4963550" cy="4472625"/>
          </a:xfrm>
        </p:grpSpPr>
        <p:sp>
          <p:nvSpPr>
            <p:cNvPr id="195" name="Google Shape;2300;p68"/>
            <p:cNvSpPr/>
            <p:nvPr/>
          </p:nvSpPr>
          <p:spPr>
            <a:xfrm>
              <a:off x="1314450" y="2364625"/>
              <a:ext cx="4963550" cy="2867075"/>
            </a:xfrm>
            <a:custGeom>
              <a:avLst/>
              <a:gdLst/>
              <a:ahLst/>
              <a:cxnLst/>
              <a:rect l="l" t="t" r="r" b="b"/>
              <a:pathLst>
                <a:path w="198542" h="114683" extrusionOk="0">
                  <a:moveTo>
                    <a:pt x="99271" y="1"/>
                  </a:moveTo>
                  <a:cubicBezTo>
                    <a:pt x="44432" y="1"/>
                    <a:pt x="0" y="25686"/>
                    <a:pt x="0" y="57342"/>
                  </a:cubicBezTo>
                  <a:cubicBezTo>
                    <a:pt x="0" y="88998"/>
                    <a:pt x="44432" y="114683"/>
                    <a:pt x="99271" y="114683"/>
                  </a:cubicBezTo>
                  <a:cubicBezTo>
                    <a:pt x="154110" y="114683"/>
                    <a:pt x="198542" y="88998"/>
                    <a:pt x="198542" y="57342"/>
                  </a:cubicBezTo>
                  <a:cubicBezTo>
                    <a:pt x="198542" y="25686"/>
                    <a:pt x="154110" y="1"/>
                    <a:pt x="99271" y="1"/>
                  </a:cubicBezTo>
                  <a:close/>
                </a:path>
              </a:pathLst>
            </a:custGeom>
            <a:solidFill>
              <a:srgbClr val="F2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01;p68"/>
            <p:cNvSpPr/>
            <p:nvPr/>
          </p:nvSpPr>
          <p:spPr>
            <a:xfrm>
              <a:off x="1811475" y="3098275"/>
              <a:ext cx="3435800" cy="1981650"/>
            </a:xfrm>
            <a:custGeom>
              <a:avLst/>
              <a:gdLst/>
              <a:ahLst/>
              <a:cxnLst/>
              <a:rect l="l" t="t" r="r" b="b"/>
              <a:pathLst>
                <a:path w="137432" h="79266" extrusionOk="0">
                  <a:moveTo>
                    <a:pt x="87475" y="1"/>
                  </a:moveTo>
                  <a:cubicBezTo>
                    <a:pt x="87204" y="1"/>
                    <a:pt x="86929" y="59"/>
                    <a:pt x="86662" y="176"/>
                  </a:cubicBezTo>
                  <a:lnTo>
                    <a:pt x="367" y="50012"/>
                  </a:lnTo>
                  <a:cubicBezTo>
                    <a:pt x="134" y="50078"/>
                    <a:pt x="0" y="50379"/>
                    <a:pt x="100" y="50645"/>
                  </a:cubicBezTo>
                  <a:cubicBezTo>
                    <a:pt x="134" y="50746"/>
                    <a:pt x="267" y="50879"/>
                    <a:pt x="367" y="50912"/>
                  </a:cubicBezTo>
                  <a:lnTo>
                    <a:pt x="49169" y="79066"/>
                  </a:lnTo>
                  <a:cubicBezTo>
                    <a:pt x="49419" y="79199"/>
                    <a:pt x="49686" y="79266"/>
                    <a:pt x="49961" y="79266"/>
                  </a:cubicBezTo>
                  <a:cubicBezTo>
                    <a:pt x="50236" y="79266"/>
                    <a:pt x="50519" y="79199"/>
                    <a:pt x="50803" y="79066"/>
                  </a:cubicBezTo>
                  <a:lnTo>
                    <a:pt x="137065" y="29230"/>
                  </a:lnTo>
                  <a:cubicBezTo>
                    <a:pt x="137298" y="29163"/>
                    <a:pt x="137432" y="28863"/>
                    <a:pt x="137365" y="28630"/>
                  </a:cubicBezTo>
                  <a:cubicBezTo>
                    <a:pt x="137298" y="28496"/>
                    <a:pt x="137198" y="28363"/>
                    <a:pt x="137065" y="28330"/>
                  </a:cubicBezTo>
                  <a:lnTo>
                    <a:pt x="88263" y="176"/>
                  </a:lnTo>
                  <a:cubicBezTo>
                    <a:pt x="88013" y="59"/>
                    <a:pt x="87746" y="1"/>
                    <a:pt x="87475" y="1"/>
                  </a:cubicBez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02;p68"/>
            <p:cNvSpPr/>
            <p:nvPr/>
          </p:nvSpPr>
          <p:spPr>
            <a:xfrm>
              <a:off x="4535075" y="3954100"/>
              <a:ext cx="1330150" cy="769750"/>
            </a:xfrm>
            <a:custGeom>
              <a:avLst/>
              <a:gdLst/>
              <a:ahLst/>
              <a:cxnLst/>
              <a:rect l="l" t="t" r="r" b="b"/>
              <a:pathLst>
                <a:path w="53206" h="30790" extrusionOk="0">
                  <a:moveTo>
                    <a:pt x="26620" y="1"/>
                  </a:moveTo>
                  <a:cubicBezTo>
                    <a:pt x="11909" y="1"/>
                    <a:pt x="1" y="6906"/>
                    <a:pt x="1" y="15378"/>
                  </a:cubicBezTo>
                  <a:cubicBezTo>
                    <a:pt x="1" y="23885"/>
                    <a:pt x="11909" y="30789"/>
                    <a:pt x="26620" y="30789"/>
                  </a:cubicBezTo>
                  <a:cubicBezTo>
                    <a:pt x="41297" y="30789"/>
                    <a:pt x="53205" y="23885"/>
                    <a:pt x="53205" y="15378"/>
                  </a:cubicBezTo>
                  <a:cubicBezTo>
                    <a:pt x="53205" y="6906"/>
                    <a:pt x="41297" y="1"/>
                    <a:pt x="26620" y="1"/>
                  </a:cubicBez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03;p68"/>
            <p:cNvSpPr/>
            <p:nvPr/>
          </p:nvSpPr>
          <p:spPr>
            <a:xfrm>
              <a:off x="1966575" y="1971025"/>
              <a:ext cx="2922950" cy="1687050"/>
            </a:xfrm>
            <a:custGeom>
              <a:avLst/>
              <a:gdLst/>
              <a:ahLst/>
              <a:cxnLst/>
              <a:rect l="l" t="t" r="r" b="b"/>
              <a:pathLst>
                <a:path w="116918" h="67482" extrusionOk="0">
                  <a:moveTo>
                    <a:pt x="73153" y="0"/>
                  </a:moveTo>
                  <a:lnTo>
                    <a:pt x="1" y="42231"/>
                  </a:lnTo>
                  <a:lnTo>
                    <a:pt x="43798" y="67482"/>
                  </a:lnTo>
                  <a:lnTo>
                    <a:pt x="116917" y="25285"/>
                  </a:lnTo>
                  <a:lnTo>
                    <a:pt x="73153" y="0"/>
                  </a:lnTo>
                  <a:close/>
                </a:path>
              </a:pathLst>
            </a:custGeom>
            <a:solidFill>
              <a:srgbClr val="33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04;p68"/>
            <p:cNvSpPr/>
            <p:nvPr/>
          </p:nvSpPr>
          <p:spPr>
            <a:xfrm>
              <a:off x="1966575" y="3026775"/>
              <a:ext cx="1094975" cy="1896375"/>
            </a:xfrm>
            <a:custGeom>
              <a:avLst/>
              <a:gdLst/>
              <a:ahLst/>
              <a:cxnLst/>
              <a:rect l="l" t="t" r="r" b="b"/>
              <a:pathLst>
                <a:path w="43799" h="75855" extrusionOk="0">
                  <a:moveTo>
                    <a:pt x="1" y="1"/>
                  </a:moveTo>
                  <a:lnTo>
                    <a:pt x="1" y="50537"/>
                  </a:lnTo>
                  <a:lnTo>
                    <a:pt x="2336" y="51871"/>
                  </a:lnTo>
                  <a:lnTo>
                    <a:pt x="2336" y="17313"/>
                  </a:lnTo>
                  <a:lnTo>
                    <a:pt x="41497" y="39896"/>
                  </a:lnTo>
                  <a:lnTo>
                    <a:pt x="41497" y="74521"/>
                  </a:lnTo>
                  <a:lnTo>
                    <a:pt x="43798" y="75855"/>
                  </a:lnTo>
                  <a:lnTo>
                    <a:pt x="43798" y="25252"/>
                  </a:lnTo>
                  <a:lnTo>
                    <a:pt x="1"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05;p68"/>
            <p:cNvSpPr/>
            <p:nvPr/>
          </p:nvSpPr>
          <p:spPr>
            <a:xfrm>
              <a:off x="2024950" y="3459575"/>
              <a:ext cx="57575" cy="863975"/>
            </a:xfrm>
            <a:custGeom>
              <a:avLst/>
              <a:gdLst/>
              <a:ahLst/>
              <a:cxnLst/>
              <a:rect l="l" t="t" r="r" b="b"/>
              <a:pathLst>
                <a:path w="2303" h="34559" extrusionOk="0">
                  <a:moveTo>
                    <a:pt x="1" y="1"/>
                  </a:moveTo>
                  <a:lnTo>
                    <a:pt x="1" y="34559"/>
                  </a:lnTo>
                  <a:lnTo>
                    <a:pt x="2302" y="33225"/>
                  </a:lnTo>
                  <a:lnTo>
                    <a:pt x="2302" y="1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06;p68"/>
            <p:cNvSpPr/>
            <p:nvPr/>
          </p:nvSpPr>
          <p:spPr>
            <a:xfrm>
              <a:off x="3061525" y="2603150"/>
              <a:ext cx="1828000" cy="2320000"/>
            </a:xfrm>
            <a:custGeom>
              <a:avLst/>
              <a:gdLst/>
              <a:ahLst/>
              <a:cxnLst/>
              <a:rect l="l" t="t" r="r" b="b"/>
              <a:pathLst>
                <a:path w="73120" h="92800" extrusionOk="0">
                  <a:moveTo>
                    <a:pt x="73119" y="0"/>
                  </a:moveTo>
                  <a:lnTo>
                    <a:pt x="0" y="42197"/>
                  </a:lnTo>
                  <a:lnTo>
                    <a:pt x="0" y="92800"/>
                  </a:lnTo>
                  <a:lnTo>
                    <a:pt x="2335" y="91466"/>
                  </a:lnTo>
                  <a:lnTo>
                    <a:pt x="2335" y="56841"/>
                  </a:lnTo>
                  <a:lnTo>
                    <a:pt x="70851" y="17312"/>
                  </a:lnTo>
                  <a:lnTo>
                    <a:pt x="70851" y="51871"/>
                  </a:lnTo>
                  <a:lnTo>
                    <a:pt x="73119" y="50536"/>
                  </a:lnTo>
                  <a:lnTo>
                    <a:pt x="73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07;p68"/>
            <p:cNvSpPr/>
            <p:nvPr/>
          </p:nvSpPr>
          <p:spPr>
            <a:xfrm>
              <a:off x="4775250" y="3035950"/>
              <a:ext cx="57575" cy="863975"/>
            </a:xfrm>
            <a:custGeom>
              <a:avLst/>
              <a:gdLst/>
              <a:ahLst/>
              <a:cxnLst/>
              <a:rect l="l" t="t" r="r" b="b"/>
              <a:pathLst>
                <a:path w="2303" h="34559" extrusionOk="0">
                  <a:moveTo>
                    <a:pt x="2302" y="0"/>
                  </a:moveTo>
                  <a:lnTo>
                    <a:pt x="0" y="1335"/>
                  </a:lnTo>
                  <a:lnTo>
                    <a:pt x="0" y="33224"/>
                  </a:lnTo>
                  <a:lnTo>
                    <a:pt x="2302" y="34559"/>
                  </a:lnTo>
                  <a:lnTo>
                    <a:pt x="2302"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308;p68"/>
            <p:cNvSpPr/>
            <p:nvPr/>
          </p:nvSpPr>
          <p:spPr>
            <a:xfrm>
              <a:off x="2148375" y="2839975"/>
              <a:ext cx="731375" cy="420950"/>
            </a:xfrm>
            <a:custGeom>
              <a:avLst/>
              <a:gdLst/>
              <a:ahLst/>
              <a:cxnLst/>
              <a:rect l="l" t="t" r="r" b="b"/>
              <a:pathLst>
                <a:path w="29255" h="16838" extrusionOk="0">
                  <a:moveTo>
                    <a:pt x="12509" y="1"/>
                  </a:moveTo>
                  <a:cubicBezTo>
                    <a:pt x="12351" y="1"/>
                    <a:pt x="12192" y="34"/>
                    <a:pt x="12042" y="101"/>
                  </a:cubicBezTo>
                  <a:lnTo>
                    <a:pt x="201" y="6939"/>
                  </a:lnTo>
                  <a:cubicBezTo>
                    <a:pt x="0" y="7039"/>
                    <a:pt x="0" y="7272"/>
                    <a:pt x="234" y="7406"/>
                  </a:cubicBezTo>
                  <a:lnTo>
                    <a:pt x="16312" y="16712"/>
                  </a:lnTo>
                  <a:cubicBezTo>
                    <a:pt x="16445" y="16796"/>
                    <a:pt x="16596" y="16838"/>
                    <a:pt x="16750" y="16838"/>
                  </a:cubicBezTo>
                  <a:cubicBezTo>
                    <a:pt x="16904" y="16838"/>
                    <a:pt x="17063" y="16796"/>
                    <a:pt x="17213" y="16712"/>
                  </a:cubicBezTo>
                  <a:lnTo>
                    <a:pt x="29054" y="9874"/>
                  </a:lnTo>
                  <a:cubicBezTo>
                    <a:pt x="29188" y="9841"/>
                    <a:pt x="29255" y="9674"/>
                    <a:pt x="29221" y="9541"/>
                  </a:cubicBezTo>
                  <a:cubicBezTo>
                    <a:pt x="29188" y="9474"/>
                    <a:pt x="29155" y="9441"/>
                    <a:pt x="29054" y="9374"/>
                  </a:cubicBezTo>
                  <a:lnTo>
                    <a:pt x="12976" y="101"/>
                  </a:lnTo>
                  <a:cubicBezTo>
                    <a:pt x="12826" y="34"/>
                    <a:pt x="12668" y="1"/>
                    <a:pt x="1250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309;p68"/>
            <p:cNvSpPr/>
            <p:nvPr/>
          </p:nvSpPr>
          <p:spPr>
            <a:xfrm>
              <a:off x="2148375" y="2880000"/>
              <a:ext cx="732200" cy="422625"/>
            </a:xfrm>
            <a:custGeom>
              <a:avLst/>
              <a:gdLst/>
              <a:ahLst/>
              <a:cxnLst/>
              <a:rect l="l" t="t" r="r" b="b"/>
              <a:pathLst>
                <a:path w="29288" h="16905" extrusionOk="0">
                  <a:moveTo>
                    <a:pt x="12509" y="1"/>
                  </a:moveTo>
                  <a:cubicBezTo>
                    <a:pt x="12351" y="1"/>
                    <a:pt x="12192" y="34"/>
                    <a:pt x="12042" y="101"/>
                  </a:cubicBezTo>
                  <a:lnTo>
                    <a:pt x="201" y="6939"/>
                  </a:lnTo>
                  <a:cubicBezTo>
                    <a:pt x="67" y="7006"/>
                    <a:pt x="0" y="7139"/>
                    <a:pt x="34" y="7306"/>
                  </a:cubicBezTo>
                  <a:cubicBezTo>
                    <a:pt x="67" y="7406"/>
                    <a:pt x="167" y="7439"/>
                    <a:pt x="234" y="7473"/>
                  </a:cubicBezTo>
                  <a:lnTo>
                    <a:pt x="16312" y="16779"/>
                  </a:lnTo>
                  <a:cubicBezTo>
                    <a:pt x="16445" y="16863"/>
                    <a:pt x="16596" y="16904"/>
                    <a:pt x="16750" y="16904"/>
                  </a:cubicBezTo>
                  <a:cubicBezTo>
                    <a:pt x="16904" y="16904"/>
                    <a:pt x="17063" y="16863"/>
                    <a:pt x="17213" y="16779"/>
                  </a:cubicBezTo>
                  <a:lnTo>
                    <a:pt x="29054" y="9941"/>
                  </a:lnTo>
                  <a:cubicBezTo>
                    <a:pt x="29288" y="9774"/>
                    <a:pt x="29288" y="9574"/>
                    <a:pt x="29054" y="9441"/>
                  </a:cubicBezTo>
                  <a:lnTo>
                    <a:pt x="12976" y="101"/>
                  </a:lnTo>
                  <a:cubicBezTo>
                    <a:pt x="12826" y="34"/>
                    <a:pt x="12668" y="1"/>
                    <a:pt x="1250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310;p68"/>
            <p:cNvSpPr/>
            <p:nvPr/>
          </p:nvSpPr>
          <p:spPr>
            <a:xfrm>
              <a:off x="2148375" y="2866650"/>
              <a:ext cx="732200" cy="422625"/>
            </a:xfrm>
            <a:custGeom>
              <a:avLst/>
              <a:gdLst/>
              <a:ahLst/>
              <a:cxnLst/>
              <a:rect l="l" t="t" r="r" b="b"/>
              <a:pathLst>
                <a:path w="29288" h="16905" extrusionOk="0">
                  <a:moveTo>
                    <a:pt x="12509" y="1"/>
                  </a:moveTo>
                  <a:cubicBezTo>
                    <a:pt x="12351" y="1"/>
                    <a:pt x="12192" y="34"/>
                    <a:pt x="12042" y="101"/>
                  </a:cubicBezTo>
                  <a:lnTo>
                    <a:pt x="201" y="6939"/>
                  </a:lnTo>
                  <a:cubicBezTo>
                    <a:pt x="67" y="6973"/>
                    <a:pt x="0" y="7139"/>
                    <a:pt x="34" y="7306"/>
                  </a:cubicBezTo>
                  <a:cubicBezTo>
                    <a:pt x="67" y="7406"/>
                    <a:pt x="167" y="7440"/>
                    <a:pt x="234" y="7473"/>
                  </a:cubicBezTo>
                  <a:lnTo>
                    <a:pt x="16312" y="16780"/>
                  </a:lnTo>
                  <a:cubicBezTo>
                    <a:pt x="16445" y="16863"/>
                    <a:pt x="16596" y="16905"/>
                    <a:pt x="16750" y="16905"/>
                  </a:cubicBezTo>
                  <a:cubicBezTo>
                    <a:pt x="16904" y="16905"/>
                    <a:pt x="17063" y="16863"/>
                    <a:pt x="17213" y="16780"/>
                  </a:cubicBezTo>
                  <a:lnTo>
                    <a:pt x="29054" y="9941"/>
                  </a:lnTo>
                  <a:cubicBezTo>
                    <a:pt x="29288" y="9775"/>
                    <a:pt x="29288" y="9574"/>
                    <a:pt x="29054" y="9441"/>
                  </a:cubicBezTo>
                  <a:lnTo>
                    <a:pt x="12976" y="101"/>
                  </a:lnTo>
                  <a:cubicBezTo>
                    <a:pt x="12826" y="34"/>
                    <a:pt x="12668" y="1"/>
                    <a:pt x="12509" y="1"/>
                  </a:cubicBez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311;p68"/>
            <p:cNvSpPr/>
            <p:nvPr/>
          </p:nvSpPr>
          <p:spPr>
            <a:xfrm>
              <a:off x="2168375" y="2866650"/>
              <a:ext cx="690525" cy="391975"/>
            </a:xfrm>
            <a:custGeom>
              <a:avLst/>
              <a:gdLst/>
              <a:ahLst/>
              <a:cxnLst/>
              <a:rect l="l" t="t" r="r" b="b"/>
              <a:pathLst>
                <a:path w="27621" h="15679" extrusionOk="0">
                  <a:moveTo>
                    <a:pt x="11709" y="1"/>
                  </a:moveTo>
                  <a:cubicBezTo>
                    <a:pt x="11551" y="1"/>
                    <a:pt x="11392" y="34"/>
                    <a:pt x="11242" y="101"/>
                  </a:cubicBezTo>
                  <a:lnTo>
                    <a:pt x="1" y="6606"/>
                  </a:lnTo>
                  <a:lnTo>
                    <a:pt x="15445" y="15579"/>
                  </a:lnTo>
                  <a:cubicBezTo>
                    <a:pt x="15595" y="15645"/>
                    <a:pt x="15754" y="15679"/>
                    <a:pt x="15912" y="15679"/>
                  </a:cubicBezTo>
                  <a:cubicBezTo>
                    <a:pt x="16071" y="15679"/>
                    <a:pt x="16229" y="15645"/>
                    <a:pt x="16379" y="15579"/>
                  </a:cubicBezTo>
                  <a:lnTo>
                    <a:pt x="27621" y="9074"/>
                  </a:lnTo>
                  <a:lnTo>
                    <a:pt x="12176" y="101"/>
                  </a:lnTo>
                  <a:cubicBezTo>
                    <a:pt x="12026" y="34"/>
                    <a:pt x="11868" y="1"/>
                    <a:pt x="11709" y="1"/>
                  </a:cubicBez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312;p68"/>
            <p:cNvSpPr/>
            <p:nvPr/>
          </p:nvSpPr>
          <p:spPr>
            <a:xfrm>
              <a:off x="2148375" y="2825175"/>
              <a:ext cx="731375" cy="423250"/>
            </a:xfrm>
            <a:custGeom>
              <a:avLst/>
              <a:gdLst/>
              <a:ahLst/>
              <a:cxnLst/>
              <a:rect l="l" t="t" r="r" b="b"/>
              <a:pathLst>
                <a:path w="29255" h="16930" extrusionOk="0">
                  <a:moveTo>
                    <a:pt x="12509" y="0"/>
                  </a:moveTo>
                  <a:cubicBezTo>
                    <a:pt x="12351" y="0"/>
                    <a:pt x="12192" y="42"/>
                    <a:pt x="12042" y="126"/>
                  </a:cubicBezTo>
                  <a:lnTo>
                    <a:pt x="201" y="6964"/>
                  </a:lnTo>
                  <a:cubicBezTo>
                    <a:pt x="67" y="7030"/>
                    <a:pt x="0" y="7164"/>
                    <a:pt x="34" y="7331"/>
                  </a:cubicBezTo>
                  <a:cubicBezTo>
                    <a:pt x="67" y="7397"/>
                    <a:pt x="167" y="7464"/>
                    <a:pt x="234" y="7531"/>
                  </a:cubicBezTo>
                  <a:lnTo>
                    <a:pt x="16312" y="16804"/>
                  </a:lnTo>
                  <a:cubicBezTo>
                    <a:pt x="16445" y="16888"/>
                    <a:pt x="16596" y="16929"/>
                    <a:pt x="16750" y="16929"/>
                  </a:cubicBezTo>
                  <a:cubicBezTo>
                    <a:pt x="16904" y="16929"/>
                    <a:pt x="17063" y="16888"/>
                    <a:pt x="17213" y="16804"/>
                  </a:cubicBezTo>
                  <a:lnTo>
                    <a:pt x="29054" y="9966"/>
                  </a:lnTo>
                  <a:cubicBezTo>
                    <a:pt x="29188" y="9933"/>
                    <a:pt x="29255" y="9766"/>
                    <a:pt x="29221" y="9599"/>
                  </a:cubicBezTo>
                  <a:cubicBezTo>
                    <a:pt x="29188" y="9532"/>
                    <a:pt x="29155" y="9466"/>
                    <a:pt x="29054" y="9432"/>
                  </a:cubicBezTo>
                  <a:lnTo>
                    <a:pt x="12976" y="126"/>
                  </a:lnTo>
                  <a:cubicBezTo>
                    <a:pt x="12826" y="42"/>
                    <a:pt x="12668" y="0"/>
                    <a:pt x="12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313;p68"/>
            <p:cNvSpPr/>
            <p:nvPr/>
          </p:nvSpPr>
          <p:spPr>
            <a:xfrm>
              <a:off x="2602025" y="2394875"/>
              <a:ext cx="959050" cy="553325"/>
            </a:xfrm>
            <a:custGeom>
              <a:avLst/>
              <a:gdLst/>
              <a:ahLst/>
              <a:cxnLst/>
              <a:rect l="l" t="t" r="r" b="b"/>
              <a:pathLst>
                <a:path w="38362" h="22133" extrusionOk="0">
                  <a:moveTo>
                    <a:pt x="28888" y="0"/>
                  </a:moveTo>
                  <a:cubicBezTo>
                    <a:pt x="28705" y="0"/>
                    <a:pt x="28521" y="42"/>
                    <a:pt x="28354" y="125"/>
                  </a:cubicBezTo>
                  <a:lnTo>
                    <a:pt x="234" y="16337"/>
                  </a:lnTo>
                  <a:cubicBezTo>
                    <a:pt x="67" y="16403"/>
                    <a:pt x="1" y="16604"/>
                    <a:pt x="34" y="16770"/>
                  </a:cubicBezTo>
                  <a:cubicBezTo>
                    <a:pt x="67" y="16837"/>
                    <a:pt x="167" y="16937"/>
                    <a:pt x="234" y="16971"/>
                  </a:cubicBezTo>
                  <a:lnTo>
                    <a:pt x="8940" y="22008"/>
                  </a:lnTo>
                  <a:cubicBezTo>
                    <a:pt x="9107" y="22091"/>
                    <a:pt x="9299" y="22133"/>
                    <a:pt x="9491" y="22133"/>
                  </a:cubicBezTo>
                  <a:cubicBezTo>
                    <a:pt x="9683" y="22133"/>
                    <a:pt x="9874" y="22091"/>
                    <a:pt x="10041" y="22008"/>
                  </a:cubicBezTo>
                  <a:lnTo>
                    <a:pt x="38095" y="5796"/>
                  </a:lnTo>
                  <a:cubicBezTo>
                    <a:pt x="38261" y="5763"/>
                    <a:pt x="38361" y="5562"/>
                    <a:pt x="38295" y="5396"/>
                  </a:cubicBezTo>
                  <a:cubicBezTo>
                    <a:pt x="38261" y="5296"/>
                    <a:pt x="38195" y="5195"/>
                    <a:pt x="38095" y="5162"/>
                  </a:cubicBezTo>
                  <a:lnTo>
                    <a:pt x="29422" y="125"/>
                  </a:lnTo>
                  <a:cubicBezTo>
                    <a:pt x="29255" y="42"/>
                    <a:pt x="29071" y="0"/>
                    <a:pt x="28888"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314;p68"/>
            <p:cNvSpPr/>
            <p:nvPr/>
          </p:nvSpPr>
          <p:spPr>
            <a:xfrm>
              <a:off x="2615375" y="2389025"/>
              <a:ext cx="893150" cy="540825"/>
            </a:xfrm>
            <a:custGeom>
              <a:avLst/>
              <a:gdLst/>
              <a:ahLst/>
              <a:cxnLst/>
              <a:rect l="l" t="t" r="r" b="b"/>
              <a:pathLst>
                <a:path w="35726" h="21633" extrusionOk="0">
                  <a:moveTo>
                    <a:pt x="26740" y="1"/>
                  </a:moveTo>
                  <a:cubicBezTo>
                    <a:pt x="26569" y="1"/>
                    <a:pt x="26403" y="42"/>
                    <a:pt x="26252" y="126"/>
                  </a:cubicBezTo>
                  <a:lnTo>
                    <a:pt x="501" y="15003"/>
                  </a:lnTo>
                  <a:cubicBezTo>
                    <a:pt x="201" y="15170"/>
                    <a:pt x="34" y="15503"/>
                    <a:pt x="0" y="15837"/>
                  </a:cubicBezTo>
                  <a:lnTo>
                    <a:pt x="0" y="16037"/>
                  </a:lnTo>
                  <a:cubicBezTo>
                    <a:pt x="34" y="16371"/>
                    <a:pt x="201" y="16704"/>
                    <a:pt x="501" y="16904"/>
                  </a:cubicBezTo>
                  <a:lnTo>
                    <a:pt x="8440" y="21508"/>
                  </a:lnTo>
                  <a:cubicBezTo>
                    <a:pt x="8607" y="21591"/>
                    <a:pt x="8790" y="21633"/>
                    <a:pt x="8965" y="21633"/>
                  </a:cubicBezTo>
                  <a:cubicBezTo>
                    <a:pt x="9140" y="21633"/>
                    <a:pt x="9307" y="21591"/>
                    <a:pt x="9440" y="21508"/>
                  </a:cubicBezTo>
                  <a:lnTo>
                    <a:pt x="35226" y="6630"/>
                  </a:lnTo>
                  <a:cubicBezTo>
                    <a:pt x="35526" y="6464"/>
                    <a:pt x="35693" y="6130"/>
                    <a:pt x="35726" y="5796"/>
                  </a:cubicBezTo>
                  <a:lnTo>
                    <a:pt x="35726" y="5563"/>
                  </a:lnTo>
                  <a:cubicBezTo>
                    <a:pt x="35693" y="5229"/>
                    <a:pt x="35526" y="4896"/>
                    <a:pt x="35226" y="4729"/>
                  </a:cubicBezTo>
                  <a:lnTo>
                    <a:pt x="27253" y="126"/>
                  </a:lnTo>
                  <a:cubicBezTo>
                    <a:pt x="27086" y="42"/>
                    <a:pt x="26911" y="1"/>
                    <a:pt x="26740" y="1"/>
                  </a:cubicBez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315;p68"/>
            <p:cNvSpPr/>
            <p:nvPr/>
          </p:nvSpPr>
          <p:spPr>
            <a:xfrm>
              <a:off x="2620375" y="2389025"/>
              <a:ext cx="882325" cy="507475"/>
            </a:xfrm>
            <a:custGeom>
              <a:avLst/>
              <a:gdLst/>
              <a:ahLst/>
              <a:cxnLst/>
              <a:rect l="l" t="t" r="r" b="b"/>
              <a:pathLst>
                <a:path w="35293" h="20299" extrusionOk="0">
                  <a:moveTo>
                    <a:pt x="26532" y="1"/>
                  </a:moveTo>
                  <a:cubicBezTo>
                    <a:pt x="26361" y="1"/>
                    <a:pt x="26186" y="42"/>
                    <a:pt x="26019" y="126"/>
                  </a:cubicBezTo>
                  <a:lnTo>
                    <a:pt x="267" y="15003"/>
                  </a:lnTo>
                  <a:cubicBezTo>
                    <a:pt x="101" y="15036"/>
                    <a:pt x="1" y="15236"/>
                    <a:pt x="101" y="15370"/>
                  </a:cubicBezTo>
                  <a:cubicBezTo>
                    <a:pt x="134" y="15470"/>
                    <a:pt x="201" y="15537"/>
                    <a:pt x="301" y="15537"/>
                  </a:cubicBezTo>
                  <a:lnTo>
                    <a:pt x="8273" y="20173"/>
                  </a:lnTo>
                  <a:cubicBezTo>
                    <a:pt x="8407" y="20257"/>
                    <a:pt x="8573" y="20298"/>
                    <a:pt x="8748" y="20298"/>
                  </a:cubicBezTo>
                  <a:cubicBezTo>
                    <a:pt x="8924" y="20298"/>
                    <a:pt x="9107" y="20257"/>
                    <a:pt x="9274" y="20173"/>
                  </a:cubicBezTo>
                  <a:lnTo>
                    <a:pt x="35026" y="5296"/>
                  </a:lnTo>
                  <a:cubicBezTo>
                    <a:pt x="35192" y="5229"/>
                    <a:pt x="35292" y="5063"/>
                    <a:pt x="35192" y="4896"/>
                  </a:cubicBezTo>
                  <a:cubicBezTo>
                    <a:pt x="35159" y="4829"/>
                    <a:pt x="35126" y="4729"/>
                    <a:pt x="35026" y="4729"/>
                  </a:cubicBezTo>
                  <a:lnTo>
                    <a:pt x="27020" y="126"/>
                  </a:lnTo>
                  <a:cubicBezTo>
                    <a:pt x="26870" y="42"/>
                    <a:pt x="26703" y="1"/>
                    <a:pt x="26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316;p68"/>
            <p:cNvSpPr/>
            <p:nvPr/>
          </p:nvSpPr>
          <p:spPr>
            <a:xfrm>
              <a:off x="3270000" y="2037100"/>
              <a:ext cx="860650" cy="1143775"/>
            </a:xfrm>
            <a:custGeom>
              <a:avLst/>
              <a:gdLst/>
              <a:ahLst/>
              <a:cxnLst/>
              <a:rect l="l" t="t" r="r" b="b"/>
              <a:pathLst>
                <a:path w="34426" h="45751" extrusionOk="0">
                  <a:moveTo>
                    <a:pt x="32216" y="0"/>
                  </a:moveTo>
                  <a:cubicBezTo>
                    <a:pt x="31793" y="0"/>
                    <a:pt x="31373" y="101"/>
                    <a:pt x="30990" y="293"/>
                  </a:cubicBezTo>
                  <a:lnTo>
                    <a:pt x="3470" y="16171"/>
                  </a:lnTo>
                  <a:cubicBezTo>
                    <a:pt x="2703" y="16671"/>
                    <a:pt x="2236" y="17438"/>
                    <a:pt x="2136" y="18306"/>
                  </a:cubicBezTo>
                  <a:lnTo>
                    <a:pt x="34" y="43424"/>
                  </a:lnTo>
                  <a:cubicBezTo>
                    <a:pt x="1" y="44258"/>
                    <a:pt x="368" y="45025"/>
                    <a:pt x="1068" y="45492"/>
                  </a:cubicBezTo>
                  <a:cubicBezTo>
                    <a:pt x="1434" y="45667"/>
                    <a:pt x="1823" y="45751"/>
                    <a:pt x="2213" y="45751"/>
                  </a:cubicBezTo>
                  <a:cubicBezTo>
                    <a:pt x="2641" y="45751"/>
                    <a:pt x="3069" y="45650"/>
                    <a:pt x="3470" y="45458"/>
                  </a:cubicBezTo>
                  <a:lnTo>
                    <a:pt x="30990" y="29580"/>
                  </a:lnTo>
                  <a:cubicBezTo>
                    <a:pt x="31690" y="29080"/>
                    <a:pt x="32190" y="28313"/>
                    <a:pt x="32324" y="27445"/>
                  </a:cubicBezTo>
                  <a:lnTo>
                    <a:pt x="34392" y="2361"/>
                  </a:lnTo>
                  <a:cubicBezTo>
                    <a:pt x="34425" y="1527"/>
                    <a:pt x="34058" y="726"/>
                    <a:pt x="33358" y="259"/>
                  </a:cubicBezTo>
                  <a:cubicBezTo>
                    <a:pt x="32992" y="84"/>
                    <a:pt x="32603" y="0"/>
                    <a:pt x="32216"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317;p68"/>
            <p:cNvSpPr/>
            <p:nvPr/>
          </p:nvSpPr>
          <p:spPr>
            <a:xfrm>
              <a:off x="3270000" y="2037100"/>
              <a:ext cx="860650" cy="1143775"/>
            </a:xfrm>
            <a:custGeom>
              <a:avLst/>
              <a:gdLst/>
              <a:ahLst/>
              <a:cxnLst/>
              <a:rect l="l" t="t" r="r" b="b"/>
              <a:pathLst>
                <a:path w="34426" h="45751" extrusionOk="0">
                  <a:moveTo>
                    <a:pt x="32216" y="0"/>
                  </a:moveTo>
                  <a:cubicBezTo>
                    <a:pt x="31793" y="0"/>
                    <a:pt x="31373" y="101"/>
                    <a:pt x="30990" y="293"/>
                  </a:cubicBezTo>
                  <a:lnTo>
                    <a:pt x="3470" y="16171"/>
                  </a:lnTo>
                  <a:cubicBezTo>
                    <a:pt x="2703" y="16671"/>
                    <a:pt x="2236" y="17438"/>
                    <a:pt x="2136" y="18306"/>
                  </a:cubicBezTo>
                  <a:lnTo>
                    <a:pt x="34" y="43424"/>
                  </a:lnTo>
                  <a:cubicBezTo>
                    <a:pt x="1" y="44258"/>
                    <a:pt x="368" y="45025"/>
                    <a:pt x="1068" y="45492"/>
                  </a:cubicBezTo>
                  <a:cubicBezTo>
                    <a:pt x="1434" y="45667"/>
                    <a:pt x="1823" y="45751"/>
                    <a:pt x="2213" y="45751"/>
                  </a:cubicBezTo>
                  <a:cubicBezTo>
                    <a:pt x="2641" y="45751"/>
                    <a:pt x="3069" y="45650"/>
                    <a:pt x="3470" y="45458"/>
                  </a:cubicBezTo>
                  <a:lnTo>
                    <a:pt x="30990" y="29580"/>
                  </a:lnTo>
                  <a:cubicBezTo>
                    <a:pt x="31690" y="29080"/>
                    <a:pt x="32190" y="28313"/>
                    <a:pt x="32324" y="27445"/>
                  </a:cubicBezTo>
                  <a:lnTo>
                    <a:pt x="34392" y="2361"/>
                  </a:lnTo>
                  <a:cubicBezTo>
                    <a:pt x="34425" y="1527"/>
                    <a:pt x="34058" y="726"/>
                    <a:pt x="33358" y="259"/>
                  </a:cubicBezTo>
                  <a:cubicBezTo>
                    <a:pt x="32992" y="84"/>
                    <a:pt x="32603" y="0"/>
                    <a:pt x="32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318;p68"/>
            <p:cNvSpPr/>
            <p:nvPr/>
          </p:nvSpPr>
          <p:spPr>
            <a:xfrm>
              <a:off x="3334225" y="2037100"/>
              <a:ext cx="796425" cy="1087275"/>
            </a:xfrm>
            <a:custGeom>
              <a:avLst/>
              <a:gdLst/>
              <a:ahLst/>
              <a:cxnLst/>
              <a:rect l="l" t="t" r="r" b="b"/>
              <a:pathLst>
                <a:path w="31857" h="43491" extrusionOk="0">
                  <a:moveTo>
                    <a:pt x="29647" y="0"/>
                  </a:moveTo>
                  <a:cubicBezTo>
                    <a:pt x="29224" y="0"/>
                    <a:pt x="28804" y="101"/>
                    <a:pt x="28421" y="293"/>
                  </a:cubicBezTo>
                  <a:lnTo>
                    <a:pt x="901" y="16171"/>
                  </a:lnTo>
                  <a:cubicBezTo>
                    <a:pt x="501" y="16404"/>
                    <a:pt x="234" y="16738"/>
                    <a:pt x="0" y="17105"/>
                  </a:cubicBezTo>
                  <a:lnTo>
                    <a:pt x="4270" y="19573"/>
                  </a:lnTo>
                  <a:lnTo>
                    <a:pt x="4270" y="43490"/>
                  </a:lnTo>
                  <a:lnTo>
                    <a:pt x="28421" y="29580"/>
                  </a:lnTo>
                  <a:cubicBezTo>
                    <a:pt x="29121" y="29080"/>
                    <a:pt x="29621" y="28313"/>
                    <a:pt x="29755" y="27445"/>
                  </a:cubicBezTo>
                  <a:lnTo>
                    <a:pt x="31823" y="2361"/>
                  </a:lnTo>
                  <a:cubicBezTo>
                    <a:pt x="31856" y="1527"/>
                    <a:pt x="31489" y="726"/>
                    <a:pt x="30789" y="259"/>
                  </a:cubicBezTo>
                  <a:cubicBezTo>
                    <a:pt x="30423" y="84"/>
                    <a:pt x="30034" y="0"/>
                    <a:pt x="29647"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319;p68"/>
            <p:cNvSpPr/>
            <p:nvPr/>
          </p:nvSpPr>
          <p:spPr>
            <a:xfrm>
              <a:off x="3334225" y="2037100"/>
              <a:ext cx="796425" cy="1087275"/>
            </a:xfrm>
            <a:custGeom>
              <a:avLst/>
              <a:gdLst/>
              <a:ahLst/>
              <a:cxnLst/>
              <a:rect l="l" t="t" r="r" b="b"/>
              <a:pathLst>
                <a:path w="31857" h="43491" extrusionOk="0">
                  <a:moveTo>
                    <a:pt x="29647" y="0"/>
                  </a:moveTo>
                  <a:cubicBezTo>
                    <a:pt x="29224" y="0"/>
                    <a:pt x="28804" y="101"/>
                    <a:pt x="28421" y="293"/>
                  </a:cubicBezTo>
                  <a:lnTo>
                    <a:pt x="901" y="16171"/>
                  </a:lnTo>
                  <a:cubicBezTo>
                    <a:pt x="501" y="16404"/>
                    <a:pt x="234" y="16738"/>
                    <a:pt x="0" y="17105"/>
                  </a:cubicBezTo>
                  <a:lnTo>
                    <a:pt x="4270" y="19573"/>
                  </a:lnTo>
                  <a:lnTo>
                    <a:pt x="4270" y="43490"/>
                  </a:lnTo>
                  <a:lnTo>
                    <a:pt x="28421" y="29580"/>
                  </a:lnTo>
                  <a:cubicBezTo>
                    <a:pt x="29121" y="29080"/>
                    <a:pt x="29621" y="28313"/>
                    <a:pt x="29755" y="27445"/>
                  </a:cubicBezTo>
                  <a:lnTo>
                    <a:pt x="31823" y="2361"/>
                  </a:lnTo>
                  <a:cubicBezTo>
                    <a:pt x="31856" y="1527"/>
                    <a:pt x="31489" y="726"/>
                    <a:pt x="30789" y="259"/>
                  </a:cubicBezTo>
                  <a:cubicBezTo>
                    <a:pt x="30423" y="84"/>
                    <a:pt x="30034" y="0"/>
                    <a:pt x="29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320;p68"/>
            <p:cNvSpPr/>
            <p:nvPr/>
          </p:nvSpPr>
          <p:spPr>
            <a:xfrm>
              <a:off x="3327800" y="2073875"/>
              <a:ext cx="802600" cy="1103750"/>
            </a:xfrm>
            <a:custGeom>
              <a:avLst/>
              <a:gdLst/>
              <a:ahLst/>
              <a:cxnLst/>
              <a:rect l="l" t="t" r="r" b="b"/>
              <a:pathLst>
                <a:path w="32104" h="44150" extrusionOk="0">
                  <a:moveTo>
                    <a:pt x="31467" y="1"/>
                  </a:moveTo>
                  <a:cubicBezTo>
                    <a:pt x="31313" y="1"/>
                    <a:pt x="31136" y="51"/>
                    <a:pt x="30946" y="156"/>
                  </a:cubicBezTo>
                  <a:lnTo>
                    <a:pt x="3426" y="16067"/>
                  </a:lnTo>
                  <a:cubicBezTo>
                    <a:pt x="2726" y="16568"/>
                    <a:pt x="2225" y="17302"/>
                    <a:pt x="2092" y="18169"/>
                  </a:cubicBezTo>
                  <a:lnTo>
                    <a:pt x="24" y="43287"/>
                  </a:lnTo>
                  <a:cubicBezTo>
                    <a:pt x="0" y="43850"/>
                    <a:pt x="241" y="44149"/>
                    <a:pt x="607" y="44149"/>
                  </a:cubicBezTo>
                  <a:cubicBezTo>
                    <a:pt x="761" y="44149"/>
                    <a:pt x="937" y="44096"/>
                    <a:pt x="1125" y="43987"/>
                  </a:cubicBezTo>
                  <a:lnTo>
                    <a:pt x="28644" y="28109"/>
                  </a:lnTo>
                  <a:cubicBezTo>
                    <a:pt x="29378" y="27609"/>
                    <a:pt x="29878" y="26842"/>
                    <a:pt x="29978" y="25974"/>
                  </a:cubicBezTo>
                  <a:lnTo>
                    <a:pt x="32080" y="890"/>
                  </a:lnTo>
                  <a:cubicBezTo>
                    <a:pt x="32104" y="318"/>
                    <a:pt x="31855" y="1"/>
                    <a:pt x="31467"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321;p68"/>
            <p:cNvSpPr/>
            <p:nvPr/>
          </p:nvSpPr>
          <p:spPr>
            <a:xfrm>
              <a:off x="3327800" y="2073875"/>
              <a:ext cx="802600" cy="1103750"/>
            </a:xfrm>
            <a:custGeom>
              <a:avLst/>
              <a:gdLst/>
              <a:ahLst/>
              <a:cxnLst/>
              <a:rect l="l" t="t" r="r" b="b"/>
              <a:pathLst>
                <a:path w="32104" h="44150" extrusionOk="0">
                  <a:moveTo>
                    <a:pt x="31467" y="1"/>
                  </a:moveTo>
                  <a:cubicBezTo>
                    <a:pt x="31313" y="1"/>
                    <a:pt x="31136" y="51"/>
                    <a:pt x="30946" y="156"/>
                  </a:cubicBezTo>
                  <a:lnTo>
                    <a:pt x="3426" y="16067"/>
                  </a:lnTo>
                  <a:cubicBezTo>
                    <a:pt x="2726" y="16568"/>
                    <a:pt x="2225" y="17302"/>
                    <a:pt x="2092" y="18169"/>
                  </a:cubicBezTo>
                  <a:lnTo>
                    <a:pt x="24" y="43287"/>
                  </a:lnTo>
                  <a:cubicBezTo>
                    <a:pt x="0" y="43850"/>
                    <a:pt x="241" y="44149"/>
                    <a:pt x="607" y="44149"/>
                  </a:cubicBezTo>
                  <a:cubicBezTo>
                    <a:pt x="761" y="44149"/>
                    <a:pt x="937" y="44096"/>
                    <a:pt x="1125" y="43987"/>
                  </a:cubicBezTo>
                  <a:lnTo>
                    <a:pt x="28644" y="28109"/>
                  </a:lnTo>
                  <a:cubicBezTo>
                    <a:pt x="29378" y="27609"/>
                    <a:pt x="29878" y="26842"/>
                    <a:pt x="29978" y="25974"/>
                  </a:cubicBezTo>
                  <a:lnTo>
                    <a:pt x="32080" y="890"/>
                  </a:lnTo>
                  <a:cubicBezTo>
                    <a:pt x="32104" y="318"/>
                    <a:pt x="31855" y="1"/>
                    <a:pt x="31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322;p68"/>
            <p:cNvSpPr/>
            <p:nvPr/>
          </p:nvSpPr>
          <p:spPr>
            <a:xfrm>
              <a:off x="3681150" y="2562275"/>
              <a:ext cx="95850" cy="127975"/>
            </a:xfrm>
            <a:custGeom>
              <a:avLst/>
              <a:gdLst/>
              <a:ahLst/>
              <a:cxnLst/>
              <a:rect l="l" t="t" r="r" b="b"/>
              <a:pathLst>
                <a:path w="3834" h="5119" extrusionOk="0">
                  <a:moveTo>
                    <a:pt x="2834" y="0"/>
                  </a:moveTo>
                  <a:cubicBezTo>
                    <a:pt x="2615" y="0"/>
                    <a:pt x="2366" y="75"/>
                    <a:pt x="2101" y="234"/>
                  </a:cubicBezTo>
                  <a:cubicBezTo>
                    <a:pt x="1101" y="801"/>
                    <a:pt x="233" y="2302"/>
                    <a:pt x="100" y="3603"/>
                  </a:cubicBezTo>
                  <a:cubicBezTo>
                    <a:pt x="1" y="4545"/>
                    <a:pt x="399" y="5118"/>
                    <a:pt x="1020" y="5118"/>
                  </a:cubicBezTo>
                  <a:cubicBezTo>
                    <a:pt x="1235" y="5118"/>
                    <a:pt x="1477" y="5050"/>
                    <a:pt x="1734" y="4904"/>
                  </a:cubicBezTo>
                  <a:cubicBezTo>
                    <a:pt x="2735" y="4304"/>
                    <a:pt x="3602" y="2803"/>
                    <a:pt x="3736" y="1535"/>
                  </a:cubicBezTo>
                  <a:cubicBezTo>
                    <a:pt x="3834" y="578"/>
                    <a:pt x="3445" y="0"/>
                    <a:pt x="2834" y="0"/>
                  </a:cubicBezTo>
                  <a:close/>
                </a:path>
              </a:pathLst>
            </a:custGeom>
            <a:solidFill>
              <a:srgbClr val="33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323;p68"/>
            <p:cNvSpPr/>
            <p:nvPr/>
          </p:nvSpPr>
          <p:spPr>
            <a:xfrm>
              <a:off x="3671125" y="2727400"/>
              <a:ext cx="196825" cy="115100"/>
            </a:xfrm>
            <a:custGeom>
              <a:avLst/>
              <a:gdLst/>
              <a:ahLst/>
              <a:cxnLst/>
              <a:rect l="l" t="t" r="r" b="b"/>
              <a:pathLst>
                <a:path w="7873" h="4604" extrusionOk="0">
                  <a:moveTo>
                    <a:pt x="6772" y="0"/>
                  </a:moveTo>
                  <a:lnTo>
                    <a:pt x="1" y="3936"/>
                  </a:lnTo>
                  <a:lnTo>
                    <a:pt x="1135" y="4604"/>
                  </a:lnTo>
                  <a:lnTo>
                    <a:pt x="7873" y="634"/>
                  </a:lnTo>
                  <a:lnTo>
                    <a:pt x="6772"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324;p68"/>
            <p:cNvSpPr/>
            <p:nvPr/>
          </p:nvSpPr>
          <p:spPr>
            <a:xfrm>
              <a:off x="3671125" y="2727400"/>
              <a:ext cx="196825" cy="115100"/>
            </a:xfrm>
            <a:custGeom>
              <a:avLst/>
              <a:gdLst/>
              <a:ahLst/>
              <a:cxnLst/>
              <a:rect l="l" t="t" r="r" b="b"/>
              <a:pathLst>
                <a:path w="7873" h="4604" extrusionOk="0">
                  <a:moveTo>
                    <a:pt x="6772" y="0"/>
                  </a:moveTo>
                  <a:lnTo>
                    <a:pt x="1" y="3936"/>
                  </a:lnTo>
                  <a:lnTo>
                    <a:pt x="1135" y="4604"/>
                  </a:lnTo>
                  <a:lnTo>
                    <a:pt x="7873" y="634"/>
                  </a:lnTo>
                  <a:lnTo>
                    <a:pt x="6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325;p68"/>
            <p:cNvSpPr/>
            <p:nvPr/>
          </p:nvSpPr>
          <p:spPr>
            <a:xfrm>
              <a:off x="3613575" y="2744075"/>
              <a:ext cx="344450" cy="409475"/>
            </a:xfrm>
            <a:custGeom>
              <a:avLst/>
              <a:gdLst/>
              <a:ahLst/>
              <a:cxnLst/>
              <a:rect l="l" t="t" r="r" b="b"/>
              <a:pathLst>
                <a:path w="13778" h="16379" extrusionOk="0">
                  <a:moveTo>
                    <a:pt x="10242" y="0"/>
                  </a:moveTo>
                  <a:lnTo>
                    <a:pt x="3470" y="3937"/>
                  </a:lnTo>
                  <a:lnTo>
                    <a:pt x="2303" y="3269"/>
                  </a:lnTo>
                  <a:lnTo>
                    <a:pt x="2303" y="3269"/>
                  </a:lnTo>
                  <a:lnTo>
                    <a:pt x="3070" y="13877"/>
                  </a:lnTo>
                  <a:lnTo>
                    <a:pt x="3170" y="14444"/>
                  </a:lnTo>
                  <a:lnTo>
                    <a:pt x="2669" y="14144"/>
                  </a:lnTo>
                  <a:lnTo>
                    <a:pt x="501" y="12876"/>
                  </a:lnTo>
                  <a:cubicBezTo>
                    <a:pt x="423" y="12828"/>
                    <a:pt x="348" y="12805"/>
                    <a:pt x="281" y="12805"/>
                  </a:cubicBezTo>
                  <a:cubicBezTo>
                    <a:pt x="118" y="12805"/>
                    <a:pt x="1" y="12940"/>
                    <a:pt x="1" y="13177"/>
                  </a:cubicBezTo>
                  <a:lnTo>
                    <a:pt x="1" y="13343"/>
                  </a:lnTo>
                  <a:cubicBezTo>
                    <a:pt x="1" y="13677"/>
                    <a:pt x="168" y="13977"/>
                    <a:pt x="468" y="14177"/>
                  </a:cubicBezTo>
                  <a:lnTo>
                    <a:pt x="501" y="14177"/>
                  </a:lnTo>
                  <a:lnTo>
                    <a:pt x="4137" y="16245"/>
                  </a:lnTo>
                  <a:cubicBezTo>
                    <a:pt x="4304" y="16345"/>
                    <a:pt x="4437" y="16379"/>
                    <a:pt x="4604" y="16379"/>
                  </a:cubicBezTo>
                  <a:cubicBezTo>
                    <a:pt x="4804" y="16379"/>
                    <a:pt x="4971" y="16345"/>
                    <a:pt x="5138" y="16245"/>
                  </a:cubicBezTo>
                  <a:lnTo>
                    <a:pt x="13344" y="11509"/>
                  </a:lnTo>
                  <a:cubicBezTo>
                    <a:pt x="13611" y="11342"/>
                    <a:pt x="13777" y="11008"/>
                    <a:pt x="13711" y="10675"/>
                  </a:cubicBezTo>
                  <a:lnTo>
                    <a:pt x="10242"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326;p68"/>
            <p:cNvSpPr/>
            <p:nvPr/>
          </p:nvSpPr>
          <p:spPr>
            <a:xfrm>
              <a:off x="3613575" y="2744075"/>
              <a:ext cx="344450" cy="409475"/>
            </a:xfrm>
            <a:custGeom>
              <a:avLst/>
              <a:gdLst/>
              <a:ahLst/>
              <a:cxnLst/>
              <a:rect l="l" t="t" r="r" b="b"/>
              <a:pathLst>
                <a:path w="13778" h="16379" extrusionOk="0">
                  <a:moveTo>
                    <a:pt x="10242" y="0"/>
                  </a:moveTo>
                  <a:lnTo>
                    <a:pt x="3470" y="3937"/>
                  </a:lnTo>
                  <a:lnTo>
                    <a:pt x="2303" y="3269"/>
                  </a:lnTo>
                  <a:lnTo>
                    <a:pt x="2303" y="3269"/>
                  </a:lnTo>
                  <a:lnTo>
                    <a:pt x="3070" y="13877"/>
                  </a:lnTo>
                  <a:lnTo>
                    <a:pt x="3170" y="14444"/>
                  </a:lnTo>
                  <a:lnTo>
                    <a:pt x="2669" y="14144"/>
                  </a:lnTo>
                  <a:lnTo>
                    <a:pt x="501" y="12876"/>
                  </a:lnTo>
                  <a:cubicBezTo>
                    <a:pt x="423" y="12828"/>
                    <a:pt x="348" y="12805"/>
                    <a:pt x="281" y="12805"/>
                  </a:cubicBezTo>
                  <a:cubicBezTo>
                    <a:pt x="118" y="12805"/>
                    <a:pt x="1" y="12940"/>
                    <a:pt x="1" y="13177"/>
                  </a:cubicBezTo>
                  <a:lnTo>
                    <a:pt x="1" y="13343"/>
                  </a:lnTo>
                  <a:cubicBezTo>
                    <a:pt x="1" y="13677"/>
                    <a:pt x="168" y="13977"/>
                    <a:pt x="468" y="14177"/>
                  </a:cubicBezTo>
                  <a:lnTo>
                    <a:pt x="501" y="14177"/>
                  </a:lnTo>
                  <a:lnTo>
                    <a:pt x="4137" y="16245"/>
                  </a:lnTo>
                  <a:cubicBezTo>
                    <a:pt x="4304" y="16345"/>
                    <a:pt x="4437" y="16379"/>
                    <a:pt x="4604" y="16379"/>
                  </a:cubicBezTo>
                  <a:cubicBezTo>
                    <a:pt x="4804" y="16379"/>
                    <a:pt x="4971" y="16345"/>
                    <a:pt x="5138" y="16245"/>
                  </a:cubicBezTo>
                  <a:lnTo>
                    <a:pt x="13344" y="11509"/>
                  </a:lnTo>
                  <a:cubicBezTo>
                    <a:pt x="13611" y="11342"/>
                    <a:pt x="13777" y="11008"/>
                    <a:pt x="13711" y="10675"/>
                  </a:cubicBezTo>
                  <a:lnTo>
                    <a:pt x="102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327;p68"/>
            <p:cNvSpPr/>
            <p:nvPr/>
          </p:nvSpPr>
          <p:spPr>
            <a:xfrm>
              <a:off x="3616925" y="3023450"/>
              <a:ext cx="84250" cy="95075"/>
            </a:xfrm>
            <a:custGeom>
              <a:avLst/>
              <a:gdLst/>
              <a:ahLst/>
              <a:cxnLst/>
              <a:rect l="l" t="t" r="r" b="b"/>
              <a:pathLst>
                <a:path w="3370" h="3803" extrusionOk="0">
                  <a:moveTo>
                    <a:pt x="2836" y="0"/>
                  </a:moveTo>
                  <a:lnTo>
                    <a:pt x="0" y="1635"/>
                  </a:lnTo>
                  <a:lnTo>
                    <a:pt x="3369" y="3803"/>
                  </a:lnTo>
                  <a:lnTo>
                    <a:pt x="2836"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328;p68"/>
            <p:cNvSpPr/>
            <p:nvPr/>
          </p:nvSpPr>
          <p:spPr>
            <a:xfrm>
              <a:off x="3616925" y="3023450"/>
              <a:ext cx="84250" cy="95075"/>
            </a:xfrm>
            <a:custGeom>
              <a:avLst/>
              <a:gdLst/>
              <a:ahLst/>
              <a:cxnLst/>
              <a:rect l="l" t="t" r="r" b="b"/>
              <a:pathLst>
                <a:path w="3370" h="3803" extrusionOk="0">
                  <a:moveTo>
                    <a:pt x="2836" y="0"/>
                  </a:moveTo>
                  <a:lnTo>
                    <a:pt x="0" y="1635"/>
                  </a:lnTo>
                  <a:lnTo>
                    <a:pt x="3369" y="3803"/>
                  </a:lnTo>
                  <a:lnTo>
                    <a:pt x="2836" y="0"/>
                  </a:lnTo>
                  <a:close/>
                </a:path>
              </a:pathLst>
            </a:custGeom>
            <a:solidFill>
              <a:srgbClr val="F2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329;p68"/>
            <p:cNvSpPr/>
            <p:nvPr/>
          </p:nvSpPr>
          <p:spPr>
            <a:xfrm>
              <a:off x="3613575" y="2825800"/>
              <a:ext cx="115125" cy="327750"/>
            </a:xfrm>
            <a:custGeom>
              <a:avLst/>
              <a:gdLst/>
              <a:ahLst/>
              <a:cxnLst/>
              <a:rect l="l" t="t" r="r" b="b"/>
              <a:pathLst>
                <a:path w="4605" h="13110" extrusionOk="0">
                  <a:moveTo>
                    <a:pt x="2269" y="0"/>
                  </a:moveTo>
                  <a:lnTo>
                    <a:pt x="3070" y="10575"/>
                  </a:lnTo>
                  <a:cubicBezTo>
                    <a:pt x="3093" y="10786"/>
                    <a:pt x="3018" y="10914"/>
                    <a:pt x="2878" y="10914"/>
                  </a:cubicBezTo>
                  <a:cubicBezTo>
                    <a:pt x="2819" y="10914"/>
                    <a:pt x="2749" y="10891"/>
                    <a:pt x="2669" y="10842"/>
                  </a:cubicBezTo>
                  <a:lnTo>
                    <a:pt x="501" y="9574"/>
                  </a:lnTo>
                  <a:cubicBezTo>
                    <a:pt x="423" y="9525"/>
                    <a:pt x="348" y="9502"/>
                    <a:pt x="281" y="9502"/>
                  </a:cubicBezTo>
                  <a:cubicBezTo>
                    <a:pt x="118" y="9502"/>
                    <a:pt x="1" y="9638"/>
                    <a:pt x="1" y="9874"/>
                  </a:cubicBezTo>
                  <a:lnTo>
                    <a:pt x="1" y="10074"/>
                  </a:lnTo>
                  <a:cubicBezTo>
                    <a:pt x="1" y="10408"/>
                    <a:pt x="234" y="10708"/>
                    <a:pt x="468" y="10908"/>
                  </a:cubicBezTo>
                  <a:lnTo>
                    <a:pt x="501" y="10908"/>
                  </a:lnTo>
                  <a:lnTo>
                    <a:pt x="4137" y="13010"/>
                  </a:lnTo>
                  <a:cubicBezTo>
                    <a:pt x="4271" y="13076"/>
                    <a:pt x="4437" y="13110"/>
                    <a:pt x="4604" y="13110"/>
                  </a:cubicBezTo>
                  <a:lnTo>
                    <a:pt x="3437" y="668"/>
                  </a:lnTo>
                  <a:lnTo>
                    <a:pt x="2269"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330;p68"/>
            <p:cNvSpPr/>
            <p:nvPr/>
          </p:nvSpPr>
          <p:spPr>
            <a:xfrm>
              <a:off x="3613575" y="2825800"/>
              <a:ext cx="115125" cy="327750"/>
            </a:xfrm>
            <a:custGeom>
              <a:avLst/>
              <a:gdLst/>
              <a:ahLst/>
              <a:cxnLst/>
              <a:rect l="l" t="t" r="r" b="b"/>
              <a:pathLst>
                <a:path w="4605" h="13110" extrusionOk="0">
                  <a:moveTo>
                    <a:pt x="2269" y="0"/>
                  </a:moveTo>
                  <a:lnTo>
                    <a:pt x="3070" y="10575"/>
                  </a:lnTo>
                  <a:cubicBezTo>
                    <a:pt x="3093" y="10786"/>
                    <a:pt x="3018" y="10914"/>
                    <a:pt x="2878" y="10914"/>
                  </a:cubicBezTo>
                  <a:cubicBezTo>
                    <a:pt x="2819" y="10914"/>
                    <a:pt x="2749" y="10891"/>
                    <a:pt x="2669" y="10842"/>
                  </a:cubicBezTo>
                  <a:lnTo>
                    <a:pt x="501" y="9574"/>
                  </a:lnTo>
                  <a:cubicBezTo>
                    <a:pt x="423" y="9525"/>
                    <a:pt x="348" y="9502"/>
                    <a:pt x="281" y="9502"/>
                  </a:cubicBezTo>
                  <a:cubicBezTo>
                    <a:pt x="118" y="9502"/>
                    <a:pt x="1" y="9638"/>
                    <a:pt x="1" y="9874"/>
                  </a:cubicBezTo>
                  <a:lnTo>
                    <a:pt x="1" y="10074"/>
                  </a:lnTo>
                  <a:cubicBezTo>
                    <a:pt x="1" y="10408"/>
                    <a:pt x="234" y="10708"/>
                    <a:pt x="468" y="10908"/>
                  </a:cubicBezTo>
                  <a:lnTo>
                    <a:pt x="501" y="10908"/>
                  </a:lnTo>
                  <a:lnTo>
                    <a:pt x="4137" y="13010"/>
                  </a:lnTo>
                  <a:cubicBezTo>
                    <a:pt x="4271" y="13076"/>
                    <a:pt x="4437" y="13110"/>
                    <a:pt x="4604" y="13110"/>
                  </a:cubicBezTo>
                  <a:lnTo>
                    <a:pt x="3437" y="668"/>
                  </a:lnTo>
                  <a:lnTo>
                    <a:pt x="2269" y="0"/>
                  </a:ln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331;p68"/>
            <p:cNvSpPr/>
            <p:nvPr/>
          </p:nvSpPr>
          <p:spPr>
            <a:xfrm>
              <a:off x="5145500" y="1454825"/>
              <a:ext cx="619650" cy="685500"/>
            </a:xfrm>
            <a:custGeom>
              <a:avLst/>
              <a:gdLst/>
              <a:ahLst/>
              <a:cxnLst/>
              <a:rect l="l" t="t" r="r" b="b"/>
              <a:pathLst>
                <a:path w="24786" h="27420" extrusionOk="0">
                  <a:moveTo>
                    <a:pt x="1" y="0"/>
                  </a:moveTo>
                  <a:lnTo>
                    <a:pt x="2569" y="13877"/>
                  </a:lnTo>
                  <a:cubicBezTo>
                    <a:pt x="2569" y="13877"/>
                    <a:pt x="8807" y="24318"/>
                    <a:pt x="9708" y="24751"/>
                  </a:cubicBezTo>
                  <a:cubicBezTo>
                    <a:pt x="10575" y="25218"/>
                    <a:pt x="23484" y="27420"/>
                    <a:pt x="23484" y="27420"/>
                  </a:cubicBezTo>
                  <a:lnTo>
                    <a:pt x="24785" y="21749"/>
                  </a:lnTo>
                  <a:lnTo>
                    <a:pt x="15112" y="18046"/>
                  </a:lnTo>
                  <a:cubicBezTo>
                    <a:pt x="15112" y="18046"/>
                    <a:pt x="8274" y="7172"/>
                    <a:pt x="6272" y="4303"/>
                  </a:cubicBezTo>
                  <a:cubicBezTo>
                    <a:pt x="4271" y="1401"/>
                    <a:pt x="3337" y="67"/>
                    <a:pt x="1" y="0"/>
                  </a:cubicBez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332;p68"/>
            <p:cNvSpPr/>
            <p:nvPr/>
          </p:nvSpPr>
          <p:spPr>
            <a:xfrm>
              <a:off x="4924525" y="1451850"/>
              <a:ext cx="463675" cy="1652425"/>
            </a:xfrm>
            <a:custGeom>
              <a:avLst/>
              <a:gdLst/>
              <a:ahLst/>
              <a:cxnLst/>
              <a:rect l="l" t="t" r="r" b="b"/>
              <a:pathLst>
                <a:path w="18547" h="66097" extrusionOk="0">
                  <a:moveTo>
                    <a:pt x="7673" y="0"/>
                  </a:moveTo>
                  <a:cubicBezTo>
                    <a:pt x="7239" y="0"/>
                    <a:pt x="6764" y="59"/>
                    <a:pt x="6238" y="186"/>
                  </a:cubicBezTo>
                  <a:lnTo>
                    <a:pt x="0" y="63665"/>
                  </a:lnTo>
                  <a:cubicBezTo>
                    <a:pt x="2921" y="65513"/>
                    <a:pt x="6215" y="66096"/>
                    <a:pt x="9208" y="66096"/>
                  </a:cubicBezTo>
                  <a:cubicBezTo>
                    <a:pt x="14316" y="66096"/>
                    <a:pt x="18547" y="64399"/>
                    <a:pt x="18547" y="64399"/>
                  </a:cubicBezTo>
                  <a:cubicBezTo>
                    <a:pt x="18547" y="64399"/>
                    <a:pt x="16612" y="11861"/>
                    <a:pt x="11842" y="3121"/>
                  </a:cubicBezTo>
                  <a:cubicBezTo>
                    <a:pt x="10952" y="1480"/>
                    <a:pt x="9852" y="0"/>
                    <a:pt x="7673" y="0"/>
                  </a:cubicBez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333;p68"/>
            <p:cNvSpPr/>
            <p:nvPr/>
          </p:nvSpPr>
          <p:spPr>
            <a:xfrm>
              <a:off x="5138000" y="3598850"/>
              <a:ext cx="196850" cy="320075"/>
            </a:xfrm>
            <a:custGeom>
              <a:avLst/>
              <a:gdLst/>
              <a:ahLst/>
              <a:cxnLst/>
              <a:rect l="l" t="t" r="r" b="b"/>
              <a:pathLst>
                <a:path w="7874" h="12803" extrusionOk="0">
                  <a:moveTo>
                    <a:pt x="401" y="1"/>
                  </a:moveTo>
                  <a:lnTo>
                    <a:pt x="201" y="8807"/>
                  </a:lnTo>
                  <a:lnTo>
                    <a:pt x="134" y="9941"/>
                  </a:lnTo>
                  <a:cubicBezTo>
                    <a:pt x="134" y="9941"/>
                    <a:pt x="1" y="11175"/>
                    <a:pt x="1569" y="12209"/>
                  </a:cubicBezTo>
                  <a:cubicBezTo>
                    <a:pt x="2236" y="12654"/>
                    <a:pt x="2936" y="12802"/>
                    <a:pt x="3574" y="12802"/>
                  </a:cubicBezTo>
                  <a:cubicBezTo>
                    <a:pt x="4849" y="12802"/>
                    <a:pt x="5872" y="12209"/>
                    <a:pt x="5872" y="12209"/>
                  </a:cubicBezTo>
                  <a:lnTo>
                    <a:pt x="7873" y="4637"/>
                  </a:lnTo>
                  <a:lnTo>
                    <a:pt x="401"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334;p68"/>
            <p:cNvSpPr/>
            <p:nvPr/>
          </p:nvSpPr>
          <p:spPr>
            <a:xfrm>
              <a:off x="5072950" y="3949100"/>
              <a:ext cx="97600" cy="180150"/>
            </a:xfrm>
            <a:custGeom>
              <a:avLst/>
              <a:gdLst/>
              <a:ahLst/>
              <a:cxnLst/>
              <a:rect l="l" t="t" r="r" b="b"/>
              <a:pathLst>
                <a:path w="3904" h="7206" extrusionOk="0">
                  <a:moveTo>
                    <a:pt x="902" y="1"/>
                  </a:moveTo>
                  <a:cubicBezTo>
                    <a:pt x="334" y="1201"/>
                    <a:pt x="1" y="4771"/>
                    <a:pt x="1" y="4771"/>
                  </a:cubicBezTo>
                  <a:cubicBezTo>
                    <a:pt x="1" y="4771"/>
                    <a:pt x="334" y="6038"/>
                    <a:pt x="2136" y="7206"/>
                  </a:cubicBezTo>
                  <a:lnTo>
                    <a:pt x="3904" y="2536"/>
                  </a:lnTo>
                  <a:lnTo>
                    <a:pt x="9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35;p68"/>
            <p:cNvSpPr/>
            <p:nvPr/>
          </p:nvSpPr>
          <p:spPr>
            <a:xfrm>
              <a:off x="5127175" y="4023325"/>
              <a:ext cx="157625" cy="107600"/>
            </a:xfrm>
            <a:custGeom>
              <a:avLst/>
              <a:gdLst/>
              <a:ahLst/>
              <a:cxnLst/>
              <a:rect l="l" t="t" r="r" b="b"/>
              <a:pathLst>
                <a:path w="6305" h="4304" extrusionOk="0">
                  <a:moveTo>
                    <a:pt x="6305" y="0"/>
                  </a:moveTo>
                  <a:lnTo>
                    <a:pt x="1001" y="1568"/>
                  </a:lnTo>
                  <a:lnTo>
                    <a:pt x="0" y="4303"/>
                  </a:lnTo>
                  <a:lnTo>
                    <a:pt x="4603" y="3636"/>
                  </a:lnTo>
                  <a:lnTo>
                    <a:pt x="63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36;p68"/>
            <p:cNvSpPr/>
            <p:nvPr/>
          </p:nvSpPr>
          <p:spPr>
            <a:xfrm>
              <a:off x="5093800" y="3817650"/>
              <a:ext cx="385300" cy="482775"/>
            </a:xfrm>
            <a:custGeom>
              <a:avLst/>
              <a:gdLst/>
              <a:ahLst/>
              <a:cxnLst/>
              <a:rect l="l" t="t" r="r" b="b"/>
              <a:pathLst>
                <a:path w="15412" h="19311" extrusionOk="0">
                  <a:moveTo>
                    <a:pt x="1926" y="1"/>
                  </a:moveTo>
                  <a:cubicBezTo>
                    <a:pt x="1584" y="1"/>
                    <a:pt x="1231" y="1196"/>
                    <a:pt x="735" y="2190"/>
                  </a:cubicBezTo>
                  <a:cubicBezTo>
                    <a:pt x="234" y="3124"/>
                    <a:pt x="1" y="4158"/>
                    <a:pt x="68" y="5259"/>
                  </a:cubicBezTo>
                  <a:cubicBezTo>
                    <a:pt x="168" y="6493"/>
                    <a:pt x="1669" y="8061"/>
                    <a:pt x="2169" y="9228"/>
                  </a:cubicBezTo>
                  <a:cubicBezTo>
                    <a:pt x="2669" y="10396"/>
                    <a:pt x="2603" y="11830"/>
                    <a:pt x="2769" y="13098"/>
                  </a:cubicBezTo>
                  <a:cubicBezTo>
                    <a:pt x="2970" y="14599"/>
                    <a:pt x="3270" y="16500"/>
                    <a:pt x="4604" y="17467"/>
                  </a:cubicBezTo>
                  <a:cubicBezTo>
                    <a:pt x="5972" y="18435"/>
                    <a:pt x="7606" y="19068"/>
                    <a:pt x="9274" y="19235"/>
                  </a:cubicBezTo>
                  <a:cubicBezTo>
                    <a:pt x="9758" y="19285"/>
                    <a:pt x="10233" y="19310"/>
                    <a:pt x="10708" y="19310"/>
                  </a:cubicBezTo>
                  <a:cubicBezTo>
                    <a:pt x="11184" y="19310"/>
                    <a:pt x="11659" y="19285"/>
                    <a:pt x="12143" y="19235"/>
                  </a:cubicBezTo>
                  <a:cubicBezTo>
                    <a:pt x="13110" y="19102"/>
                    <a:pt x="13977" y="18702"/>
                    <a:pt x="14678" y="18034"/>
                  </a:cubicBezTo>
                  <a:cubicBezTo>
                    <a:pt x="15112" y="17601"/>
                    <a:pt x="15412" y="17000"/>
                    <a:pt x="15178" y="16500"/>
                  </a:cubicBezTo>
                  <a:cubicBezTo>
                    <a:pt x="15078" y="16266"/>
                    <a:pt x="14811" y="16066"/>
                    <a:pt x="14578" y="15900"/>
                  </a:cubicBezTo>
                  <a:cubicBezTo>
                    <a:pt x="13577" y="15232"/>
                    <a:pt x="12310" y="14632"/>
                    <a:pt x="11609" y="13598"/>
                  </a:cubicBezTo>
                  <a:cubicBezTo>
                    <a:pt x="10909" y="12564"/>
                    <a:pt x="10642" y="11363"/>
                    <a:pt x="10241" y="10162"/>
                  </a:cubicBezTo>
                  <a:cubicBezTo>
                    <a:pt x="9808" y="8961"/>
                    <a:pt x="9508" y="7727"/>
                    <a:pt x="9341" y="6459"/>
                  </a:cubicBezTo>
                  <a:cubicBezTo>
                    <a:pt x="9141" y="5359"/>
                    <a:pt x="9074" y="4225"/>
                    <a:pt x="8907" y="3057"/>
                  </a:cubicBezTo>
                  <a:cubicBezTo>
                    <a:pt x="8840" y="2623"/>
                    <a:pt x="8941" y="1256"/>
                    <a:pt x="8240" y="1222"/>
                  </a:cubicBezTo>
                  <a:lnTo>
                    <a:pt x="7973" y="2123"/>
                  </a:lnTo>
                  <a:cubicBezTo>
                    <a:pt x="7571" y="2694"/>
                    <a:pt x="6660" y="2903"/>
                    <a:pt x="5800" y="2903"/>
                  </a:cubicBezTo>
                  <a:cubicBezTo>
                    <a:pt x="5304" y="2903"/>
                    <a:pt x="4825" y="2833"/>
                    <a:pt x="4471" y="2723"/>
                  </a:cubicBezTo>
                  <a:cubicBezTo>
                    <a:pt x="2326" y="2229"/>
                    <a:pt x="1976" y="755"/>
                    <a:pt x="1969" y="755"/>
                  </a:cubicBezTo>
                  <a:cubicBezTo>
                    <a:pt x="1969" y="755"/>
                    <a:pt x="1969" y="755"/>
                    <a:pt x="1969" y="755"/>
                  </a:cubicBezTo>
                  <a:lnTo>
                    <a:pt x="1969" y="755"/>
                  </a:lnTo>
                  <a:lnTo>
                    <a:pt x="2002" y="22"/>
                  </a:lnTo>
                  <a:cubicBezTo>
                    <a:pt x="1977" y="8"/>
                    <a:pt x="1951" y="1"/>
                    <a:pt x="1926"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37;p68"/>
            <p:cNvSpPr/>
            <p:nvPr/>
          </p:nvSpPr>
          <p:spPr>
            <a:xfrm>
              <a:off x="5043775" y="4033550"/>
              <a:ext cx="211000" cy="301250"/>
            </a:xfrm>
            <a:custGeom>
              <a:avLst/>
              <a:gdLst/>
              <a:ahLst/>
              <a:cxnLst/>
              <a:rect l="l" t="t" r="r" b="b"/>
              <a:pathLst>
                <a:path w="8440" h="12050" extrusionOk="0">
                  <a:moveTo>
                    <a:pt x="2018" y="0"/>
                  </a:moveTo>
                  <a:cubicBezTo>
                    <a:pt x="1352" y="0"/>
                    <a:pt x="693" y="281"/>
                    <a:pt x="0" y="1059"/>
                  </a:cubicBezTo>
                  <a:cubicBezTo>
                    <a:pt x="301" y="2627"/>
                    <a:pt x="501" y="4228"/>
                    <a:pt x="634" y="5796"/>
                  </a:cubicBezTo>
                  <a:cubicBezTo>
                    <a:pt x="701" y="6997"/>
                    <a:pt x="401" y="7597"/>
                    <a:pt x="968" y="8665"/>
                  </a:cubicBezTo>
                  <a:cubicBezTo>
                    <a:pt x="1468" y="9665"/>
                    <a:pt x="1902" y="10866"/>
                    <a:pt x="2902" y="11533"/>
                  </a:cubicBezTo>
                  <a:cubicBezTo>
                    <a:pt x="3403" y="11900"/>
                    <a:pt x="4003" y="12034"/>
                    <a:pt x="4604" y="12034"/>
                  </a:cubicBezTo>
                  <a:cubicBezTo>
                    <a:pt x="4726" y="12044"/>
                    <a:pt x="4848" y="12050"/>
                    <a:pt x="4970" y="12050"/>
                  </a:cubicBezTo>
                  <a:cubicBezTo>
                    <a:pt x="5973" y="12050"/>
                    <a:pt x="6936" y="11684"/>
                    <a:pt x="7739" y="11000"/>
                  </a:cubicBezTo>
                  <a:cubicBezTo>
                    <a:pt x="7906" y="10833"/>
                    <a:pt x="8073" y="10633"/>
                    <a:pt x="8173" y="10432"/>
                  </a:cubicBezTo>
                  <a:cubicBezTo>
                    <a:pt x="8440" y="9932"/>
                    <a:pt x="8006" y="9265"/>
                    <a:pt x="7806" y="8765"/>
                  </a:cubicBezTo>
                  <a:cubicBezTo>
                    <a:pt x="7639" y="8331"/>
                    <a:pt x="7472" y="7897"/>
                    <a:pt x="7339" y="7430"/>
                  </a:cubicBezTo>
                  <a:cubicBezTo>
                    <a:pt x="7105" y="6296"/>
                    <a:pt x="6772" y="5496"/>
                    <a:pt x="6739" y="4328"/>
                  </a:cubicBezTo>
                  <a:cubicBezTo>
                    <a:pt x="6739" y="3728"/>
                    <a:pt x="6772" y="3127"/>
                    <a:pt x="6739" y="1726"/>
                  </a:cubicBezTo>
                  <a:cubicBezTo>
                    <a:pt x="4878" y="1272"/>
                    <a:pt x="3433" y="0"/>
                    <a:pt x="2018"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8;p68"/>
            <p:cNvSpPr/>
            <p:nvPr/>
          </p:nvSpPr>
          <p:spPr>
            <a:xfrm>
              <a:off x="5087125" y="2343775"/>
              <a:ext cx="427000" cy="1444200"/>
            </a:xfrm>
            <a:custGeom>
              <a:avLst/>
              <a:gdLst/>
              <a:ahLst/>
              <a:cxnLst/>
              <a:rect l="l" t="t" r="r" b="b"/>
              <a:pathLst>
                <a:path w="17080" h="57768" extrusionOk="0">
                  <a:moveTo>
                    <a:pt x="8340" y="1"/>
                  </a:moveTo>
                  <a:lnTo>
                    <a:pt x="1" y="11376"/>
                  </a:lnTo>
                  <a:cubicBezTo>
                    <a:pt x="1" y="11376"/>
                    <a:pt x="1335" y="49303"/>
                    <a:pt x="1736" y="54874"/>
                  </a:cubicBezTo>
                  <a:cubicBezTo>
                    <a:pt x="2850" y="57241"/>
                    <a:pt x="5127" y="57767"/>
                    <a:pt x="7061" y="57767"/>
                  </a:cubicBezTo>
                  <a:cubicBezTo>
                    <a:pt x="7906" y="57767"/>
                    <a:pt x="8686" y="57667"/>
                    <a:pt x="9274" y="57576"/>
                  </a:cubicBezTo>
                  <a:cubicBezTo>
                    <a:pt x="9274" y="57576"/>
                    <a:pt x="14378" y="41164"/>
                    <a:pt x="15545" y="36661"/>
                  </a:cubicBezTo>
                  <a:cubicBezTo>
                    <a:pt x="17080" y="30656"/>
                    <a:pt x="11576" y="11342"/>
                    <a:pt x="8340"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39;p68"/>
            <p:cNvSpPr/>
            <p:nvPr/>
          </p:nvSpPr>
          <p:spPr>
            <a:xfrm>
              <a:off x="5087125" y="2343775"/>
              <a:ext cx="427000" cy="1444200"/>
            </a:xfrm>
            <a:custGeom>
              <a:avLst/>
              <a:gdLst/>
              <a:ahLst/>
              <a:cxnLst/>
              <a:rect l="l" t="t" r="r" b="b"/>
              <a:pathLst>
                <a:path w="17080" h="57768" extrusionOk="0">
                  <a:moveTo>
                    <a:pt x="8340" y="1"/>
                  </a:moveTo>
                  <a:lnTo>
                    <a:pt x="1" y="11376"/>
                  </a:lnTo>
                  <a:cubicBezTo>
                    <a:pt x="1" y="11376"/>
                    <a:pt x="1335" y="49303"/>
                    <a:pt x="1736" y="54874"/>
                  </a:cubicBezTo>
                  <a:cubicBezTo>
                    <a:pt x="2850" y="57241"/>
                    <a:pt x="5127" y="57767"/>
                    <a:pt x="7061" y="57767"/>
                  </a:cubicBezTo>
                  <a:cubicBezTo>
                    <a:pt x="7906" y="57767"/>
                    <a:pt x="8686" y="57667"/>
                    <a:pt x="9274" y="57576"/>
                  </a:cubicBezTo>
                  <a:cubicBezTo>
                    <a:pt x="9274" y="57576"/>
                    <a:pt x="14378" y="41164"/>
                    <a:pt x="15545" y="36661"/>
                  </a:cubicBezTo>
                  <a:cubicBezTo>
                    <a:pt x="17080" y="30656"/>
                    <a:pt x="11576" y="11342"/>
                    <a:pt x="83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40;p68"/>
            <p:cNvSpPr/>
            <p:nvPr/>
          </p:nvSpPr>
          <p:spPr>
            <a:xfrm>
              <a:off x="5087125" y="2469700"/>
              <a:ext cx="196000" cy="1290950"/>
            </a:xfrm>
            <a:custGeom>
              <a:avLst/>
              <a:gdLst/>
              <a:ahLst/>
              <a:cxnLst/>
              <a:rect l="l" t="t" r="r" b="b"/>
              <a:pathLst>
                <a:path w="7840" h="51638" extrusionOk="0">
                  <a:moveTo>
                    <a:pt x="5738" y="1"/>
                  </a:moveTo>
                  <a:lnTo>
                    <a:pt x="5738" y="1"/>
                  </a:lnTo>
                  <a:cubicBezTo>
                    <a:pt x="4004" y="2269"/>
                    <a:pt x="2069" y="4337"/>
                    <a:pt x="1" y="6305"/>
                  </a:cubicBezTo>
                  <a:lnTo>
                    <a:pt x="5705" y="51638"/>
                  </a:lnTo>
                  <a:cubicBezTo>
                    <a:pt x="5705" y="51638"/>
                    <a:pt x="7740" y="37895"/>
                    <a:pt x="7773" y="34125"/>
                  </a:cubicBezTo>
                  <a:cubicBezTo>
                    <a:pt x="7840" y="30323"/>
                    <a:pt x="1602" y="6405"/>
                    <a:pt x="1602" y="6405"/>
                  </a:cubicBezTo>
                  <a:cubicBezTo>
                    <a:pt x="5338" y="2670"/>
                    <a:pt x="5738" y="1"/>
                    <a:pt x="5738" y="1"/>
                  </a:cubicBezTo>
                  <a:close/>
                </a:path>
              </a:pathLst>
            </a:custGeom>
            <a:solidFill>
              <a:srgbClr val="F2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41;p68"/>
            <p:cNvSpPr/>
            <p:nvPr/>
          </p:nvSpPr>
          <p:spPr>
            <a:xfrm>
              <a:off x="4627650" y="2253725"/>
              <a:ext cx="668000" cy="1847900"/>
            </a:xfrm>
            <a:custGeom>
              <a:avLst/>
              <a:gdLst/>
              <a:ahLst/>
              <a:cxnLst/>
              <a:rect l="l" t="t" r="r" b="b"/>
              <a:pathLst>
                <a:path w="26720" h="73916" extrusionOk="0">
                  <a:moveTo>
                    <a:pt x="3303" y="0"/>
                  </a:moveTo>
                  <a:cubicBezTo>
                    <a:pt x="2102" y="2736"/>
                    <a:pt x="0" y="6605"/>
                    <a:pt x="567" y="11675"/>
                  </a:cubicBezTo>
                  <a:cubicBezTo>
                    <a:pt x="634" y="13110"/>
                    <a:pt x="901" y="14577"/>
                    <a:pt x="1301" y="15945"/>
                  </a:cubicBezTo>
                  <a:cubicBezTo>
                    <a:pt x="3770" y="23984"/>
                    <a:pt x="10541" y="35159"/>
                    <a:pt x="13543" y="42831"/>
                  </a:cubicBezTo>
                  <a:cubicBezTo>
                    <a:pt x="13410" y="44299"/>
                    <a:pt x="12476" y="49302"/>
                    <a:pt x="13210" y="54873"/>
                  </a:cubicBezTo>
                  <a:cubicBezTo>
                    <a:pt x="14144" y="62478"/>
                    <a:pt x="16245" y="70918"/>
                    <a:pt x="16879" y="73286"/>
                  </a:cubicBezTo>
                  <a:cubicBezTo>
                    <a:pt x="17463" y="73710"/>
                    <a:pt x="18610" y="73916"/>
                    <a:pt x="19790" y="73916"/>
                  </a:cubicBezTo>
                  <a:cubicBezTo>
                    <a:pt x="21306" y="73916"/>
                    <a:pt x="22877" y="73576"/>
                    <a:pt x="23384" y="72919"/>
                  </a:cubicBezTo>
                  <a:cubicBezTo>
                    <a:pt x="23717" y="67749"/>
                    <a:pt x="24718" y="50670"/>
                    <a:pt x="24284" y="43098"/>
                  </a:cubicBezTo>
                  <a:cubicBezTo>
                    <a:pt x="24051" y="38561"/>
                    <a:pt x="18380" y="14944"/>
                    <a:pt x="18380" y="14944"/>
                  </a:cubicBezTo>
                  <a:cubicBezTo>
                    <a:pt x="22983" y="11308"/>
                    <a:pt x="24051" y="9107"/>
                    <a:pt x="26719" y="3603"/>
                  </a:cubicBezTo>
                  <a:lnTo>
                    <a:pt x="3303"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42;p68"/>
            <p:cNvSpPr/>
            <p:nvPr/>
          </p:nvSpPr>
          <p:spPr>
            <a:xfrm>
              <a:off x="4627650" y="2253725"/>
              <a:ext cx="668000" cy="1847900"/>
            </a:xfrm>
            <a:custGeom>
              <a:avLst/>
              <a:gdLst/>
              <a:ahLst/>
              <a:cxnLst/>
              <a:rect l="l" t="t" r="r" b="b"/>
              <a:pathLst>
                <a:path w="26720" h="73916" extrusionOk="0">
                  <a:moveTo>
                    <a:pt x="3303" y="0"/>
                  </a:moveTo>
                  <a:cubicBezTo>
                    <a:pt x="2102" y="2736"/>
                    <a:pt x="0" y="6605"/>
                    <a:pt x="567" y="11675"/>
                  </a:cubicBezTo>
                  <a:cubicBezTo>
                    <a:pt x="634" y="13110"/>
                    <a:pt x="901" y="14577"/>
                    <a:pt x="1301" y="15945"/>
                  </a:cubicBezTo>
                  <a:cubicBezTo>
                    <a:pt x="3770" y="23984"/>
                    <a:pt x="10541" y="35159"/>
                    <a:pt x="13543" y="42831"/>
                  </a:cubicBezTo>
                  <a:cubicBezTo>
                    <a:pt x="13410" y="44299"/>
                    <a:pt x="12476" y="49302"/>
                    <a:pt x="13210" y="54873"/>
                  </a:cubicBezTo>
                  <a:cubicBezTo>
                    <a:pt x="14144" y="62478"/>
                    <a:pt x="16245" y="70918"/>
                    <a:pt x="16879" y="73286"/>
                  </a:cubicBezTo>
                  <a:cubicBezTo>
                    <a:pt x="17463" y="73710"/>
                    <a:pt x="18610" y="73916"/>
                    <a:pt x="19790" y="73916"/>
                  </a:cubicBezTo>
                  <a:cubicBezTo>
                    <a:pt x="21306" y="73916"/>
                    <a:pt x="22877" y="73576"/>
                    <a:pt x="23384" y="72919"/>
                  </a:cubicBezTo>
                  <a:cubicBezTo>
                    <a:pt x="23717" y="67749"/>
                    <a:pt x="24718" y="50670"/>
                    <a:pt x="24284" y="43098"/>
                  </a:cubicBezTo>
                  <a:cubicBezTo>
                    <a:pt x="24051" y="38561"/>
                    <a:pt x="18380" y="14944"/>
                    <a:pt x="18380" y="14944"/>
                  </a:cubicBezTo>
                  <a:cubicBezTo>
                    <a:pt x="22983" y="11308"/>
                    <a:pt x="24051" y="9107"/>
                    <a:pt x="26719" y="3603"/>
                  </a:cubicBezTo>
                  <a:lnTo>
                    <a:pt x="3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43;p68"/>
            <p:cNvSpPr/>
            <p:nvPr/>
          </p:nvSpPr>
          <p:spPr>
            <a:xfrm>
              <a:off x="5024600" y="4276825"/>
              <a:ext cx="93425" cy="171825"/>
            </a:xfrm>
            <a:custGeom>
              <a:avLst/>
              <a:gdLst/>
              <a:ahLst/>
              <a:cxnLst/>
              <a:rect l="l" t="t" r="r" b="b"/>
              <a:pathLst>
                <a:path w="3737" h="6873" extrusionOk="0">
                  <a:moveTo>
                    <a:pt x="334" y="1"/>
                  </a:moveTo>
                  <a:cubicBezTo>
                    <a:pt x="0" y="1269"/>
                    <a:pt x="267" y="4838"/>
                    <a:pt x="267" y="4838"/>
                  </a:cubicBezTo>
                  <a:cubicBezTo>
                    <a:pt x="267" y="4838"/>
                    <a:pt x="834" y="6039"/>
                    <a:pt x="2836" y="6873"/>
                  </a:cubicBezTo>
                  <a:lnTo>
                    <a:pt x="3736" y="1936"/>
                  </a:lnTo>
                  <a:lnTo>
                    <a:pt x="334" y="1"/>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44;p68"/>
            <p:cNvSpPr/>
            <p:nvPr/>
          </p:nvSpPr>
          <p:spPr>
            <a:xfrm>
              <a:off x="5095475" y="4316025"/>
              <a:ext cx="137625" cy="132625"/>
            </a:xfrm>
            <a:custGeom>
              <a:avLst/>
              <a:gdLst/>
              <a:ahLst/>
              <a:cxnLst/>
              <a:rect l="l" t="t" r="r" b="b"/>
              <a:pathLst>
                <a:path w="5505" h="5305" extrusionOk="0">
                  <a:moveTo>
                    <a:pt x="5504" y="1"/>
                  </a:moveTo>
                  <a:lnTo>
                    <a:pt x="534" y="2436"/>
                  </a:lnTo>
                  <a:lnTo>
                    <a:pt x="1" y="5305"/>
                  </a:lnTo>
                  <a:lnTo>
                    <a:pt x="4370" y="3870"/>
                  </a:lnTo>
                  <a:lnTo>
                    <a:pt x="5504" y="1"/>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345;p68"/>
            <p:cNvSpPr/>
            <p:nvPr/>
          </p:nvSpPr>
          <p:spPr>
            <a:xfrm>
              <a:off x="5025425" y="4134225"/>
              <a:ext cx="452000" cy="451200"/>
            </a:xfrm>
            <a:custGeom>
              <a:avLst/>
              <a:gdLst/>
              <a:ahLst/>
              <a:cxnLst/>
              <a:rect l="l" t="t" r="r" b="b"/>
              <a:pathLst>
                <a:path w="18080" h="18048" extrusionOk="0">
                  <a:moveTo>
                    <a:pt x="1201" y="1"/>
                  </a:moveTo>
                  <a:cubicBezTo>
                    <a:pt x="668" y="101"/>
                    <a:pt x="668" y="1268"/>
                    <a:pt x="334" y="2369"/>
                  </a:cubicBezTo>
                  <a:cubicBezTo>
                    <a:pt x="34" y="3470"/>
                    <a:pt x="1" y="4604"/>
                    <a:pt x="301" y="5738"/>
                  </a:cubicBezTo>
                  <a:cubicBezTo>
                    <a:pt x="668" y="6939"/>
                    <a:pt x="2369" y="8207"/>
                    <a:pt x="3069" y="9274"/>
                  </a:cubicBezTo>
                  <a:cubicBezTo>
                    <a:pt x="3803" y="10375"/>
                    <a:pt x="4070" y="13044"/>
                    <a:pt x="4971" y="14478"/>
                  </a:cubicBezTo>
                  <a:cubicBezTo>
                    <a:pt x="5838" y="15946"/>
                    <a:pt x="9074" y="17313"/>
                    <a:pt x="11242" y="17814"/>
                  </a:cubicBezTo>
                  <a:cubicBezTo>
                    <a:pt x="11966" y="17975"/>
                    <a:pt x="12646" y="18047"/>
                    <a:pt x="13269" y="18047"/>
                  </a:cubicBezTo>
                  <a:cubicBezTo>
                    <a:pt x="16377" y="18047"/>
                    <a:pt x="18080" y="16251"/>
                    <a:pt x="16913" y="14778"/>
                  </a:cubicBezTo>
                  <a:cubicBezTo>
                    <a:pt x="15879" y="13444"/>
                    <a:pt x="12676" y="11743"/>
                    <a:pt x="11075" y="8740"/>
                  </a:cubicBezTo>
                  <a:cubicBezTo>
                    <a:pt x="9374" y="5405"/>
                    <a:pt x="8073" y="601"/>
                    <a:pt x="7506" y="301"/>
                  </a:cubicBezTo>
                  <a:lnTo>
                    <a:pt x="7473" y="1235"/>
                  </a:lnTo>
                  <a:cubicBezTo>
                    <a:pt x="6972" y="2202"/>
                    <a:pt x="5971" y="2303"/>
                    <a:pt x="4871" y="2303"/>
                  </a:cubicBezTo>
                  <a:cubicBezTo>
                    <a:pt x="2702" y="2202"/>
                    <a:pt x="1568" y="1469"/>
                    <a:pt x="1301" y="902"/>
                  </a:cubicBezTo>
                  <a:lnTo>
                    <a:pt x="1201" y="1"/>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346;p68"/>
            <p:cNvSpPr/>
            <p:nvPr/>
          </p:nvSpPr>
          <p:spPr>
            <a:xfrm>
              <a:off x="4718550" y="824375"/>
              <a:ext cx="577100" cy="580425"/>
            </a:xfrm>
            <a:custGeom>
              <a:avLst/>
              <a:gdLst/>
              <a:ahLst/>
              <a:cxnLst/>
              <a:rect l="l" t="t" r="r" b="b"/>
              <a:pathLst>
                <a:path w="23084" h="23217" extrusionOk="0">
                  <a:moveTo>
                    <a:pt x="10007" y="0"/>
                  </a:moveTo>
                  <a:cubicBezTo>
                    <a:pt x="3903" y="0"/>
                    <a:pt x="0" y="5070"/>
                    <a:pt x="0" y="11208"/>
                  </a:cubicBezTo>
                  <a:cubicBezTo>
                    <a:pt x="0" y="17279"/>
                    <a:pt x="3769" y="23217"/>
                    <a:pt x="9840" y="23217"/>
                  </a:cubicBezTo>
                  <a:lnTo>
                    <a:pt x="12009" y="15778"/>
                  </a:lnTo>
                  <a:cubicBezTo>
                    <a:pt x="18113" y="15778"/>
                    <a:pt x="23083" y="14110"/>
                    <a:pt x="23083" y="10141"/>
                  </a:cubicBezTo>
                  <a:cubicBezTo>
                    <a:pt x="23083" y="4036"/>
                    <a:pt x="18146" y="0"/>
                    <a:pt x="12009" y="0"/>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347;p68"/>
            <p:cNvSpPr/>
            <p:nvPr/>
          </p:nvSpPr>
          <p:spPr>
            <a:xfrm>
              <a:off x="4942025" y="759075"/>
              <a:ext cx="408650" cy="301525"/>
            </a:xfrm>
            <a:custGeom>
              <a:avLst/>
              <a:gdLst/>
              <a:ahLst/>
              <a:cxnLst/>
              <a:rect l="l" t="t" r="r" b="b"/>
              <a:pathLst>
                <a:path w="16346" h="12061" extrusionOk="0">
                  <a:moveTo>
                    <a:pt x="7786" y="0"/>
                  </a:moveTo>
                  <a:cubicBezTo>
                    <a:pt x="7705" y="0"/>
                    <a:pt x="7622" y="4"/>
                    <a:pt x="7540" y="10"/>
                  </a:cubicBezTo>
                  <a:cubicBezTo>
                    <a:pt x="6539" y="110"/>
                    <a:pt x="5638" y="644"/>
                    <a:pt x="4738" y="1178"/>
                  </a:cubicBezTo>
                  <a:cubicBezTo>
                    <a:pt x="3236" y="1912"/>
                    <a:pt x="1669" y="2445"/>
                    <a:pt x="1" y="2645"/>
                  </a:cubicBezTo>
                  <a:lnTo>
                    <a:pt x="1869" y="3346"/>
                  </a:lnTo>
                  <a:cubicBezTo>
                    <a:pt x="1368" y="4147"/>
                    <a:pt x="1235" y="5147"/>
                    <a:pt x="1535" y="6015"/>
                  </a:cubicBezTo>
                  <a:cubicBezTo>
                    <a:pt x="1635" y="6181"/>
                    <a:pt x="1702" y="6348"/>
                    <a:pt x="1835" y="6515"/>
                  </a:cubicBezTo>
                  <a:cubicBezTo>
                    <a:pt x="4149" y="10001"/>
                    <a:pt x="8060" y="12060"/>
                    <a:pt x="12197" y="12060"/>
                  </a:cubicBezTo>
                  <a:cubicBezTo>
                    <a:pt x="12533" y="12060"/>
                    <a:pt x="12871" y="12046"/>
                    <a:pt x="13210" y="12019"/>
                  </a:cubicBezTo>
                  <a:cubicBezTo>
                    <a:pt x="13844" y="12019"/>
                    <a:pt x="14478" y="11852"/>
                    <a:pt x="14978" y="11518"/>
                  </a:cubicBezTo>
                  <a:cubicBezTo>
                    <a:pt x="15312" y="11318"/>
                    <a:pt x="15545" y="11018"/>
                    <a:pt x="15745" y="10685"/>
                  </a:cubicBezTo>
                  <a:cubicBezTo>
                    <a:pt x="16146" y="10117"/>
                    <a:pt x="16346" y="9450"/>
                    <a:pt x="16312" y="8716"/>
                  </a:cubicBezTo>
                  <a:cubicBezTo>
                    <a:pt x="16312" y="8049"/>
                    <a:pt x="15879" y="7449"/>
                    <a:pt x="15245" y="7115"/>
                  </a:cubicBezTo>
                  <a:cubicBezTo>
                    <a:pt x="15712" y="6348"/>
                    <a:pt x="15979" y="5447"/>
                    <a:pt x="15879" y="4547"/>
                  </a:cubicBezTo>
                  <a:cubicBezTo>
                    <a:pt x="15845" y="3646"/>
                    <a:pt x="15345" y="2812"/>
                    <a:pt x="14578" y="2312"/>
                  </a:cubicBezTo>
                  <a:cubicBezTo>
                    <a:pt x="14165" y="2049"/>
                    <a:pt x="13682" y="1932"/>
                    <a:pt x="13185" y="1932"/>
                  </a:cubicBezTo>
                  <a:cubicBezTo>
                    <a:pt x="12356" y="1932"/>
                    <a:pt x="11488" y="2258"/>
                    <a:pt x="10842" y="2779"/>
                  </a:cubicBezTo>
                  <a:cubicBezTo>
                    <a:pt x="10683" y="1194"/>
                    <a:pt x="9350" y="0"/>
                    <a:pt x="7786" y="0"/>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348;p68"/>
            <p:cNvSpPr/>
            <p:nvPr/>
          </p:nvSpPr>
          <p:spPr>
            <a:xfrm>
              <a:off x="4671000" y="1479000"/>
              <a:ext cx="666350" cy="958425"/>
            </a:xfrm>
            <a:custGeom>
              <a:avLst/>
              <a:gdLst/>
              <a:ahLst/>
              <a:cxnLst/>
              <a:rect l="l" t="t" r="r" b="b"/>
              <a:pathLst>
                <a:path w="26654" h="38337" extrusionOk="0">
                  <a:moveTo>
                    <a:pt x="9174" y="1"/>
                  </a:moveTo>
                  <a:lnTo>
                    <a:pt x="5171" y="401"/>
                  </a:lnTo>
                  <a:cubicBezTo>
                    <a:pt x="2503" y="1068"/>
                    <a:pt x="1335" y="2202"/>
                    <a:pt x="1035" y="4570"/>
                  </a:cubicBezTo>
                  <a:cubicBezTo>
                    <a:pt x="901" y="5671"/>
                    <a:pt x="234" y="8573"/>
                    <a:pt x="1168" y="12243"/>
                  </a:cubicBezTo>
                  <a:cubicBezTo>
                    <a:pt x="2002" y="15545"/>
                    <a:pt x="4237" y="23617"/>
                    <a:pt x="4237" y="23617"/>
                  </a:cubicBezTo>
                  <a:cubicBezTo>
                    <a:pt x="4237" y="23617"/>
                    <a:pt x="1368" y="30889"/>
                    <a:pt x="1" y="34592"/>
                  </a:cubicBezTo>
                  <a:cubicBezTo>
                    <a:pt x="4147" y="37297"/>
                    <a:pt x="8727" y="38337"/>
                    <a:pt x="12884" y="38337"/>
                  </a:cubicBezTo>
                  <a:cubicBezTo>
                    <a:pt x="18160" y="38337"/>
                    <a:pt x="22755" y="36663"/>
                    <a:pt x="24919" y="34592"/>
                  </a:cubicBezTo>
                  <a:cubicBezTo>
                    <a:pt x="24585" y="31089"/>
                    <a:pt x="23351" y="27787"/>
                    <a:pt x="23084" y="24685"/>
                  </a:cubicBezTo>
                  <a:cubicBezTo>
                    <a:pt x="23084" y="24685"/>
                    <a:pt x="23317" y="19781"/>
                    <a:pt x="23684" y="17680"/>
                  </a:cubicBezTo>
                  <a:cubicBezTo>
                    <a:pt x="26653" y="14411"/>
                    <a:pt x="26253" y="11342"/>
                    <a:pt x="24919" y="8773"/>
                  </a:cubicBezTo>
                  <a:cubicBezTo>
                    <a:pt x="22493" y="4189"/>
                    <a:pt x="18745" y="100"/>
                    <a:pt x="17561" y="100"/>
                  </a:cubicBezTo>
                  <a:cubicBezTo>
                    <a:pt x="17556" y="100"/>
                    <a:pt x="17551" y="100"/>
                    <a:pt x="17547" y="101"/>
                  </a:cubicBezTo>
                  <a:lnTo>
                    <a:pt x="9174"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349;p68"/>
            <p:cNvSpPr/>
            <p:nvPr/>
          </p:nvSpPr>
          <p:spPr>
            <a:xfrm>
              <a:off x="5078800" y="1413125"/>
              <a:ext cx="171800" cy="212675"/>
            </a:xfrm>
            <a:custGeom>
              <a:avLst/>
              <a:gdLst/>
              <a:ahLst/>
              <a:cxnLst/>
              <a:rect l="l" t="t" r="r" b="b"/>
              <a:pathLst>
                <a:path w="6872" h="8507" extrusionOk="0">
                  <a:moveTo>
                    <a:pt x="0" y="0"/>
                  </a:moveTo>
                  <a:lnTo>
                    <a:pt x="0" y="2802"/>
                  </a:lnTo>
                  <a:cubicBezTo>
                    <a:pt x="534" y="2836"/>
                    <a:pt x="1068" y="3002"/>
                    <a:pt x="1535" y="3303"/>
                  </a:cubicBezTo>
                  <a:cubicBezTo>
                    <a:pt x="3836" y="4504"/>
                    <a:pt x="6872" y="8506"/>
                    <a:pt x="6872" y="8506"/>
                  </a:cubicBezTo>
                  <a:cubicBezTo>
                    <a:pt x="6872" y="8506"/>
                    <a:pt x="3069" y="2535"/>
                    <a:pt x="2602" y="1668"/>
                  </a:cubicBezTo>
                  <a:cubicBezTo>
                    <a:pt x="2169" y="801"/>
                    <a:pt x="1235" y="301"/>
                    <a:pt x="34" y="0"/>
                  </a:cubicBez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350;p68"/>
            <p:cNvSpPr/>
            <p:nvPr/>
          </p:nvSpPr>
          <p:spPr>
            <a:xfrm>
              <a:off x="4618475" y="1478925"/>
              <a:ext cx="423650" cy="1677125"/>
            </a:xfrm>
            <a:custGeom>
              <a:avLst/>
              <a:gdLst/>
              <a:ahLst/>
              <a:cxnLst/>
              <a:rect l="l" t="t" r="r" b="b"/>
              <a:pathLst>
                <a:path w="16946" h="67085" extrusionOk="0">
                  <a:moveTo>
                    <a:pt x="10847" y="0"/>
                  </a:moveTo>
                  <a:cubicBezTo>
                    <a:pt x="9670" y="0"/>
                    <a:pt x="6319" y="66"/>
                    <a:pt x="4070" y="771"/>
                  </a:cubicBezTo>
                  <a:cubicBezTo>
                    <a:pt x="1068" y="1638"/>
                    <a:pt x="834" y="4807"/>
                    <a:pt x="834" y="4807"/>
                  </a:cubicBezTo>
                  <a:lnTo>
                    <a:pt x="5671" y="23254"/>
                  </a:lnTo>
                  <a:cubicBezTo>
                    <a:pt x="5671" y="23254"/>
                    <a:pt x="1902" y="31960"/>
                    <a:pt x="968" y="39065"/>
                  </a:cubicBezTo>
                  <a:cubicBezTo>
                    <a:pt x="0" y="46537"/>
                    <a:pt x="467" y="62215"/>
                    <a:pt x="467" y="62215"/>
                  </a:cubicBezTo>
                  <a:cubicBezTo>
                    <a:pt x="2168" y="64250"/>
                    <a:pt x="5004" y="65484"/>
                    <a:pt x="7406" y="66151"/>
                  </a:cubicBezTo>
                  <a:cubicBezTo>
                    <a:pt x="10641" y="67085"/>
                    <a:pt x="15411" y="67085"/>
                    <a:pt x="15411" y="67085"/>
                  </a:cubicBezTo>
                  <a:cubicBezTo>
                    <a:pt x="15411" y="67085"/>
                    <a:pt x="15345" y="54443"/>
                    <a:pt x="15345" y="46770"/>
                  </a:cubicBezTo>
                  <a:cubicBezTo>
                    <a:pt x="15345" y="40432"/>
                    <a:pt x="16946" y="20385"/>
                    <a:pt x="16178" y="14547"/>
                  </a:cubicBezTo>
                  <a:cubicBezTo>
                    <a:pt x="15445" y="8710"/>
                    <a:pt x="11275" y="4"/>
                    <a:pt x="11275" y="4"/>
                  </a:cubicBezTo>
                  <a:cubicBezTo>
                    <a:pt x="11275" y="4"/>
                    <a:pt x="11119" y="0"/>
                    <a:pt x="10847" y="0"/>
                  </a:cubicBezTo>
                  <a:close/>
                </a:path>
              </a:pathLst>
            </a:custGeom>
            <a:solidFill>
              <a:srgbClr val="F2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351;p68"/>
            <p:cNvSpPr/>
            <p:nvPr/>
          </p:nvSpPr>
          <p:spPr>
            <a:xfrm>
              <a:off x="4657675" y="1573225"/>
              <a:ext cx="155125" cy="795600"/>
            </a:xfrm>
            <a:custGeom>
              <a:avLst/>
              <a:gdLst/>
              <a:ahLst/>
              <a:cxnLst/>
              <a:rect l="l" t="t" r="r" b="b"/>
              <a:pathLst>
                <a:path w="6205" h="31824" extrusionOk="0">
                  <a:moveTo>
                    <a:pt x="5771" y="1"/>
                  </a:moveTo>
                  <a:lnTo>
                    <a:pt x="867" y="7239"/>
                  </a:lnTo>
                  <a:lnTo>
                    <a:pt x="4070" y="19448"/>
                  </a:lnTo>
                  <a:cubicBezTo>
                    <a:pt x="4070" y="19448"/>
                    <a:pt x="1101" y="25753"/>
                    <a:pt x="0" y="31824"/>
                  </a:cubicBezTo>
                  <a:cubicBezTo>
                    <a:pt x="2935" y="23418"/>
                    <a:pt x="5671" y="20916"/>
                    <a:pt x="5671" y="20916"/>
                  </a:cubicBezTo>
                  <a:lnTo>
                    <a:pt x="3903" y="13777"/>
                  </a:lnTo>
                  <a:cubicBezTo>
                    <a:pt x="3903" y="13777"/>
                    <a:pt x="4537" y="11509"/>
                    <a:pt x="5371" y="7740"/>
                  </a:cubicBezTo>
                  <a:cubicBezTo>
                    <a:pt x="6204" y="3937"/>
                    <a:pt x="6071" y="1669"/>
                    <a:pt x="5771" y="1"/>
                  </a:cubicBezTo>
                  <a:close/>
                </a:path>
              </a:pathLst>
            </a:custGeom>
            <a:solidFill>
              <a:srgbClr val="F2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352;p68"/>
            <p:cNvSpPr/>
            <p:nvPr/>
          </p:nvSpPr>
          <p:spPr>
            <a:xfrm>
              <a:off x="4856150" y="1450650"/>
              <a:ext cx="45050" cy="293575"/>
            </a:xfrm>
            <a:custGeom>
              <a:avLst/>
              <a:gdLst/>
              <a:ahLst/>
              <a:cxnLst/>
              <a:rect l="l" t="t" r="r" b="b"/>
              <a:pathLst>
                <a:path w="1802" h="11743" extrusionOk="0">
                  <a:moveTo>
                    <a:pt x="1635" y="0"/>
                  </a:moveTo>
                  <a:cubicBezTo>
                    <a:pt x="0" y="367"/>
                    <a:pt x="167" y="4737"/>
                    <a:pt x="467" y="9574"/>
                  </a:cubicBezTo>
                  <a:cubicBezTo>
                    <a:pt x="500" y="10541"/>
                    <a:pt x="567" y="11342"/>
                    <a:pt x="567" y="11709"/>
                  </a:cubicBezTo>
                  <a:lnTo>
                    <a:pt x="1234" y="11742"/>
                  </a:lnTo>
                  <a:cubicBezTo>
                    <a:pt x="1268" y="11342"/>
                    <a:pt x="1234" y="10541"/>
                    <a:pt x="1134" y="9541"/>
                  </a:cubicBezTo>
                  <a:cubicBezTo>
                    <a:pt x="1001" y="7172"/>
                    <a:pt x="600" y="901"/>
                    <a:pt x="1801" y="668"/>
                  </a:cubicBezTo>
                  <a:lnTo>
                    <a:pt x="1635"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53;p68"/>
            <p:cNvSpPr/>
            <p:nvPr/>
          </p:nvSpPr>
          <p:spPr>
            <a:xfrm>
              <a:off x="4832800" y="1413125"/>
              <a:ext cx="205150" cy="683000"/>
            </a:xfrm>
            <a:custGeom>
              <a:avLst/>
              <a:gdLst/>
              <a:ahLst/>
              <a:cxnLst/>
              <a:rect l="l" t="t" r="r" b="b"/>
              <a:pathLst>
                <a:path w="8206" h="27320" extrusionOk="0">
                  <a:moveTo>
                    <a:pt x="2702" y="0"/>
                  </a:moveTo>
                  <a:cubicBezTo>
                    <a:pt x="2068" y="0"/>
                    <a:pt x="1534" y="334"/>
                    <a:pt x="1234" y="901"/>
                  </a:cubicBezTo>
                  <a:cubicBezTo>
                    <a:pt x="867" y="1568"/>
                    <a:pt x="33" y="2702"/>
                    <a:pt x="33" y="2702"/>
                  </a:cubicBezTo>
                  <a:cubicBezTo>
                    <a:pt x="33" y="2702"/>
                    <a:pt x="0" y="7172"/>
                    <a:pt x="434" y="8306"/>
                  </a:cubicBezTo>
                  <a:cubicBezTo>
                    <a:pt x="834" y="9307"/>
                    <a:pt x="5537" y="13010"/>
                    <a:pt x="5537" y="13010"/>
                  </a:cubicBezTo>
                  <a:cubicBezTo>
                    <a:pt x="5537" y="13010"/>
                    <a:pt x="5070" y="16912"/>
                    <a:pt x="5037" y="18313"/>
                  </a:cubicBezTo>
                  <a:cubicBezTo>
                    <a:pt x="5004" y="19681"/>
                    <a:pt x="7405" y="24651"/>
                    <a:pt x="7706" y="27320"/>
                  </a:cubicBezTo>
                  <a:cubicBezTo>
                    <a:pt x="7706" y="27320"/>
                    <a:pt x="8206" y="20849"/>
                    <a:pt x="7839" y="17846"/>
                  </a:cubicBezTo>
                  <a:cubicBezTo>
                    <a:pt x="7172" y="12576"/>
                    <a:pt x="3869" y="4804"/>
                    <a:pt x="2702" y="2636"/>
                  </a:cubicBezTo>
                  <a:lnTo>
                    <a:pt x="2702" y="0"/>
                  </a:ln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354;p68"/>
            <p:cNvSpPr/>
            <p:nvPr/>
          </p:nvSpPr>
          <p:spPr>
            <a:xfrm>
              <a:off x="4789425" y="1736675"/>
              <a:ext cx="190150" cy="412000"/>
            </a:xfrm>
            <a:custGeom>
              <a:avLst/>
              <a:gdLst/>
              <a:ahLst/>
              <a:cxnLst/>
              <a:rect l="l" t="t" r="r" b="b"/>
              <a:pathLst>
                <a:path w="7606" h="16480" extrusionOk="0">
                  <a:moveTo>
                    <a:pt x="3570" y="435"/>
                  </a:moveTo>
                  <a:cubicBezTo>
                    <a:pt x="4304" y="435"/>
                    <a:pt x="5738" y="2603"/>
                    <a:pt x="6472" y="4371"/>
                  </a:cubicBezTo>
                  <a:cubicBezTo>
                    <a:pt x="7106" y="5872"/>
                    <a:pt x="6071" y="12810"/>
                    <a:pt x="5438" y="13811"/>
                  </a:cubicBezTo>
                  <a:cubicBezTo>
                    <a:pt x="5104" y="14311"/>
                    <a:pt x="4670" y="14745"/>
                    <a:pt x="4170" y="15112"/>
                  </a:cubicBezTo>
                  <a:cubicBezTo>
                    <a:pt x="3670" y="14778"/>
                    <a:pt x="3236" y="14411"/>
                    <a:pt x="2836" y="13944"/>
                  </a:cubicBezTo>
                  <a:cubicBezTo>
                    <a:pt x="2102" y="12977"/>
                    <a:pt x="501" y="6105"/>
                    <a:pt x="968" y="4604"/>
                  </a:cubicBezTo>
                  <a:cubicBezTo>
                    <a:pt x="1568" y="2736"/>
                    <a:pt x="2836" y="468"/>
                    <a:pt x="3570" y="435"/>
                  </a:cubicBezTo>
                  <a:close/>
                  <a:moveTo>
                    <a:pt x="3536" y="1"/>
                  </a:moveTo>
                  <a:cubicBezTo>
                    <a:pt x="2335" y="68"/>
                    <a:pt x="968" y="3136"/>
                    <a:pt x="568" y="4537"/>
                  </a:cubicBezTo>
                  <a:cubicBezTo>
                    <a:pt x="0" y="6205"/>
                    <a:pt x="1668" y="13277"/>
                    <a:pt x="2469" y="14278"/>
                  </a:cubicBezTo>
                  <a:cubicBezTo>
                    <a:pt x="2836" y="14745"/>
                    <a:pt x="3269" y="15112"/>
                    <a:pt x="3770" y="15445"/>
                  </a:cubicBezTo>
                  <a:cubicBezTo>
                    <a:pt x="3303" y="15779"/>
                    <a:pt x="2769" y="15979"/>
                    <a:pt x="2169" y="16046"/>
                  </a:cubicBezTo>
                  <a:lnTo>
                    <a:pt x="2169" y="16479"/>
                  </a:lnTo>
                  <a:lnTo>
                    <a:pt x="2235" y="16479"/>
                  </a:lnTo>
                  <a:cubicBezTo>
                    <a:pt x="2936" y="16413"/>
                    <a:pt x="3636" y="16146"/>
                    <a:pt x="4237" y="15746"/>
                  </a:cubicBezTo>
                  <a:cubicBezTo>
                    <a:pt x="4837" y="16112"/>
                    <a:pt x="5571" y="16313"/>
                    <a:pt x="6305" y="16313"/>
                  </a:cubicBezTo>
                  <a:lnTo>
                    <a:pt x="6272" y="15846"/>
                  </a:lnTo>
                  <a:cubicBezTo>
                    <a:pt x="5671" y="15846"/>
                    <a:pt x="5137" y="15679"/>
                    <a:pt x="4637" y="15412"/>
                  </a:cubicBezTo>
                  <a:cubicBezTo>
                    <a:pt x="5104" y="15012"/>
                    <a:pt x="5504" y="14611"/>
                    <a:pt x="5838" y="14111"/>
                  </a:cubicBezTo>
                  <a:cubicBezTo>
                    <a:pt x="6505" y="13077"/>
                    <a:pt x="7606" y="5838"/>
                    <a:pt x="6939" y="4237"/>
                  </a:cubicBezTo>
                  <a:cubicBezTo>
                    <a:pt x="6405" y="2903"/>
                    <a:pt x="4804" y="1"/>
                    <a:pt x="3603"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355;p68"/>
            <p:cNvSpPr/>
            <p:nvPr/>
          </p:nvSpPr>
          <p:spPr>
            <a:xfrm>
              <a:off x="4929525" y="2121125"/>
              <a:ext cx="34225" cy="34225"/>
            </a:xfrm>
            <a:custGeom>
              <a:avLst/>
              <a:gdLst/>
              <a:ahLst/>
              <a:cxnLst/>
              <a:rect l="l" t="t" r="r" b="b"/>
              <a:pathLst>
                <a:path w="1369" h="1369" extrusionOk="0">
                  <a:moveTo>
                    <a:pt x="668" y="1"/>
                  </a:moveTo>
                  <a:cubicBezTo>
                    <a:pt x="301" y="1"/>
                    <a:pt x="0" y="301"/>
                    <a:pt x="0" y="701"/>
                  </a:cubicBezTo>
                  <a:cubicBezTo>
                    <a:pt x="0" y="1068"/>
                    <a:pt x="334" y="1368"/>
                    <a:pt x="701" y="1368"/>
                  </a:cubicBezTo>
                  <a:cubicBezTo>
                    <a:pt x="1068" y="1368"/>
                    <a:pt x="1368" y="1035"/>
                    <a:pt x="1368" y="668"/>
                  </a:cubicBezTo>
                  <a:cubicBezTo>
                    <a:pt x="1368" y="267"/>
                    <a:pt x="1035" y="1"/>
                    <a:pt x="668"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356;p68"/>
            <p:cNvSpPr/>
            <p:nvPr/>
          </p:nvSpPr>
          <p:spPr>
            <a:xfrm>
              <a:off x="4826950" y="2125300"/>
              <a:ext cx="35050" cy="34225"/>
            </a:xfrm>
            <a:custGeom>
              <a:avLst/>
              <a:gdLst/>
              <a:ahLst/>
              <a:cxnLst/>
              <a:rect l="l" t="t" r="r" b="b"/>
              <a:pathLst>
                <a:path w="1402" h="1369" extrusionOk="0">
                  <a:moveTo>
                    <a:pt x="668" y="0"/>
                  </a:moveTo>
                  <a:cubicBezTo>
                    <a:pt x="301" y="0"/>
                    <a:pt x="1" y="334"/>
                    <a:pt x="1" y="701"/>
                  </a:cubicBezTo>
                  <a:cubicBezTo>
                    <a:pt x="1" y="1068"/>
                    <a:pt x="334" y="1368"/>
                    <a:pt x="734" y="1368"/>
                  </a:cubicBezTo>
                  <a:cubicBezTo>
                    <a:pt x="1101" y="1368"/>
                    <a:pt x="1402" y="1034"/>
                    <a:pt x="1402" y="668"/>
                  </a:cubicBezTo>
                  <a:cubicBezTo>
                    <a:pt x="1402" y="267"/>
                    <a:pt x="1068" y="0"/>
                    <a:pt x="668" y="0"/>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357;p68"/>
            <p:cNvSpPr/>
            <p:nvPr/>
          </p:nvSpPr>
          <p:spPr>
            <a:xfrm>
              <a:off x="4796925" y="1730850"/>
              <a:ext cx="176000" cy="194325"/>
            </a:xfrm>
            <a:custGeom>
              <a:avLst/>
              <a:gdLst/>
              <a:ahLst/>
              <a:cxnLst/>
              <a:rect l="l" t="t" r="r" b="b"/>
              <a:pathLst>
                <a:path w="7040" h="7773" extrusionOk="0">
                  <a:moveTo>
                    <a:pt x="3324" y="0"/>
                  </a:moveTo>
                  <a:cubicBezTo>
                    <a:pt x="3317" y="0"/>
                    <a:pt x="3310" y="0"/>
                    <a:pt x="3303" y="0"/>
                  </a:cubicBezTo>
                  <a:cubicBezTo>
                    <a:pt x="1869" y="34"/>
                    <a:pt x="468" y="3636"/>
                    <a:pt x="167" y="4570"/>
                  </a:cubicBezTo>
                  <a:cubicBezTo>
                    <a:pt x="1" y="5137"/>
                    <a:pt x="34" y="6138"/>
                    <a:pt x="268" y="7639"/>
                  </a:cubicBezTo>
                  <a:cubicBezTo>
                    <a:pt x="268" y="7706"/>
                    <a:pt x="334" y="7773"/>
                    <a:pt x="434" y="7773"/>
                  </a:cubicBezTo>
                  <a:lnTo>
                    <a:pt x="835" y="7706"/>
                  </a:lnTo>
                  <a:cubicBezTo>
                    <a:pt x="935" y="7706"/>
                    <a:pt x="968" y="7639"/>
                    <a:pt x="968" y="7539"/>
                  </a:cubicBezTo>
                  <a:cubicBezTo>
                    <a:pt x="768" y="6205"/>
                    <a:pt x="701" y="5271"/>
                    <a:pt x="835" y="4837"/>
                  </a:cubicBezTo>
                  <a:cubicBezTo>
                    <a:pt x="1368" y="3036"/>
                    <a:pt x="2669" y="768"/>
                    <a:pt x="3303" y="768"/>
                  </a:cubicBezTo>
                  <a:cubicBezTo>
                    <a:pt x="3937" y="768"/>
                    <a:pt x="5371" y="2936"/>
                    <a:pt x="6105" y="4637"/>
                  </a:cubicBezTo>
                  <a:cubicBezTo>
                    <a:pt x="6272" y="5004"/>
                    <a:pt x="6305" y="6005"/>
                    <a:pt x="6205" y="7339"/>
                  </a:cubicBezTo>
                  <a:cubicBezTo>
                    <a:pt x="6172" y="7439"/>
                    <a:pt x="6272" y="7506"/>
                    <a:pt x="6339" y="7506"/>
                  </a:cubicBezTo>
                  <a:lnTo>
                    <a:pt x="6772" y="7539"/>
                  </a:lnTo>
                  <a:cubicBezTo>
                    <a:pt x="6806" y="7539"/>
                    <a:pt x="6872" y="7506"/>
                    <a:pt x="6972" y="7339"/>
                  </a:cubicBezTo>
                  <a:cubicBezTo>
                    <a:pt x="7039" y="5838"/>
                    <a:pt x="7006" y="4804"/>
                    <a:pt x="6806" y="4303"/>
                  </a:cubicBezTo>
                  <a:cubicBezTo>
                    <a:pt x="6440" y="3374"/>
                    <a:pt x="4721" y="0"/>
                    <a:pt x="3324"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358;p68"/>
            <p:cNvSpPr/>
            <p:nvPr/>
          </p:nvSpPr>
          <p:spPr>
            <a:xfrm>
              <a:off x="4424175" y="1498800"/>
              <a:ext cx="376125" cy="1425375"/>
            </a:xfrm>
            <a:custGeom>
              <a:avLst/>
              <a:gdLst/>
              <a:ahLst/>
              <a:cxnLst/>
              <a:rect l="l" t="t" r="r" b="b"/>
              <a:pathLst>
                <a:path w="15045" h="57015" extrusionOk="0">
                  <a:moveTo>
                    <a:pt x="13772" y="0"/>
                  </a:moveTo>
                  <a:cubicBezTo>
                    <a:pt x="12884" y="0"/>
                    <a:pt x="10231" y="180"/>
                    <a:pt x="8206" y="2177"/>
                  </a:cubicBezTo>
                  <a:cubicBezTo>
                    <a:pt x="5371" y="5046"/>
                    <a:pt x="2135" y="19056"/>
                    <a:pt x="1434" y="21858"/>
                  </a:cubicBezTo>
                  <a:cubicBezTo>
                    <a:pt x="434" y="25461"/>
                    <a:pt x="0" y="29163"/>
                    <a:pt x="100" y="32933"/>
                  </a:cubicBezTo>
                  <a:cubicBezTo>
                    <a:pt x="267" y="37469"/>
                    <a:pt x="267" y="46976"/>
                    <a:pt x="901" y="49044"/>
                  </a:cubicBezTo>
                  <a:cubicBezTo>
                    <a:pt x="1534" y="51146"/>
                    <a:pt x="3236" y="51346"/>
                    <a:pt x="5204" y="53181"/>
                  </a:cubicBezTo>
                  <a:cubicBezTo>
                    <a:pt x="5904" y="53848"/>
                    <a:pt x="6305" y="54782"/>
                    <a:pt x="7072" y="56149"/>
                  </a:cubicBezTo>
                  <a:cubicBezTo>
                    <a:pt x="7367" y="56676"/>
                    <a:pt x="8094" y="57015"/>
                    <a:pt x="8890" y="57015"/>
                  </a:cubicBezTo>
                  <a:cubicBezTo>
                    <a:pt x="10161" y="57015"/>
                    <a:pt x="11611" y="56152"/>
                    <a:pt x="11775" y="53814"/>
                  </a:cubicBezTo>
                  <a:cubicBezTo>
                    <a:pt x="12009" y="50946"/>
                    <a:pt x="11008" y="49978"/>
                    <a:pt x="9006" y="47777"/>
                  </a:cubicBezTo>
                  <a:cubicBezTo>
                    <a:pt x="6905" y="45442"/>
                    <a:pt x="6071" y="45075"/>
                    <a:pt x="6171" y="42840"/>
                  </a:cubicBezTo>
                  <a:cubicBezTo>
                    <a:pt x="6204" y="41772"/>
                    <a:pt x="7839" y="26261"/>
                    <a:pt x="7839" y="26261"/>
                  </a:cubicBezTo>
                  <a:lnTo>
                    <a:pt x="13109" y="11617"/>
                  </a:lnTo>
                  <a:cubicBezTo>
                    <a:pt x="13109" y="11617"/>
                    <a:pt x="15044" y="4779"/>
                    <a:pt x="14077" y="9"/>
                  </a:cubicBezTo>
                  <a:cubicBezTo>
                    <a:pt x="14077" y="9"/>
                    <a:pt x="13967" y="0"/>
                    <a:pt x="13772" y="0"/>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359;p68"/>
            <p:cNvSpPr/>
            <p:nvPr/>
          </p:nvSpPr>
          <p:spPr>
            <a:xfrm>
              <a:off x="4414150" y="1484575"/>
              <a:ext cx="397825" cy="1111225"/>
            </a:xfrm>
            <a:custGeom>
              <a:avLst/>
              <a:gdLst/>
              <a:ahLst/>
              <a:cxnLst/>
              <a:rect l="l" t="t" r="r" b="b"/>
              <a:pathLst>
                <a:path w="15913" h="44449" extrusionOk="0">
                  <a:moveTo>
                    <a:pt x="14345" y="1"/>
                  </a:moveTo>
                  <a:cubicBezTo>
                    <a:pt x="13312" y="1"/>
                    <a:pt x="10663" y="147"/>
                    <a:pt x="8974" y="1545"/>
                  </a:cubicBezTo>
                  <a:cubicBezTo>
                    <a:pt x="6839" y="3347"/>
                    <a:pt x="5505" y="8184"/>
                    <a:pt x="3937" y="13120"/>
                  </a:cubicBezTo>
                  <a:cubicBezTo>
                    <a:pt x="2336" y="18024"/>
                    <a:pt x="968" y="22794"/>
                    <a:pt x="434" y="26196"/>
                  </a:cubicBezTo>
                  <a:cubicBezTo>
                    <a:pt x="1" y="29065"/>
                    <a:pt x="835" y="44209"/>
                    <a:pt x="835" y="44209"/>
                  </a:cubicBezTo>
                  <a:cubicBezTo>
                    <a:pt x="835" y="44209"/>
                    <a:pt x="1507" y="44449"/>
                    <a:pt x="2628" y="44449"/>
                  </a:cubicBezTo>
                  <a:cubicBezTo>
                    <a:pt x="3641" y="44449"/>
                    <a:pt x="5022" y="44253"/>
                    <a:pt x="6605" y="43509"/>
                  </a:cubicBezTo>
                  <a:lnTo>
                    <a:pt x="8640" y="26864"/>
                  </a:lnTo>
                  <a:lnTo>
                    <a:pt x="14778" y="10218"/>
                  </a:lnTo>
                  <a:cubicBezTo>
                    <a:pt x="15912" y="6916"/>
                    <a:pt x="15912" y="3313"/>
                    <a:pt x="14778" y="11"/>
                  </a:cubicBezTo>
                  <a:cubicBezTo>
                    <a:pt x="14778" y="11"/>
                    <a:pt x="14618" y="1"/>
                    <a:pt x="14345" y="1"/>
                  </a:cubicBezTo>
                  <a:close/>
                </a:path>
              </a:pathLst>
            </a:custGeom>
            <a:solidFill>
              <a:srgbClr val="E4EC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360;p68"/>
            <p:cNvSpPr/>
            <p:nvPr/>
          </p:nvSpPr>
          <p:spPr>
            <a:xfrm>
              <a:off x="4774425" y="963625"/>
              <a:ext cx="493700" cy="668000"/>
            </a:xfrm>
            <a:custGeom>
              <a:avLst/>
              <a:gdLst/>
              <a:ahLst/>
              <a:cxnLst/>
              <a:rect l="l" t="t" r="r" b="b"/>
              <a:pathLst>
                <a:path w="19748" h="26720" extrusionOk="0">
                  <a:moveTo>
                    <a:pt x="14610" y="1"/>
                  </a:moveTo>
                  <a:cubicBezTo>
                    <a:pt x="13843" y="2703"/>
                    <a:pt x="12109" y="5104"/>
                    <a:pt x="9840" y="6706"/>
                  </a:cubicBezTo>
                  <a:cubicBezTo>
                    <a:pt x="6738" y="8874"/>
                    <a:pt x="5070" y="8941"/>
                    <a:pt x="5070" y="8941"/>
                  </a:cubicBezTo>
                  <a:cubicBezTo>
                    <a:pt x="4787" y="7989"/>
                    <a:pt x="3804" y="7480"/>
                    <a:pt x="2821" y="7480"/>
                  </a:cubicBezTo>
                  <a:cubicBezTo>
                    <a:pt x="2184" y="7480"/>
                    <a:pt x="1547" y="7694"/>
                    <a:pt x="1101" y="8140"/>
                  </a:cubicBezTo>
                  <a:cubicBezTo>
                    <a:pt x="0" y="9274"/>
                    <a:pt x="67" y="12443"/>
                    <a:pt x="2001" y="13677"/>
                  </a:cubicBezTo>
                  <a:cubicBezTo>
                    <a:pt x="2594" y="14072"/>
                    <a:pt x="3115" y="14208"/>
                    <a:pt x="3551" y="14208"/>
                  </a:cubicBezTo>
                  <a:cubicBezTo>
                    <a:pt x="4517" y="14208"/>
                    <a:pt x="5070" y="13544"/>
                    <a:pt x="5070" y="13544"/>
                  </a:cubicBezTo>
                  <a:lnTo>
                    <a:pt x="5070" y="20616"/>
                  </a:lnTo>
                  <a:cubicBezTo>
                    <a:pt x="5070" y="20616"/>
                    <a:pt x="8606" y="24785"/>
                    <a:pt x="13376" y="26720"/>
                  </a:cubicBezTo>
                  <a:cubicBezTo>
                    <a:pt x="14210" y="25152"/>
                    <a:pt x="12209" y="20716"/>
                    <a:pt x="12209" y="20716"/>
                  </a:cubicBezTo>
                  <a:lnTo>
                    <a:pt x="12209" y="17647"/>
                  </a:lnTo>
                  <a:cubicBezTo>
                    <a:pt x="12932" y="17772"/>
                    <a:pt x="13667" y="17833"/>
                    <a:pt x="14343" y="17833"/>
                  </a:cubicBezTo>
                  <a:cubicBezTo>
                    <a:pt x="15289" y="17833"/>
                    <a:pt x="16120" y="17713"/>
                    <a:pt x="16645" y="17480"/>
                  </a:cubicBezTo>
                  <a:cubicBezTo>
                    <a:pt x="17579" y="17046"/>
                    <a:pt x="19447" y="15679"/>
                    <a:pt x="19581" y="9975"/>
                  </a:cubicBezTo>
                  <a:cubicBezTo>
                    <a:pt x="19747" y="3236"/>
                    <a:pt x="17412" y="301"/>
                    <a:pt x="14610" y="1"/>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361;p68"/>
            <p:cNvSpPr/>
            <p:nvPr/>
          </p:nvSpPr>
          <p:spPr>
            <a:xfrm>
              <a:off x="5029600" y="1139600"/>
              <a:ext cx="41725" cy="39275"/>
            </a:xfrm>
            <a:custGeom>
              <a:avLst/>
              <a:gdLst/>
              <a:ahLst/>
              <a:cxnLst/>
              <a:rect l="l" t="t" r="r" b="b"/>
              <a:pathLst>
                <a:path w="1669" h="1571" extrusionOk="0">
                  <a:moveTo>
                    <a:pt x="734" y="0"/>
                  </a:moveTo>
                  <a:cubicBezTo>
                    <a:pt x="334" y="0"/>
                    <a:pt x="0" y="434"/>
                    <a:pt x="34" y="834"/>
                  </a:cubicBezTo>
                  <a:cubicBezTo>
                    <a:pt x="34" y="1248"/>
                    <a:pt x="428" y="1570"/>
                    <a:pt x="812" y="1570"/>
                  </a:cubicBezTo>
                  <a:cubicBezTo>
                    <a:pt x="831" y="1570"/>
                    <a:pt x="849" y="1569"/>
                    <a:pt x="868" y="1568"/>
                  </a:cubicBezTo>
                  <a:lnTo>
                    <a:pt x="901" y="1568"/>
                  </a:lnTo>
                  <a:cubicBezTo>
                    <a:pt x="1335" y="1501"/>
                    <a:pt x="1668" y="1134"/>
                    <a:pt x="1635" y="734"/>
                  </a:cubicBezTo>
                  <a:cubicBezTo>
                    <a:pt x="1568" y="267"/>
                    <a:pt x="1168" y="0"/>
                    <a:pt x="734" y="0"/>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362;p68"/>
            <p:cNvSpPr/>
            <p:nvPr/>
          </p:nvSpPr>
          <p:spPr>
            <a:xfrm>
              <a:off x="5085475" y="1291375"/>
              <a:ext cx="60900" cy="39375"/>
            </a:xfrm>
            <a:custGeom>
              <a:avLst/>
              <a:gdLst/>
              <a:ahLst/>
              <a:cxnLst/>
              <a:rect l="l" t="t" r="r" b="b"/>
              <a:pathLst>
                <a:path w="2436" h="1575" extrusionOk="0">
                  <a:moveTo>
                    <a:pt x="167" y="0"/>
                  </a:moveTo>
                  <a:cubicBezTo>
                    <a:pt x="0" y="601"/>
                    <a:pt x="334" y="1268"/>
                    <a:pt x="968" y="1535"/>
                  </a:cubicBezTo>
                  <a:lnTo>
                    <a:pt x="1001" y="1535"/>
                  </a:lnTo>
                  <a:cubicBezTo>
                    <a:pt x="1104" y="1562"/>
                    <a:pt x="1207" y="1575"/>
                    <a:pt x="1309" y="1575"/>
                  </a:cubicBezTo>
                  <a:cubicBezTo>
                    <a:pt x="1829" y="1575"/>
                    <a:pt x="2296" y="1231"/>
                    <a:pt x="2435" y="701"/>
                  </a:cubicBezTo>
                  <a:lnTo>
                    <a:pt x="167" y="0"/>
                  </a:lnTo>
                  <a:close/>
                </a:path>
              </a:pathLst>
            </a:custGeom>
            <a:solidFill>
              <a:srgbClr val="FDA2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363;p68"/>
            <p:cNvSpPr/>
            <p:nvPr/>
          </p:nvSpPr>
          <p:spPr>
            <a:xfrm>
              <a:off x="5199725" y="1076125"/>
              <a:ext cx="45875" cy="37650"/>
            </a:xfrm>
            <a:custGeom>
              <a:avLst/>
              <a:gdLst/>
              <a:ahLst/>
              <a:cxnLst/>
              <a:rect l="l" t="t" r="r" b="b"/>
              <a:pathLst>
                <a:path w="1835" h="1506" extrusionOk="0">
                  <a:moveTo>
                    <a:pt x="767" y="0"/>
                  </a:moveTo>
                  <a:cubicBezTo>
                    <a:pt x="460" y="0"/>
                    <a:pt x="152" y="155"/>
                    <a:pt x="0" y="438"/>
                  </a:cubicBezTo>
                  <a:lnTo>
                    <a:pt x="1535" y="1505"/>
                  </a:lnTo>
                  <a:cubicBezTo>
                    <a:pt x="1835" y="1038"/>
                    <a:pt x="1701" y="471"/>
                    <a:pt x="1268" y="171"/>
                  </a:cubicBezTo>
                  <a:cubicBezTo>
                    <a:pt x="1268" y="137"/>
                    <a:pt x="1234" y="137"/>
                    <a:pt x="1234" y="137"/>
                  </a:cubicBezTo>
                  <a:cubicBezTo>
                    <a:pt x="1095" y="44"/>
                    <a:pt x="931" y="0"/>
                    <a:pt x="767" y="0"/>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364;p68"/>
            <p:cNvSpPr/>
            <p:nvPr/>
          </p:nvSpPr>
          <p:spPr>
            <a:xfrm>
              <a:off x="5187200" y="1135375"/>
              <a:ext cx="37550" cy="37600"/>
            </a:xfrm>
            <a:custGeom>
              <a:avLst/>
              <a:gdLst/>
              <a:ahLst/>
              <a:cxnLst/>
              <a:rect l="l" t="t" r="r" b="b"/>
              <a:pathLst>
                <a:path w="1502" h="1504" extrusionOk="0">
                  <a:moveTo>
                    <a:pt x="757" y="0"/>
                  </a:moveTo>
                  <a:cubicBezTo>
                    <a:pt x="738" y="0"/>
                    <a:pt x="720" y="1"/>
                    <a:pt x="701" y="2"/>
                  </a:cubicBezTo>
                  <a:cubicBezTo>
                    <a:pt x="334" y="2"/>
                    <a:pt x="1" y="336"/>
                    <a:pt x="1" y="770"/>
                  </a:cubicBezTo>
                  <a:cubicBezTo>
                    <a:pt x="1" y="1170"/>
                    <a:pt x="334" y="1503"/>
                    <a:pt x="735" y="1503"/>
                  </a:cubicBezTo>
                  <a:cubicBezTo>
                    <a:pt x="1168" y="1503"/>
                    <a:pt x="1502" y="1170"/>
                    <a:pt x="1502" y="770"/>
                  </a:cubicBezTo>
                  <a:cubicBezTo>
                    <a:pt x="1502" y="324"/>
                    <a:pt x="1138" y="0"/>
                    <a:pt x="757" y="0"/>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365;p68"/>
            <p:cNvSpPr/>
            <p:nvPr/>
          </p:nvSpPr>
          <p:spPr>
            <a:xfrm>
              <a:off x="5128825" y="1142925"/>
              <a:ext cx="62575" cy="115100"/>
            </a:xfrm>
            <a:custGeom>
              <a:avLst/>
              <a:gdLst/>
              <a:ahLst/>
              <a:cxnLst/>
              <a:rect l="l" t="t" r="r" b="b"/>
              <a:pathLst>
                <a:path w="2503" h="4604" extrusionOk="0">
                  <a:moveTo>
                    <a:pt x="1" y="1"/>
                  </a:moveTo>
                  <a:lnTo>
                    <a:pt x="101" y="4604"/>
                  </a:lnTo>
                  <a:lnTo>
                    <a:pt x="2503" y="3837"/>
                  </a:lnTo>
                  <a:lnTo>
                    <a:pt x="1" y="1"/>
                  </a:lnTo>
                  <a:close/>
                </a:path>
              </a:pathLst>
            </a:custGeom>
            <a:solidFill>
              <a:srgbClr val="FDA2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366;p68"/>
            <p:cNvSpPr/>
            <p:nvPr/>
          </p:nvSpPr>
          <p:spPr>
            <a:xfrm>
              <a:off x="4925350" y="1326400"/>
              <a:ext cx="155150" cy="99250"/>
            </a:xfrm>
            <a:custGeom>
              <a:avLst/>
              <a:gdLst/>
              <a:ahLst/>
              <a:cxnLst/>
              <a:rect l="l" t="t" r="r" b="b"/>
              <a:pathLst>
                <a:path w="6206" h="3970" extrusionOk="0">
                  <a:moveTo>
                    <a:pt x="1" y="0"/>
                  </a:moveTo>
                  <a:cubicBezTo>
                    <a:pt x="234" y="767"/>
                    <a:pt x="701" y="1435"/>
                    <a:pt x="1335" y="1935"/>
                  </a:cubicBezTo>
                  <a:cubicBezTo>
                    <a:pt x="2469" y="2869"/>
                    <a:pt x="6205" y="3970"/>
                    <a:pt x="6205" y="3970"/>
                  </a:cubicBezTo>
                  <a:lnTo>
                    <a:pt x="6172" y="3136"/>
                  </a:lnTo>
                  <a:cubicBezTo>
                    <a:pt x="4337" y="2869"/>
                    <a:pt x="568" y="1501"/>
                    <a:pt x="1" y="0"/>
                  </a:cubicBezTo>
                  <a:close/>
                </a:path>
              </a:pathLst>
            </a:custGeom>
            <a:solidFill>
              <a:srgbClr val="FDA2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367;p68"/>
            <p:cNvSpPr/>
            <p:nvPr/>
          </p:nvSpPr>
          <p:spPr>
            <a:xfrm>
              <a:off x="5267275" y="1859275"/>
              <a:ext cx="587925" cy="764725"/>
            </a:xfrm>
            <a:custGeom>
              <a:avLst/>
              <a:gdLst/>
              <a:ahLst/>
              <a:cxnLst/>
              <a:rect l="l" t="t" r="r" b="b"/>
              <a:pathLst>
                <a:path w="23517" h="30589" extrusionOk="0">
                  <a:moveTo>
                    <a:pt x="23083" y="0"/>
                  </a:moveTo>
                  <a:lnTo>
                    <a:pt x="5004" y="8640"/>
                  </a:lnTo>
                  <a:lnTo>
                    <a:pt x="0" y="30189"/>
                  </a:lnTo>
                  <a:lnTo>
                    <a:pt x="400" y="30589"/>
                  </a:lnTo>
                  <a:lnTo>
                    <a:pt x="17646" y="21916"/>
                  </a:lnTo>
                  <a:lnTo>
                    <a:pt x="23517" y="401"/>
                  </a:lnTo>
                  <a:lnTo>
                    <a:pt x="23083"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368;p68"/>
            <p:cNvSpPr/>
            <p:nvPr/>
          </p:nvSpPr>
          <p:spPr>
            <a:xfrm>
              <a:off x="5267275" y="2075250"/>
              <a:ext cx="134275" cy="548750"/>
            </a:xfrm>
            <a:custGeom>
              <a:avLst/>
              <a:gdLst/>
              <a:ahLst/>
              <a:cxnLst/>
              <a:rect l="l" t="t" r="r" b="b"/>
              <a:pathLst>
                <a:path w="5371" h="21950" extrusionOk="0">
                  <a:moveTo>
                    <a:pt x="5004" y="1"/>
                  </a:moveTo>
                  <a:lnTo>
                    <a:pt x="0" y="21550"/>
                  </a:lnTo>
                  <a:lnTo>
                    <a:pt x="400" y="21950"/>
                  </a:lnTo>
                  <a:lnTo>
                    <a:pt x="5371" y="401"/>
                  </a:lnTo>
                  <a:lnTo>
                    <a:pt x="5004" y="1"/>
                  </a:lnTo>
                  <a:close/>
                </a:path>
              </a:pathLst>
            </a:custGeom>
            <a:solidFill>
              <a:srgbClr val="33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369;p68"/>
            <p:cNvSpPr/>
            <p:nvPr/>
          </p:nvSpPr>
          <p:spPr>
            <a:xfrm>
              <a:off x="5641700" y="2297075"/>
              <a:ext cx="97600" cy="31375"/>
            </a:xfrm>
            <a:custGeom>
              <a:avLst/>
              <a:gdLst/>
              <a:ahLst/>
              <a:cxnLst/>
              <a:rect l="l" t="t" r="r" b="b"/>
              <a:pathLst>
                <a:path w="3904" h="1255" extrusionOk="0">
                  <a:moveTo>
                    <a:pt x="3903" y="1"/>
                  </a:moveTo>
                  <a:lnTo>
                    <a:pt x="0" y="34"/>
                  </a:lnTo>
                  <a:cubicBezTo>
                    <a:pt x="154" y="433"/>
                    <a:pt x="1323" y="1255"/>
                    <a:pt x="3092" y="1255"/>
                  </a:cubicBezTo>
                  <a:cubicBezTo>
                    <a:pt x="3247" y="1255"/>
                    <a:pt x="3406" y="1249"/>
                    <a:pt x="3570" y="1235"/>
                  </a:cubicBezTo>
                  <a:lnTo>
                    <a:pt x="3903" y="1"/>
                  </a:lnTo>
                  <a:close/>
                </a:path>
              </a:pathLst>
            </a:custGeom>
            <a:solidFill>
              <a:srgbClr val="33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370;p68"/>
            <p:cNvSpPr/>
            <p:nvPr/>
          </p:nvSpPr>
          <p:spPr>
            <a:xfrm>
              <a:off x="5525775" y="1956950"/>
              <a:ext cx="197450" cy="114175"/>
            </a:xfrm>
            <a:custGeom>
              <a:avLst/>
              <a:gdLst/>
              <a:ahLst/>
              <a:cxnLst/>
              <a:rect l="l" t="t" r="r" b="b"/>
              <a:pathLst>
                <a:path w="7898" h="4567" extrusionOk="0">
                  <a:moveTo>
                    <a:pt x="7545" y="0"/>
                  </a:moveTo>
                  <a:cubicBezTo>
                    <a:pt x="7135" y="0"/>
                    <a:pt x="6381" y="236"/>
                    <a:pt x="5505" y="663"/>
                  </a:cubicBezTo>
                  <a:lnTo>
                    <a:pt x="2836" y="1931"/>
                  </a:lnTo>
                  <a:cubicBezTo>
                    <a:pt x="1402" y="2598"/>
                    <a:pt x="234" y="3432"/>
                    <a:pt x="168" y="3832"/>
                  </a:cubicBezTo>
                  <a:lnTo>
                    <a:pt x="1" y="4566"/>
                  </a:lnTo>
                  <a:lnTo>
                    <a:pt x="7706" y="930"/>
                  </a:lnTo>
                  <a:lnTo>
                    <a:pt x="7873" y="230"/>
                  </a:lnTo>
                  <a:cubicBezTo>
                    <a:pt x="7897" y="74"/>
                    <a:pt x="7775" y="0"/>
                    <a:pt x="7545"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371;p68"/>
            <p:cNvSpPr/>
            <p:nvPr/>
          </p:nvSpPr>
          <p:spPr>
            <a:xfrm>
              <a:off x="5510775" y="1887625"/>
              <a:ext cx="236400" cy="130950"/>
            </a:xfrm>
            <a:custGeom>
              <a:avLst/>
              <a:gdLst/>
              <a:ahLst/>
              <a:cxnLst/>
              <a:rect l="l" t="t" r="r" b="b"/>
              <a:pathLst>
                <a:path w="9456" h="5238" extrusionOk="0">
                  <a:moveTo>
                    <a:pt x="6721" y="1"/>
                  </a:moveTo>
                  <a:cubicBezTo>
                    <a:pt x="6420" y="1"/>
                    <a:pt x="5996" y="101"/>
                    <a:pt x="5404" y="367"/>
                  </a:cubicBezTo>
                  <a:cubicBezTo>
                    <a:pt x="3003" y="1402"/>
                    <a:pt x="2502" y="3203"/>
                    <a:pt x="2502" y="3203"/>
                  </a:cubicBezTo>
                  <a:lnTo>
                    <a:pt x="1401" y="3770"/>
                  </a:lnTo>
                  <a:cubicBezTo>
                    <a:pt x="768" y="4070"/>
                    <a:pt x="167" y="4537"/>
                    <a:pt x="134" y="4771"/>
                  </a:cubicBezTo>
                  <a:lnTo>
                    <a:pt x="0" y="5238"/>
                  </a:lnTo>
                  <a:lnTo>
                    <a:pt x="9340" y="801"/>
                  </a:lnTo>
                  <a:cubicBezTo>
                    <a:pt x="9307" y="768"/>
                    <a:pt x="9340" y="568"/>
                    <a:pt x="9440" y="334"/>
                  </a:cubicBezTo>
                  <a:cubicBezTo>
                    <a:pt x="9456" y="212"/>
                    <a:pt x="9381" y="153"/>
                    <a:pt x="9238" y="153"/>
                  </a:cubicBezTo>
                  <a:cubicBezTo>
                    <a:pt x="9067" y="153"/>
                    <a:pt x="8800" y="238"/>
                    <a:pt x="8473" y="401"/>
                  </a:cubicBezTo>
                  <a:lnTo>
                    <a:pt x="7439" y="901"/>
                  </a:lnTo>
                  <a:cubicBezTo>
                    <a:pt x="7439" y="901"/>
                    <a:pt x="7627" y="1"/>
                    <a:pt x="6721"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372;p68"/>
            <p:cNvSpPr/>
            <p:nvPr/>
          </p:nvSpPr>
          <p:spPr>
            <a:xfrm>
              <a:off x="5560800" y="1910150"/>
              <a:ext cx="166825" cy="132625"/>
            </a:xfrm>
            <a:custGeom>
              <a:avLst/>
              <a:gdLst/>
              <a:ahLst/>
              <a:cxnLst/>
              <a:rect l="l" t="t" r="r" b="b"/>
              <a:pathLst>
                <a:path w="6673" h="5305" extrusionOk="0">
                  <a:moveTo>
                    <a:pt x="6672" y="0"/>
                  </a:moveTo>
                  <a:lnTo>
                    <a:pt x="1" y="3136"/>
                  </a:lnTo>
                  <a:lnTo>
                    <a:pt x="268" y="3836"/>
                  </a:lnTo>
                  <a:cubicBezTo>
                    <a:pt x="521" y="3722"/>
                    <a:pt x="697" y="3671"/>
                    <a:pt x="815" y="3671"/>
                  </a:cubicBezTo>
                  <a:cubicBezTo>
                    <a:pt x="1007" y="3671"/>
                    <a:pt x="1043" y="3809"/>
                    <a:pt x="1002" y="4036"/>
                  </a:cubicBezTo>
                  <a:cubicBezTo>
                    <a:pt x="968" y="4437"/>
                    <a:pt x="768" y="5304"/>
                    <a:pt x="768" y="5304"/>
                  </a:cubicBezTo>
                  <a:lnTo>
                    <a:pt x="4904" y="3336"/>
                  </a:lnTo>
                  <a:cubicBezTo>
                    <a:pt x="4904" y="3336"/>
                    <a:pt x="4938" y="2836"/>
                    <a:pt x="5104" y="2135"/>
                  </a:cubicBezTo>
                  <a:cubicBezTo>
                    <a:pt x="5238" y="1501"/>
                    <a:pt x="5605" y="1301"/>
                    <a:pt x="6439" y="934"/>
                  </a:cubicBezTo>
                  <a:lnTo>
                    <a:pt x="6672" y="0"/>
                  </a:ln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373;p68"/>
            <p:cNvSpPr/>
            <p:nvPr/>
          </p:nvSpPr>
          <p:spPr>
            <a:xfrm>
              <a:off x="5531625" y="1957300"/>
              <a:ext cx="198275" cy="113825"/>
            </a:xfrm>
            <a:custGeom>
              <a:avLst/>
              <a:gdLst/>
              <a:ahLst/>
              <a:cxnLst/>
              <a:rect l="l" t="t" r="r" b="b"/>
              <a:pathLst>
                <a:path w="7931" h="4553" extrusionOk="0">
                  <a:moveTo>
                    <a:pt x="7573" y="1"/>
                  </a:moveTo>
                  <a:cubicBezTo>
                    <a:pt x="7160" y="1"/>
                    <a:pt x="6400" y="223"/>
                    <a:pt x="5504" y="649"/>
                  </a:cubicBezTo>
                  <a:lnTo>
                    <a:pt x="2836" y="1917"/>
                  </a:lnTo>
                  <a:cubicBezTo>
                    <a:pt x="1468" y="2584"/>
                    <a:pt x="267" y="3418"/>
                    <a:pt x="167" y="3818"/>
                  </a:cubicBezTo>
                  <a:lnTo>
                    <a:pt x="0" y="4552"/>
                  </a:lnTo>
                  <a:lnTo>
                    <a:pt x="0" y="4552"/>
                  </a:lnTo>
                  <a:lnTo>
                    <a:pt x="7739" y="916"/>
                  </a:lnTo>
                  <a:cubicBezTo>
                    <a:pt x="7739" y="916"/>
                    <a:pt x="7806" y="583"/>
                    <a:pt x="7906" y="216"/>
                  </a:cubicBezTo>
                  <a:cubicBezTo>
                    <a:pt x="7930" y="71"/>
                    <a:pt x="7807" y="1"/>
                    <a:pt x="7573" y="1"/>
                  </a:cubicBezTo>
                  <a:close/>
                </a:path>
              </a:pathLst>
            </a:custGeom>
            <a:solidFill>
              <a:srgbClr val="303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374;p68"/>
            <p:cNvSpPr/>
            <p:nvPr/>
          </p:nvSpPr>
          <p:spPr>
            <a:xfrm>
              <a:off x="5590000" y="2043800"/>
              <a:ext cx="254000" cy="271400"/>
            </a:xfrm>
            <a:custGeom>
              <a:avLst/>
              <a:gdLst/>
              <a:ahLst/>
              <a:cxnLst/>
              <a:rect l="l" t="t" r="r" b="b"/>
              <a:pathLst>
                <a:path w="10160" h="10856" extrusionOk="0">
                  <a:moveTo>
                    <a:pt x="9362" y="1"/>
                  </a:moveTo>
                  <a:cubicBezTo>
                    <a:pt x="9121" y="1"/>
                    <a:pt x="8848" y="138"/>
                    <a:pt x="8606" y="425"/>
                  </a:cubicBezTo>
                  <a:cubicBezTo>
                    <a:pt x="8606" y="425"/>
                    <a:pt x="7973" y="2793"/>
                    <a:pt x="7806" y="3360"/>
                  </a:cubicBezTo>
                  <a:cubicBezTo>
                    <a:pt x="7639" y="3961"/>
                    <a:pt x="4670" y="5329"/>
                    <a:pt x="3169" y="5529"/>
                  </a:cubicBezTo>
                  <a:cubicBezTo>
                    <a:pt x="334" y="5896"/>
                    <a:pt x="0" y="6496"/>
                    <a:pt x="667" y="8531"/>
                  </a:cubicBezTo>
                  <a:cubicBezTo>
                    <a:pt x="1213" y="10137"/>
                    <a:pt x="2670" y="10856"/>
                    <a:pt x="4701" y="10856"/>
                  </a:cubicBezTo>
                  <a:cubicBezTo>
                    <a:pt x="5032" y="10856"/>
                    <a:pt x="5378" y="10836"/>
                    <a:pt x="5738" y="10799"/>
                  </a:cubicBezTo>
                  <a:cubicBezTo>
                    <a:pt x="6939" y="10666"/>
                    <a:pt x="8606" y="9565"/>
                    <a:pt x="9240" y="7697"/>
                  </a:cubicBezTo>
                  <a:cubicBezTo>
                    <a:pt x="10074" y="5329"/>
                    <a:pt x="9607" y="2793"/>
                    <a:pt x="9941" y="1392"/>
                  </a:cubicBezTo>
                  <a:cubicBezTo>
                    <a:pt x="10159" y="496"/>
                    <a:pt x="9819" y="1"/>
                    <a:pt x="9362" y="1"/>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70" name="Table 269"/>
          <p:cNvGraphicFramePr>
            <a:graphicFrameLocks noGrp="1"/>
          </p:cNvGraphicFramePr>
          <p:nvPr>
            <p:extLst>
              <p:ext uri="{D42A27DB-BD31-4B8C-83A1-F6EECF244321}">
                <p14:modId xmlns:p14="http://schemas.microsoft.com/office/powerpoint/2010/main" val="3885162321"/>
              </p:ext>
            </p:extLst>
          </p:nvPr>
        </p:nvGraphicFramePr>
        <p:xfrm>
          <a:off x="227727" y="1757471"/>
          <a:ext cx="4710546" cy="2863005"/>
        </p:xfrm>
        <a:graphic>
          <a:graphicData uri="http://schemas.openxmlformats.org/drawingml/2006/table">
            <a:tbl>
              <a:tblPr firstRow="1" bandRow="1">
                <a:tableStyleId>{69C7853C-536D-4A76-A0AE-DD22124D55A5}</a:tableStyleId>
              </a:tblPr>
              <a:tblGrid>
                <a:gridCol w="2355273"/>
                <a:gridCol w="2355273"/>
              </a:tblGrid>
              <a:tr h="572601">
                <a:tc>
                  <a:txBody>
                    <a:bodyPr/>
                    <a:lstStyle/>
                    <a:p>
                      <a:r>
                        <a:rPr lang="en-IN" dirty="0" smtClean="0">
                          <a:solidFill>
                            <a:schemeClr val="bg2"/>
                          </a:solidFill>
                          <a:latin typeface="Montserrat" panose="020B0604020202020204" charset="0"/>
                        </a:rPr>
                        <a:t>Operating System</a:t>
                      </a:r>
                      <a:endParaRPr lang="en-IN" dirty="0">
                        <a:solidFill>
                          <a:schemeClr val="bg2"/>
                        </a:solidFill>
                        <a:latin typeface="Montserrat" panose="020B0604020202020204" charset="0"/>
                      </a:endParaRPr>
                    </a:p>
                  </a:txBody>
                  <a:tcPr/>
                </a:tc>
                <a:tc>
                  <a:txBody>
                    <a:bodyPr/>
                    <a:lstStyle/>
                    <a:p>
                      <a:r>
                        <a:rPr lang="en-IN" dirty="0" smtClean="0">
                          <a:solidFill>
                            <a:schemeClr val="bg2"/>
                          </a:solidFill>
                          <a:latin typeface="Montserrat" panose="020B0604020202020204" charset="0"/>
                        </a:rPr>
                        <a:t>Window Xp ,7,8,10.</a:t>
                      </a:r>
                      <a:endParaRPr lang="en-IN" dirty="0">
                        <a:solidFill>
                          <a:schemeClr val="bg2"/>
                        </a:solidFill>
                        <a:latin typeface="Montserrat" panose="020B0604020202020204" charset="0"/>
                      </a:endParaRPr>
                    </a:p>
                  </a:txBody>
                  <a:tcPr/>
                </a:tc>
              </a:tr>
              <a:tr h="572601">
                <a:tc>
                  <a:txBody>
                    <a:bodyPr/>
                    <a:lstStyle/>
                    <a:p>
                      <a:r>
                        <a:rPr lang="en-IN" dirty="0" smtClean="0">
                          <a:solidFill>
                            <a:schemeClr val="bg2"/>
                          </a:solidFill>
                          <a:latin typeface="Montserrat" panose="020B0604020202020204" charset="0"/>
                        </a:rPr>
                        <a:t>IDE</a:t>
                      </a:r>
                      <a:endParaRPr lang="en-IN" dirty="0">
                        <a:solidFill>
                          <a:schemeClr val="bg2"/>
                        </a:solidFill>
                        <a:latin typeface="Montserrat" panose="020B0604020202020204" charset="0"/>
                      </a:endParaRPr>
                    </a:p>
                  </a:txBody>
                  <a:tcPr/>
                </a:tc>
                <a:tc>
                  <a:txBody>
                    <a:bodyPr/>
                    <a:lstStyle/>
                    <a:p>
                      <a:r>
                        <a:rPr lang="en-IN" dirty="0" smtClean="0">
                          <a:solidFill>
                            <a:schemeClr val="bg2"/>
                          </a:solidFill>
                          <a:latin typeface="Montserrat" panose="020B0604020202020204" charset="0"/>
                        </a:rPr>
                        <a:t>Android</a:t>
                      </a:r>
                      <a:r>
                        <a:rPr lang="en-IN" baseline="0" dirty="0" smtClean="0">
                          <a:solidFill>
                            <a:schemeClr val="bg2"/>
                          </a:solidFill>
                          <a:latin typeface="Montserrat" panose="020B0604020202020204" charset="0"/>
                        </a:rPr>
                        <a:t> Studio 4.1</a:t>
                      </a:r>
                      <a:endParaRPr lang="en-IN" dirty="0">
                        <a:solidFill>
                          <a:schemeClr val="bg2"/>
                        </a:solidFill>
                        <a:latin typeface="Montserrat" panose="020B0604020202020204" charset="0"/>
                      </a:endParaRPr>
                    </a:p>
                  </a:txBody>
                  <a:tcPr/>
                </a:tc>
              </a:tr>
              <a:tr h="572601">
                <a:tc>
                  <a:txBody>
                    <a:bodyPr/>
                    <a:lstStyle/>
                    <a:p>
                      <a:r>
                        <a:rPr lang="en-IN" dirty="0" smtClean="0">
                          <a:solidFill>
                            <a:schemeClr val="bg2"/>
                          </a:solidFill>
                          <a:latin typeface="Montserrat" panose="020B0604020202020204" charset="0"/>
                        </a:rPr>
                        <a:t>JDK</a:t>
                      </a:r>
                      <a:endParaRPr lang="en-IN" dirty="0">
                        <a:solidFill>
                          <a:schemeClr val="bg2"/>
                        </a:solidFill>
                        <a:latin typeface="Montserrat" panose="020B0604020202020204" charset="0"/>
                      </a:endParaRPr>
                    </a:p>
                  </a:txBody>
                  <a:tcPr/>
                </a:tc>
                <a:tc>
                  <a:txBody>
                    <a:bodyPr/>
                    <a:lstStyle/>
                    <a:p>
                      <a:r>
                        <a:rPr lang="en-IN" dirty="0" smtClean="0">
                          <a:solidFill>
                            <a:schemeClr val="bg2"/>
                          </a:solidFill>
                          <a:latin typeface="Montserrat" panose="020B0604020202020204" charset="0"/>
                        </a:rPr>
                        <a:t>Version 8</a:t>
                      </a:r>
                      <a:endParaRPr lang="en-IN" dirty="0">
                        <a:solidFill>
                          <a:schemeClr val="bg2"/>
                        </a:solidFill>
                        <a:latin typeface="Montserrat" panose="020B0604020202020204" charset="0"/>
                      </a:endParaRPr>
                    </a:p>
                  </a:txBody>
                  <a:tcPr/>
                </a:tc>
              </a:tr>
              <a:tr h="572601">
                <a:tc>
                  <a:txBody>
                    <a:bodyPr/>
                    <a:lstStyle/>
                    <a:p>
                      <a:r>
                        <a:rPr lang="en-IN" dirty="0" smtClean="0">
                          <a:solidFill>
                            <a:schemeClr val="bg2"/>
                          </a:solidFill>
                          <a:latin typeface="Montserrat" panose="020B0604020202020204" charset="0"/>
                        </a:rPr>
                        <a:t>Language used</a:t>
                      </a:r>
                      <a:endParaRPr lang="en-IN" dirty="0">
                        <a:solidFill>
                          <a:schemeClr val="bg2"/>
                        </a:solidFill>
                        <a:latin typeface="Montserrat" panose="020B0604020202020204" charset="0"/>
                      </a:endParaRPr>
                    </a:p>
                  </a:txBody>
                  <a:tcPr/>
                </a:tc>
                <a:tc>
                  <a:txBody>
                    <a:bodyPr/>
                    <a:lstStyle/>
                    <a:p>
                      <a:r>
                        <a:rPr lang="en-IN" dirty="0" smtClean="0">
                          <a:solidFill>
                            <a:schemeClr val="bg2"/>
                          </a:solidFill>
                          <a:latin typeface="Montserrat" panose="020B0604020202020204" charset="0"/>
                        </a:rPr>
                        <a:t>Java and</a:t>
                      </a:r>
                      <a:r>
                        <a:rPr lang="en-IN" baseline="0" dirty="0" smtClean="0">
                          <a:solidFill>
                            <a:schemeClr val="bg2"/>
                          </a:solidFill>
                          <a:latin typeface="Montserrat" panose="020B0604020202020204" charset="0"/>
                        </a:rPr>
                        <a:t> xml</a:t>
                      </a:r>
                      <a:endParaRPr lang="en-IN" dirty="0">
                        <a:solidFill>
                          <a:schemeClr val="bg2"/>
                        </a:solidFill>
                        <a:latin typeface="Montserrat" panose="020B0604020202020204" charset="0"/>
                      </a:endParaRPr>
                    </a:p>
                  </a:txBody>
                  <a:tcPr/>
                </a:tc>
              </a:tr>
              <a:tr h="572601">
                <a:tc>
                  <a:txBody>
                    <a:bodyPr/>
                    <a:lstStyle/>
                    <a:p>
                      <a:r>
                        <a:rPr lang="en-IN" dirty="0" smtClean="0">
                          <a:solidFill>
                            <a:schemeClr val="bg2"/>
                          </a:solidFill>
                          <a:latin typeface="Montserrat" panose="020B0604020202020204" charset="0"/>
                        </a:rPr>
                        <a:t>Android</a:t>
                      </a:r>
                      <a:r>
                        <a:rPr lang="en-IN" baseline="0" dirty="0" smtClean="0">
                          <a:solidFill>
                            <a:schemeClr val="bg2"/>
                          </a:solidFill>
                          <a:latin typeface="Montserrat" panose="020B0604020202020204" charset="0"/>
                        </a:rPr>
                        <a:t> version</a:t>
                      </a:r>
                      <a:endParaRPr lang="en-IN" dirty="0">
                        <a:solidFill>
                          <a:schemeClr val="bg2"/>
                        </a:solidFill>
                        <a:latin typeface="Montserrat" panose="020B0604020202020204" charset="0"/>
                      </a:endParaRPr>
                    </a:p>
                  </a:txBody>
                  <a:tcPr/>
                </a:tc>
                <a:tc>
                  <a:txBody>
                    <a:bodyPr/>
                    <a:lstStyle/>
                    <a:p>
                      <a:r>
                        <a:rPr lang="en-IN" dirty="0" smtClean="0">
                          <a:solidFill>
                            <a:schemeClr val="bg2"/>
                          </a:solidFill>
                          <a:latin typeface="Montserrat" panose="020B0604020202020204" charset="0"/>
                        </a:rPr>
                        <a:t>Lollipop 5.0</a:t>
                      </a:r>
                      <a:endParaRPr lang="en-IN" dirty="0">
                        <a:solidFill>
                          <a:schemeClr val="bg2"/>
                        </a:solidFill>
                        <a:latin typeface="Montserrat" panose="020B0604020202020204" charset="0"/>
                      </a:endParaRPr>
                    </a:p>
                  </a:txBody>
                  <a:tcPr/>
                </a:tc>
              </a:tr>
            </a:tbl>
          </a:graphicData>
        </a:graphic>
      </p:graphicFrame>
    </p:spTree>
    <p:extLst>
      <p:ext uri="{BB962C8B-B14F-4D97-AF65-F5344CB8AC3E}">
        <p14:creationId xmlns:p14="http://schemas.microsoft.com/office/powerpoint/2010/main" val="1552472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149" name="Google Shape;2231;p65"/>
          <p:cNvSpPr txBox="1">
            <a:spLocks noGrp="1"/>
          </p:cNvSpPr>
          <p:nvPr>
            <p:ph type="title"/>
          </p:nvPr>
        </p:nvSpPr>
        <p:spPr>
          <a:xfrm>
            <a:off x="718495" y="188028"/>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Literature Survey </a:t>
            </a:r>
            <a:endParaRPr dirty="0"/>
          </a:p>
        </p:txBody>
      </p:sp>
      <p:sp>
        <p:nvSpPr>
          <p:cNvPr id="150" name="Google Shape;2234;p65"/>
          <p:cNvSpPr/>
          <p:nvPr/>
        </p:nvSpPr>
        <p:spPr>
          <a:xfrm>
            <a:off x="2902683" y="718198"/>
            <a:ext cx="3338623" cy="72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3646014" y="1525022"/>
            <a:ext cx="1851960" cy="369332"/>
          </a:xfrm>
          <a:prstGeom prst="rect">
            <a:avLst/>
          </a:prstGeom>
        </p:spPr>
        <p:txBody>
          <a:bodyPr wrap="square">
            <a:spAutoFit/>
          </a:bodyPr>
          <a:lstStyle/>
          <a:p>
            <a:r>
              <a:rPr lang="en-IN" sz="1800" dirty="0" smtClean="0">
                <a:latin typeface="Montserrat" panose="020B0604020202020204" charset="0"/>
              </a:rPr>
              <a:t>Aditya Tomar</a:t>
            </a:r>
            <a:endParaRPr lang="en-IN" sz="1800" dirty="0">
              <a:latin typeface="Montserrat" panose="020B0604020202020204" charset="0"/>
            </a:endParaRPr>
          </a:p>
        </p:txBody>
      </p:sp>
      <p:sp>
        <p:nvSpPr>
          <p:cNvPr id="5" name="Rectangle 4"/>
          <p:cNvSpPr/>
          <p:nvPr/>
        </p:nvSpPr>
        <p:spPr>
          <a:xfrm>
            <a:off x="363677" y="2003996"/>
            <a:ext cx="8416637" cy="3046988"/>
          </a:xfrm>
          <a:prstGeom prst="rect">
            <a:avLst/>
          </a:prstGeom>
        </p:spPr>
        <p:txBody>
          <a:bodyPr wrap="square">
            <a:spAutoFit/>
          </a:bodyPr>
          <a:lstStyle/>
          <a:p>
            <a:pPr algn="just"/>
            <a:r>
              <a:rPr lang="en-US" sz="1600" dirty="0">
                <a:latin typeface="Montserrat" panose="020B0604020202020204" charset="0"/>
              </a:rPr>
              <a:t>The world is moving with a fast speed and in Order to keep up ourselves with the whole world we tend to ignore the symptoms of disease which can affect our health at a large extent. Many working professional’s get heart attack, bad cholesterol, eye disease and they are unable treat it at right time as they are busy coping up with progressive world. God has granted each and every individual a beautiful gift called life, so it is our responsibility to live our life to fullest and try to stay safe from the dangers of the world. So we have developed a logistic regression model with the help of machine learning algorithms like decision tree, random forest and naïve Bayes which take into account the symptoms felt by person and according to that symptoms it predicts the disease which the person can be suffering from. It saves time as well as makes it easy to get a warning about your health before it’s too late</a:t>
            </a:r>
            <a:endParaRPr lang="en-US" sz="1600" dirty="0" smtClean="0">
              <a:latin typeface="Montserrat" panose="020B0604020202020204" charset="0"/>
            </a:endParaRPr>
          </a:p>
        </p:txBody>
      </p:sp>
      <p:sp>
        <p:nvSpPr>
          <p:cNvPr id="4" name="Rectangle 3"/>
          <p:cNvSpPr/>
          <p:nvPr/>
        </p:nvSpPr>
        <p:spPr>
          <a:xfrm>
            <a:off x="2771664" y="1049888"/>
            <a:ext cx="3600666" cy="400110"/>
          </a:xfrm>
          <a:prstGeom prst="rect">
            <a:avLst/>
          </a:prstGeom>
        </p:spPr>
        <p:txBody>
          <a:bodyPr wrap="none">
            <a:spAutoFit/>
          </a:bodyPr>
          <a:lstStyle/>
          <a:p>
            <a:r>
              <a:rPr lang="en-IN" sz="2000" dirty="0" smtClean="0">
                <a:latin typeface="Montserrat" panose="020B0604020202020204" charset="0"/>
              </a:rPr>
              <a:t>Disease Prediction System</a:t>
            </a:r>
            <a:endParaRPr lang="en-IN" sz="2000" dirty="0">
              <a:latin typeface="Montserrat" panose="020B0604020202020204" charset="0"/>
            </a:endParaRPr>
          </a:p>
        </p:txBody>
      </p:sp>
    </p:spTree>
    <p:extLst>
      <p:ext uri="{BB962C8B-B14F-4D97-AF65-F5344CB8AC3E}">
        <p14:creationId xmlns:p14="http://schemas.microsoft.com/office/powerpoint/2010/main" val="3119508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149" name="Google Shape;2231;p65"/>
          <p:cNvSpPr txBox="1">
            <a:spLocks noGrp="1"/>
          </p:cNvSpPr>
          <p:nvPr>
            <p:ph type="title"/>
          </p:nvPr>
        </p:nvSpPr>
        <p:spPr>
          <a:xfrm>
            <a:off x="718495" y="188028"/>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Literature Survey </a:t>
            </a:r>
            <a:endParaRPr dirty="0"/>
          </a:p>
        </p:txBody>
      </p:sp>
      <p:sp>
        <p:nvSpPr>
          <p:cNvPr id="150" name="Google Shape;2234;p65"/>
          <p:cNvSpPr/>
          <p:nvPr/>
        </p:nvSpPr>
        <p:spPr>
          <a:xfrm>
            <a:off x="2902683" y="718198"/>
            <a:ext cx="3338623" cy="72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3359438" y="1469822"/>
            <a:ext cx="2390398" cy="369332"/>
          </a:xfrm>
          <a:prstGeom prst="rect">
            <a:avLst/>
          </a:prstGeom>
        </p:spPr>
        <p:txBody>
          <a:bodyPr wrap="none">
            <a:spAutoFit/>
          </a:bodyPr>
          <a:lstStyle/>
          <a:p>
            <a:r>
              <a:rPr lang="en-IN" sz="1800" dirty="0">
                <a:latin typeface="Montserrat" panose="020B0604020202020204" charset="0"/>
              </a:rPr>
              <a:t>Deepthi D. Kulkarn</a:t>
            </a:r>
          </a:p>
        </p:txBody>
      </p:sp>
      <p:sp>
        <p:nvSpPr>
          <p:cNvPr id="5" name="Rectangle 4"/>
          <p:cNvSpPr/>
          <p:nvPr/>
        </p:nvSpPr>
        <p:spPr>
          <a:xfrm>
            <a:off x="363677" y="2003996"/>
            <a:ext cx="8416637" cy="3139321"/>
          </a:xfrm>
          <a:prstGeom prst="rect">
            <a:avLst/>
          </a:prstGeom>
        </p:spPr>
        <p:txBody>
          <a:bodyPr wrap="square">
            <a:spAutoFit/>
          </a:bodyPr>
          <a:lstStyle/>
          <a:p>
            <a:pPr algn="just"/>
            <a:r>
              <a:rPr lang="en-US" dirty="0" smtClean="0">
                <a:latin typeface="Montserrat" panose="020B0604020202020204" charset="0"/>
              </a:rPr>
              <a:t>Internet </a:t>
            </a:r>
            <a:r>
              <a:rPr lang="en-US" dirty="0">
                <a:latin typeface="Montserrat" panose="020B0604020202020204" charset="0"/>
              </a:rPr>
              <a:t>of Things (IOT) is the advanced connectivity of network infrastructure transportation </a:t>
            </a:r>
            <a:r>
              <a:rPr lang="en-US" dirty="0" smtClean="0">
                <a:latin typeface="Montserrat" panose="020B0604020202020204" charset="0"/>
              </a:rPr>
              <a:t>and technology. Diagnosis </a:t>
            </a:r>
            <a:r>
              <a:rPr lang="en-US" dirty="0">
                <a:latin typeface="Montserrat" panose="020B0604020202020204" charset="0"/>
              </a:rPr>
              <a:t>and monitoring of health is very important tasks in healthcare </a:t>
            </a:r>
            <a:r>
              <a:rPr lang="en-US" dirty="0" smtClean="0">
                <a:latin typeface="Montserrat" panose="020B0604020202020204" charset="0"/>
              </a:rPr>
              <a:t>industry. IOT </a:t>
            </a:r>
            <a:r>
              <a:rPr lang="en-US" dirty="0">
                <a:latin typeface="Montserrat" panose="020B0604020202020204" charset="0"/>
              </a:rPr>
              <a:t>smart devices are used to utilize the facilities of remote health monitoring and </a:t>
            </a:r>
            <a:r>
              <a:rPr lang="en-US" dirty="0" smtClean="0">
                <a:latin typeface="Montserrat" panose="020B0604020202020204" charset="0"/>
              </a:rPr>
              <a:t>emergency </a:t>
            </a:r>
            <a:r>
              <a:rPr lang="en-US" dirty="0">
                <a:latin typeface="Montserrat" panose="020B0604020202020204" charset="0"/>
              </a:rPr>
              <a:t>notification system. Due to time consumption people do not opt to visit </a:t>
            </a:r>
            <a:r>
              <a:rPr lang="en-US" dirty="0" smtClean="0">
                <a:latin typeface="Montserrat" panose="020B0604020202020204" charset="0"/>
              </a:rPr>
              <a:t>hospitals for </a:t>
            </a:r>
            <a:r>
              <a:rPr lang="en-US" dirty="0">
                <a:latin typeface="Montserrat" panose="020B0604020202020204" charset="0"/>
              </a:rPr>
              <a:t>small issues and later which may lead to hazardous health </a:t>
            </a:r>
            <a:r>
              <a:rPr lang="en-US" dirty="0" smtClean="0">
                <a:latin typeface="Montserrat" panose="020B0604020202020204" charset="0"/>
              </a:rPr>
              <a:t>disease. Hence </a:t>
            </a:r>
            <a:r>
              <a:rPr lang="en-US" dirty="0">
                <a:latin typeface="Montserrat" panose="020B0604020202020204" charset="0"/>
              </a:rPr>
              <a:t>healthcare </a:t>
            </a:r>
            <a:r>
              <a:rPr lang="en-US" dirty="0" smtClean="0">
                <a:latin typeface="Montserrat" panose="020B0604020202020204" charset="0"/>
              </a:rPr>
              <a:t>systems </a:t>
            </a:r>
            <a:r>
              <a:rPr lang="en-US" dirty="0">
                <a:latin typeface="Montserrat" panose="020B0604020202020204" charset="0"/>
              </a:rPr>
              <a:t>have emerged to analyze and predict the health of the patients by which people who </a:t>
            </a:r>
            <a:r>
              <a:rPr lang="en-US" dirty="0" smtClean="0">
                <a:latin typeface="Montserrat" panose="020B0604020202020204" charset="0"/>
              </a:rPr>
              <a:t>don’t </a:t>
            </a:r>
            <a:r>
              <a:rPr lang="en-US" dirty="0">
                <a:latin typeface="Montserrat" panose="020B0604020202020204" charset="0"/>
              </a:rPr>
              <a:t>have time in their busy schedule can also monitor their health </a:t>
            </a:r>
            <a:r>
              <a:rPr lang="en-US" dirty="0" smtClean="0">
                <a:latin typeface="Montserrat" panose="020B0604020202020204" charset="0"/>
              </a:rPr>
              <a:t>sitting </a:t>
            </a:r>
            <a:r>
              <a:rPr lang="en-US" dirty="0">
                <a:latin typeface="Montserrat" panose="020B0604020202020204" charset="0"/>
              </a:rPr>
              <a:t>in home at regular </a:t>
            </a:r>
            <a:r>
              <a:rPr lang="en-US" dirty="0" smtClean="0">
                <a:latin typeface="Montserrat" panose="020B0604020202020204" charset="0"/>
              </a:rPr>
              <a:t>intervals</a:t>
            </a:r>
            <a:r>
              <a:rPr lang="en-US" dirty="0">
                <a:latin typeface="Montserrat" panose="020B0604020202020204" charset="0"/>
              </a:rPr>
              <a:t>. Many studies show that early diagnosis is </a:t>
            </a:r>
            <a:r>
              <a:rPr lang="en-US" dirty="0" err="1" smtClean="0">
                <a:latin typeface="Montserrat" panose="020B0604020202020204" charset="0"/>
              </a:rPr>
              <a:t>thebest</a:t>
            </a:r>
            <a:r>
              <a:rPr lang="en-US" dirty="0" smtClean="0">
                <a:latin typeface="Montserrat" panose="020B0604020202020204" charset="0"/>
              </a:rPr>
              <a:t> </a:t>
            </a:r>
            <a:r>
              <a:rPr lang="en-US" dirty="0">
                <a:latin typeface="Montserrat" panose="020B0604020202020204" charset="0"/>
              </a:rPr>
              <a:t>way to cure which will help and </a:t>
            </a:r>
            <a:r>
              <a:rPr lang="en-US" dirty="0" smtClean="0">
                <a:latin typeface="Montserrat" panose="020B0604020202020204" charset="0"/>
              </a:rPr>
              <a:t>alert </a:t>
            </a:r>
            <a:r>
              <a:rPr lang="en-US" dirty="0">
                <a:latin typeface="Montserrat" panose="020B0604020202020204" charset="0"/>
              </a:rPr>
              <a:t>the patients to know the health status. This </a:t>
            </a:r>
            <a:r>
              <a:rPr lang="en-US" dirty="0" smtClean="0">
                <a:latin typeface="Montserrat" panose="020B0604020202020204" charset="0"/>
              </a:rPr>
              <a:t>survey paper </a:t>
            </a:r>
            <a:r>
              <a:rPr lang="en-US" dirty="0">
                <a:latin typeface="Montserrat" panose="020B0604020202020204" charset="0"/>
              </a:rPr>
              <a:t>introduces that how IOT helps </a:t>
            </a:r>
            <a:r>
              <a:rPr lang="en-US" dirty="0" smtClean="0">
                <a:latin typeface="Montserrat" panose="020B0604020202020204" charset="0"/>
              </a:rPr>
              <a:t>in </a:t>
            </a:r>
            <a:r>
              <a:rPr lang="en-US" dirty="0">
                <a:latin typeface="Montserrat" panose="020B0604020202020204" charset="0"/>
              </a:rPr>
              <a:t>various </a:t>
            </a:r>
            <a:r>
              <a:rPr lang="en-US" dirty="0" smtClean="0">
                <a:latin typeface="Montserrat" panose="020B0604020202020204" charset="0"/>
              </a:rPr>
              <a:t>healthcare  systems</a:t>
            </a:r>
            <a:r>
              <a:rPr lang="en-US" dirty="0">
                <a:latin typeface="Montserrat" panose="020B0604020202020204" charset="0"/>
              </a:rPr>
              <a:t>. The IOT based </a:t>
            </a:r>
            <a:r>
              <a:rPr lang="en-US" dirty="0" smtClean="0">
                <a:latin typeface="Montserrat" panose="020B0604020202020204" charset="0"/>
              </a:rPr>
              <a:t>healthcare </a:t>
            </a:r>
            <a:r>
              <a:rPr lang="en-US" dirty="0">
                <a:latin typeface="Montserrat" panose="020B0604020202020204" charset="0"/>
              </a:rPr>
              <a:t>has emerging technique which </a:t>
            </a:r>
            <a:r>
              <a:rPr lang="en-US" dirty="0" smtClean="0">
                <a:latin typeface="Montserrat" panose="020B0604020202020204" charset="0"/>
              </a:rPr>
              <a:t>excludes </a:t>
            </a:r>
            <a:r>
              <a:rPr lang="en-US" dirty="0">
                <a:latin typeface="Montserrat" panose="020B0604020202020204" charset="0"/>
              </a:rPr>
              <a:t>from the traditional healthcare and entire medical system. Hence the patient can </a:t>
            </a:r>
            <a:r>
              <a:rPr lang="en-US" dirty="0" smtClean="0">
                <a:latin typeface="Montserrat" panose="020B0604020202020204" charset="0"/>
              </a:rPr>
              <a:t>check </a:t>
            </a:r>
            <a:r>
              <a:rPr lang="en-US" dirty="0">
                <a:latin typeface="Montserrat" panose="020B0604020202020204" charset="0"/>
              </a:rPr>
              <a:t>their medical </a:t>
            </a:r>
            <a:r>
              <a:rPr lang="en-US" dirty="0" smtClean="0">
                <a:latin typeface="Montserrat" panose="020B0604020202020204" charset="0"/>
              </a:rPr>
              <a:t>record; the </a:t>
            </a:r>
            <a:r>
              <a:rPr lang="en-US" dirty="0">
                <a:latin typeface="Montserrat" panose="020B0604020202020204" charset="0"/>
              </a:rPr>
              <a:t>system gives a Better HealthCare to everyone with errorless </a:t>
            </a:r>
            <a:r>
              <a:rPr lang="en-US" dirty="0" smtClean="0">
                <a:latin typeface="Montserrat" panose="020B0604020202020204" charset="0"/>
              </a:rPr>
              <a:t>and </a:t>
            </a:r>
            <a:r>
              <a:rPr lang="en-US" dirty="0">
                <a:latin typeface="Montserrat" panose="020B0604020202020204" charset="0"/>
              </a:rPr>
              <a:t>noiseless communication to </a:t>
            </a:r>
            <a:r>
              <a:rPr lang="en-US" dirty="0" smtClean="0">
                <a:latin typeface="Montserrat" panose="020B0604020202020204" charset="0"/>
              </a:rPr>
              <a:t>patients</a:t>
            </a:r>
            <a:endParaRPr lang="en-US" dirty="0">
              <a:latin typeface="Montserrat" panose="020B0604020202020204" charset="0"/>
            </a:endParaRPr>
          </a:p>
          <a:p>
            <a:pPr algn="just"/>
            <a:endParaRPr lang="en-US" sz="1600" dirty="0" smtClean="0">
              <a:latin typeface="Montserrat" panose="020B0604020202020204" charset="0"/>
            </a:endParaRPr>
          </a:p>
        </p:txBody>
      </p:sp>
      <p:sp>
        <p:nvSpPr>
          <p:cNvPr id="4" name="Rectangle 3"/>
          <p:cNvSpPr/>
          <p:nvPr/>
        </p:nvSpPr>
        <p:spPr>
          <a:xfrm>
            <a:off x="162046" y="966425"/>
            <a:ext cx="8785183" cy="707886"/>
          </a:xfrm>
          <a:prstGeom prst="rect">
            <a:avLst/>
          </a:prstGeom>
        </p:spPr>
        <p:txBody>
          <a:bodyPr wrap="square">
            <a:spAutoFit/>
          </a:bodyPr>
          <a:lstStyle/>
          <a:p>
            <a:r>
              <a:rPr lang="en-US" sz="2000" dirty="0" smtClean="0">
                <a:latin typeface="Montserrat" panose="020B0604020202020204" charset="0"/>
              </a:rPr>
              <a:t>Smart Health Care System Implemented Using Internet of Things</a:t>
            </a:r>
          </a:p>
          <a:p>
            <a:endParaRPr lang="en-IN" sz="2000" dirty="0">
              <a:latin typeface="Montserrat" panose="020B0604020202020204" charset="0"/>
            </a:endParaRPr>
          </a:p>
        </p:txBody>
      </p:sp>
    </p:spTree>
    <p:extLst>
      <p:ext uri="{BB962C8B-B14F-4D97-AF65-F5344CB8AC3E}">
        <p14:creationId xmlns:p14="http://schemas.microsoft.com/office/powerpoint/2010/main" val="3845118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Rectangle 2"/>
          <p:cNvSpPr/>
          <p:nvPr/>
        </p:nvSpPr>
        <p:spPr>
          <a:xfrm>
            <a:off x="2320372" y="1271969"/>
            <a:ext cx="5884944" cy="3724096"/>
          </a:xfrm>
          <a:prstGeom prst="rect">
            <a:avLst/>
          </a:prstGeom>
        </p:spPr>
        <p:txBody>
          <a:bodyPr wrap="none">
            <a:spAutoFit/>
          </a:bodyPr>
          <a:lstStyle/>
          <a:p>
            <a:pPr marL="285750" indent="-285750">
              <a:buFont typeface="Wingdings" panose="05000000000000000000" pitchFamily="2" charset="2"/>
              <a:buChar char="Ø"/>
            </a:pPr>
            <a:r>
              <a:rPr lang="en-IN" sz="1600" dirty="0">
                <a:latin typeface="Montserrat" panose="020B0604020202020204" charset="0"/>
                <a:hlinkClick r:id="rId2"/>
              </a:rPr>
              <a:t>https://</a:t>
            </a:r>
            <a:r>
              <a:rPr lang="en-IN" sz="1600" dirty="0" smtClean="0">
                <a:latin typeface="Montserrat" panose="020B0604020202020204" charset="0"/>
                <a:hlinkClick r:id="rId2"/>
              </a:rPr>
              <a:t>developer.android.com/reference</a:t>
            </a:r>
            <a:endParaRPr lang="en-IN" sz="1600" dirty="0" smtClean="0">
              <a:latin typeface="Montserrat" panose="020B0604020202020204" charset="0"/>
            </a:endParaRPr>
          </a:p>
          <a:p>
            <a:pPr marL="285750" indent="-285750">
              <a:buFont typeface="Wingdings" panose="05000000000000000000" pitchFamily="2" charset="2"/>
              <a:buChar char="Ø"/>
            </a:pPr>
            <a:r>
              <a:rPr lang="en-IN" sz="1600" dirty="0">
                <a:latin typeface="Montserrat" panose="020B0604020202020204" charset="0"/>
                <a:hlinkClick r:id="rId3"/>
              </a:rPr>
              <a:t>https://developer.infermedica.com</a:t>
            </a:r>
            <a:r>
              <a:rPr lang="en-IN" sz="1600" dirty="0" smtClean="0">
                <a:latin typeface="Montserrat" panose="020B0604020202020204" charset="0"/>
                <a:hlinkClick r:id="rId3"/>
              </a:rPr>
              <a:t>/</a:t>
            </a:r>
            <a:endParaRPr lang="en-IN" sz="1600" dirty="0" smtClean="0">
              <a:latin typeface="Montserrat" panose="020B0604020202020204" charset="0"/>
            </a:endParaRPr>
          </a:p>
          <a:p>
            <a:pPr marL="285750" indent="-285750">
              <a:buFont typeface="Wingdings" panose="05000000000000000000" pitchFamily="2" charset="2"/>
              <a:buChar char="Ø"/>
            </a:pPr>
            <a:r>
              <a:rPr lang="en-IN" sz="1600" dirty="0">
                <a:latin typeface="Montserrat" panose="020B0604020202020204" charset="0"/>
                <a:hlinkClick r:id="rId4"/>
              </a:rPr>
              <a:t>https://</a:t>
            </a:r>
            <a:r>
              <a:rPr lang="en-IN" sz="1600" dirty="0" smtClean="0">
                <a:latin typeface="Montserrat" panose="020B0604020202020204" charset="0"/>
                <a:hlinkClick r:id="rId4"/>
              </a:rPr>
              <a:t>developers.google.com/android/guides/setup</a:t>
            </a:r>
            <a:endParaRPr lang="en-IN" sz="1600" dirty="0" smtClean="0">
              <a:latin typeface="Montserrat" panose="020B0604020202020204" charset="0"/>
            </a:endParaRPr>
          </a:p>
          <a:p>
            <a:pPr marL="285750" indent="-285750">
              <a:buFont typeface="Wingdings" panose="05000000000000000000" pitchFamily="2" charset="2"/>
              <a:buChar char="Ø"/>
            </a:pPr>
            <a:r>
              <a:rPr lang="en-IN" sz="1600" dirty="0">
                <a:latin typeface="Montserrat" panose="020B0604020202020204" charset="0"/>
                <a:hlinkClick r:id="rId5"/>
              </a:rPr>
              <a:t>https://</a:t>
            </a:r>
            <a:r>
              <a:rPr lang="en-IN" sz="1600" dirty="0" smtClean="0">
                <a:latin typeface="Montserrat" panose="020B0604020202020204" charset="0"/>
                <a:hlinkClick r:id="rId5"/>
              </a:rPr>
              <a:t>github.com/ybq/Android-SpinKit</a:t>
            </a:r>
            <a:endParaRPr lang="en-IN" sz="1600" dirty="0">
              <a:latin typeface="Montserrat" panose="020B0604020202020204" charset="0"/>
            </a:endParaRPr>
          </a:p>
          <a:p>
            <a:pPr marL="285750" indent="-285750">
              <a:buFont typeface="Wingdings" panose="05000000000000000000" pitchFamily="2" charset="2"/>
              <a:buChar char="Ø"/>
            </a:pPr>
            <a:r>
              <a:rPr lang="en-IN" sz="1600" u="sng" dirty="0" smtClean="0">
                <a:latin typeface="Montserrat" panose="020B0604020202020204" charset="0"/>
              </a:rPr>
              <a:t>https</a:t>
            </a:r>
            <a:r>
              <a:rPr lang="en-IN" sz="1600" u="sng" dirty="0">
                <a:latin typeface="Montserrat" panose="020B0604020202020204" charset="0"/>
              </a:rPr>
              <a:t>://newsAPI.org/docs </a:t>
            </a:r>
          </a:p>
          <a:p>
            <a:pPr marL="285750" indent="-285750">
              <a:buFont typeface="Wingdings" panose="05000000000000000000" pitchFamily="2" charset="2"/>
              <a:buChar char="Ø"/>
            </a:pPr>
            <a:r>
              <a:rPr lang="en-IN" sz="1600" u="sng" dirty="0" smtClean="0">
                <a:latin typeface="Montserrat" panose="020B0604020202020204" charset="0"/>
              </a:rPr>
              <a:t>https</a:t>
            </a:r>
            <a:r>
              <a:rPr lang="en-IN" sz="1600" u="sng" dirty="0">
                <a:latin typeface="Montserrat" panose="020B0604020202020204" charset="0"/>
              </a:rPr>
              <a:t>://www.javatpoint.com/android-tutorial </a:t>
            </a:r>
            <a:endParaRPr lang="en-IN" sz="1600" u="sng" dirty="0" smtClean="0">
              <a:latin typeface="Montserrat" panose="020B0604020202020204" charset="0"/>
            </a:endParaRPr>
          </a:p>
          <a:p>
            <a:pPr marL="285750" indent="-285750">
              <a:buFont typeface="Wingdings" panose="05000000000000000000" pitchFamily="2" charset="2"/>
              <a:buChar char="Ø"/>
            </a:pPr>
            <a:r>
              <a:rPr lang="en-IN" sz="1600" dirty="0">
                <a:latin typeface="Montserrat" panose="020B0604020202020204" charset="0"/>
                <a:hlinkClick r:id="rId6"/>
              </a:rPr>
              <a:t>https://</a:t>
            </a:r>
            <a:r>
              <a:rPr lang="en-IN" sz="1600" dirty="0" smtClean="0">
                <a:latin typeface="Montserrat" panose="020B0604020202020204" charset="0"/>
                <a:hlinkClick r:id="rId6"/>
              </a:rPr>
              <a:t>github.com/square/picasso</a:t>
            </a:r>
            <a:endParaRPr lang="en-IN" sz="1600" dirty="0" smtClean="0">
              <a:latin typeface="Montserrat" panose="020B0604020202020204" charset="0"/>
            </a:endParaRPr>
          </a:p>
          <a:p>
            <a:pPr marL="285750" indent="-285750">
              <a:buFont typeface="Wingdings" panose="05000000000000000000" pitchFamily="2" charset="2"/>
              <a:buChar char="Ø"/>
            </a:pPr>
            <a:r>
              <a:rPr lang="en-IN" sz="1600" dirty="0">
                <a:latin typeface="Montserrat" panose="020B0604020202020204" charset="0"/>
                <a:hlinkClick r:id="rId7"/>
              </a:rPr>
              <a:t>https://</a:t>
            </a:r>
            <a:r>
              <a:rPr lang="en-IN" sz="1600" dirty="0" smtClean="0">
                <a:latin typeface="Montserrat" panose="020B0604020202020204" charset="0"/>
                <a:hlinkClick r:id="rId7"/>
              </a:rPr>
              <a:t>github.com/mreram/ShowCaseView</a:t>
            </a:r>
            <a:endParaRPr lang="en-IN" sz="1600" dirty="0" smtClean="0">
              <a:latin typeface="Montserrat" panose="020B0604020202020204" charset="0"/>
            </a:endParaRPr>
          </a:p>
          <a:p>
            <a:pPr marL="285750" indent="-285750">
              <a:buFont typeface="Wingdings" panose="05000000000000000000" pitchFamily="2" charset="2"/>
              <a:buChar char="Ø"/>
            </a:pPr>
            <a:r>
              <a:rPr lang="en-IN" sz="1600" dirty="0">
                <a:latin typeface="Montserrat" panose="020B0604020202020204" charset="0"/>
                <a:hlinkClick r:id="rId8"/>
              </a:rPr>
              <a:t>https://</a:t>
            </a:r>
            <a:r>
              <a:rPr lang="en-IN" sz="1600" dirty="0" smtClean="0">
                <a:latin typeface="Montserrat" panose="020B0604020202020204" charset="0"/>
                <a:hlinkClick r:id="rId8"/>
              </a:rPr>
              <a:t>github.com/ocpsoft/prettytime</a:t>
            </a:r>
            <a:endParaRPr lang="en-IN" sz="1600" dirty="0" smtClean="0">
              <a:latin typeface="Montserrat" panose="020B0604020202020204" charset="0"/>
            </a:endParaRPr>
          </a:p>
          <a:p>
            <a:pPr marL="285750" indent="-285750">
              <a:buFont typeface="Wingdings" panose="05000000000000000000" pitchFamily="2" charset="2"/>
              <a:buChar char="Ø"/>
            </a:pPr>
            <a:r>
              <a:rPr lang="en-IN" sz="1600" dirty="0">
                <a:latin typeface="Montserrat" panose="020B0604020202020204" charset="0"/>
                <a:hlinkClick r:id="rId9"/>
              </a:rPr>
              <a:t>https://</a:t>
            </a:r>
            <a:r>
              <a:rPr lang="en-IN" sz="1600" dirty="0" smtClean="0">
                <a:latin typeface="Montserrat" panose="020B0604020202020204" charset="0"/>
                <a:hlinkClick r:id="rId9"/>
              </a:rPr>
              <a:t>material.io/develop/android</a:t>
            </a:r>
            <a:endParaRPr lang="en-IN" sz="1600" dirty="0" smtClean="0">
              <a:latin typeface="Montserrat" panose="020B0604020202020204" charset="0"/>
            </a:endParaRPr>
          </a:p>
          <a:p>
            <a:pPr marL="285750" indent="-285750">
              <a:buFont typeface="Wingdings" panose="05000000000000000000" pitchFamily="2" charset="2"/>
              <a:buChar char="Ø"/>
            </a:pPr>
            <a:r>
              <a:rPr lang="en-IN" sz="1600" dirty="0">
                <a:latin typeface="Montserrat" panose="020B0604020202020204" charset="0"/>
                <a:hlinkClick r:id="rId10"/>
              </a:rPr>
              <a:t>https://</a:t>
            </a:r>
            <a:r>
              <a:rPr lang="en-IN" sz="1600" dirty="0" smtClean="0">
                <a:latin typeface="Montserrat" panose="020B0604020202020204" charset="0"/>
                <a:hlinkClick r:id="rId10"/>
              </a:rPr>
              <a:t>sandbox-authservice.priaid.ch/docs.html</a:t>
            </a:r>
            <a:endParaRPr lang="en-IN" sz="1600" dirty="0" smtClean="0">
              <a:latin typeface="Montserrat" panose="020B0604020202020204" charset="0"/>
            </a:endParaRPr>
          </a:p>
          <a:p>
            <a:pPr marL="285750" indent="-285750">
              <a:buFont typeface="Wingdings" panose="05000000000000000000" pitchFamily="2" charset="2"/>
              <a:buChar char="Ø"/>
            </a:pPr>
            <a:endParaRPr lang="en-IN" sz="1600" dirty="0" smtClean="0">
              <a:latin typeface="Montserrat" panose="020B0604020202020204" charset="0"/>
            </a:endParaRPr>
          </a:p>
          <a:p>
            <a:pPr marL="285750" indent="-285750">
              <a:buFont typeface="Wingdings" panose="05000000000000000000" pitchFamily="2" charset="2"/>
              <a:buChar char="Ø"/>
            </a:pPr>
            <a:endParaRPr lang="en-IN" sz="1600" dirty="0">
              <a:latin typeface="Montserrat" panose="020B0604020202020204" charset="0"/>
            </a:endParaRPr>
          </a:p>
          <a:p>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618645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09" y="584219"/>
            <a:ext cx="7707000" cy="572700"/>
          </a:xfrm>
        </p:spPr>
        <p:txBody>
          <a:bodyPr/>
          <a:lstStyle/>
          <a:p>
            <a:r>
              <a:rPr lang="en-US" dirty="0" smtClean="0"/>
              <a:t>Future Scope</a:t>
            </a:r>
            <a:endParaRPr lang="en-IN" dirty="0"/>
          </a:p>
        </p:txBody>
      </p:sp>
      <p:sp>
        <p:nvSpPr>
          <p:cNvPr id="3" name="Rectangle 2"/>
          <p:cNvSpPr/>
          <p:nvPr/>
        </p:nvSpPr>
        <p:spPr>
          <a:xfrm>
            <a:off x="791136" y="1637251"/>
            <a:ext cx="7893935" cy="1477328"/>
          </a:xfrm>
          <a:prstGeom prst="rect">
            <a:avLst/>
          </a:prstGeom>
        </p:spPr>
        <p:txBody>
          <a:bodyPr wrap="square">
            <a:spAutoFit/>
          </a:bodyPr>
          <a:lstStyle/>
          <a:p>
            <a:r>
              <a:rPr lang="en-US" sz="1800" dirty="0">
                <a:latin typeface="Montserrat" panose="020B0604020202020204" charset="0"/>
              </a:rPr>
              <a:t>In future the following features can be added into the model: </a:t>
            </a:r>
          </a:p>
          <a:p>
            <a:r>
              <a:rPr lang="en-US" sz="1800" dirty="0">
                <a:latin typeface="Montserrat" panose="020B0604020202020204" charset="0"/>
              </a:rPr>
              <a:t>• Improving the search for symptoms. </a:t>
            </a:r>
          </a:p>
          <a:p>
            <a:r>
              <a:rPr lang="en-US" sz="1800" dirty="0">
                <a:latin typeface="Montserrat" panose="020B0604020202020204" charset="0"/>
              </a:rPr>
              <a:t>• Making a detailed report and possibly a medical certificate and mail to the patient. </a:t>
            </a:r>
          </a:p>
          <a:p>
            <a:r>
              <a:rPr lang="en-US" sz="1800" dirty="0">
                <a:latin typeface="Montserrat" panose="020B0604020202020204" charset="0"/>
              </a:rPr>
              <a:t>• Providing medications to the user for the predicted disease. </a:t>
            </a:r>
            <a:r>
              <a:rPr lang="en-US" sz="1800" dirty="0" smtClean="0">
                <a:latin typeface="Montserrat" panose="020B0604020202020204" charset="0"/>
              </a:rPr>
              <a:t> </a:t>
            </a:r>
            <a:endParaRPr lang="en-IN" sz="1800" dirty="0">
              <a:latin typeface="Montserrat" panose="020B0604020202020204" charset="0"/>
            </a:endParaRPr>
          </a:p>
        </p:txBody>
      </p:sp>
    </p:spTree>
    <p:extLst>
      <p:ext uri="{BB962C8B-B14F-4D97-AF65-F5344CB8AC3E}">
        <p14:creationId xmlns:p14="http://schemas.microsoft.com/office/powerpoint/2010/main" val="1207725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5"/>
          <p:cNvSpPr txBox="1">
            <a:spLocks noGrp="1"/>
          </p:cNvSpPr>
          <p:nvPr>
            <p:ph type="title"/>
          </p:nvPr>
        </p:nvSpPr>
        <p:spPr>
          <a:xfrm>
            <a:off x="724050" y="347825"/>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ABSTRACT</a:t>
            </a:r>
            <a:endParaRPr dirty="0"/>
          </a:p>
        </p:txBody>
      </p:sp>
      <p:sp>
        <p:nvSpPr>
          <p:cNvPr id="722" name="Google Shape;722;p45"/>
          <p:cNvSpPr/>
          <p:nvPr/>
        </p:nvSpPr>
        <p:spPr>
          <a:xfrm>
            <a:off x="3931800" y="880700"/>
            <a:ext cx="1280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40;p44"/>
          <p:cNvSpPr txBox="1">
            <a:spLocks noGrp="1"/>
          </p:cNvSpPr>
          <p:nvPr>
            <p:ph type="subTitle" idx="1"/>
          </p:nvPr>
        </p:nvSpPr>
        <p:spPr>
          <a:xfrm>
            <a:off x="632950" y="1119883"/>
            <a:ext cx="7987068" cy="3893906"/>
          </a:xfrm>
          <a:prstGeom prst="rect">
            <a:avLst/>
          </a:prstGeom>
        </p:spPr>
        <p:txBody>
          <a:bodyPr spcFirstLastPara="1" wrap="square" lIns="91425" tIns="91425" rIns="91425" bIns="91425" anchor="t" anchorCtr="0">
            <a:noAutofit/>
          </a:bodyPr>
          <a:lstStyle/>
          <a:p>
            <a:pPr marL="0" lvl="0" indent="0" algn="just"/>
            <a:endParaRPr lang="en-US" sz="1300" b="0" dirty="0" smtClean="0"/>
          </a:p>
          <a:p>
            <a:pPr marL="0" lvl="0" indent="0" algn="just"/>
            <a:r>
              <a:rPr lang="en-US" sz="1600" b="0" dirty="0" smtClean="0"/>
              <a:t>Our </a:t>
            </a:r>
            <a:r>
              <a:rPr lang="en-US" sz="1600" b="0" dirty="0"/>
              <a:t>application would interact with the users in the same way the physically present doctor does. It asks for the symptoms from the user and processes those inputs and gives the health issue as the output to the user, So according to that particular health problem the user can plan the </a:t>
            </a:r>
            <a:r>
              <a:rPr lang="en-US" sz="1600" b="0" dirty="0" smtClean="0"/>
              <a:t>treatment. </a:t>
            </a:r>
            <a:r>
              <a:rPr lang="en-US" sz="1600" b="0" dirty="0"/>
              <a:t>We are using a</a:t>
            </a:r>
            <a:r>
              <a:rPr lang="en-US" sz="1600" b="0" dirty="0" smtClean="0"/>
              <a:t> </a:t>
            </a:r>
            <a:r>
              <a:rPr lang="en-US" sz="1600" b="0" dirty="0"/>
              <a:t>API named Infermedica to process the symptoms and predict the health disease and the send the data back to the application. Apart from just predicting the diseases we have added an addition feature of viewing the latest news on health related issues, And also reminders are also implemented so that the user can take the medications on </a:t>
            </a:r>
            <a:r>
              <a:rPr lang="en-US" sz="1600" b="0" dirty="0" smtClean="0"/>
              <a:t>time. </a:t>
            </a:r>
            <a:endParaRPr sz="1600" b="0" dirty="0">
              <a:solidFill>
                <a:schemeClr val="bg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a:t>
            </a:r>
            <a:r>
              <a:rPr lang="en-IN" dirty="0"/>
              <a:t>n</a:t>
            </a:r>
          </a:p>
        </p:txBody>
      </p:sp>
      <p:sp>
        <p:nvSpPr>
          <p:cNvPr id="3" name="Rectangle 2"/>
          <p:cNvSpPr/>
          <p:nvPr/>
        </p:nvSpPr>
        <p:spPr>
          <a:xfrm>
            <a:off x="718400" y="1419042"/>
            <a:ext cx="7893935" cy="3046988"/>
          </a:xfrm>
          <a:prstGeom prst="rect">
            <a:avLst/>
          </a:prstGeom>
        </p:spPr>
        <p:txBody>
          <a:bodyPr wrap="square">
            <a:spAutoFit/>
          </a:bodyPr>
          <a:lstStyle/>
          <a:p>
            <a:pPr algn="just"/>
            <a:r>
              <a:rPr lang="en-US" sz="1600" dirty="0">
                <a:latin typeface="Montserrat" panose="020B0604020202020204" charset="0"/>
              </a:rPr>
              <a:t>With the help of external API i.e. </a:t>
            </a:r>
            <a:r>
              <a:rPr lang="en-US" sz="1600" dirty="0" err="1">
                <a:latin typeface="Montserrat" panose="020B0604020202020204" charset="0"/>
              </a:rPr>
              <a:t>APImedic</a:t>
            </a:r>
            <a:r>
              <a:rPr lang="en-US" sz="1600" dirty="0">
                <a:latin typeface="Montserrat" panose="020B0604020202020204" charset="0"/>
              </a:rPr>
              <a:t> &amp; </a:t>
            </a:r>
            <a:r>
              <a:rPr lang="en-US" sz="1600" dirty="0" err="1">
                <a:latin typeface="Montserrat" panose="020B0604020202020204" charset="0"/>
              </a:rPr>
              <a:t>Infermedica</a:t>
            </a:r>
            <a:r>
              <a:rPr lang="en-US" sz="1600" dirty="0">
                <a:latin typeface="Montserrat" panose="020B0604020202020204" charset="0"/>
              </a:rPr>
              <a:t> API the application is made so that the user can select his symptoms and these symptoms would be sent to the API and the all the predicted diseases with their chances will be displayed to the user. A total of 63 symptoms are put into consideration in building the model. Natural language processing has been implemented so that the user’s context and intention is understood and the particular keywords are chosen and sent as symptoms to the API. Important keywords like fever, cough, body pain etc</a:t>
            </a:r>
            <a:r>
              <a:rPr lang="en-US" sz="1600" dirty="0" smtClean="0">
                <a:latin typeface="Montserrat" panose="020B0604020202020204" charset="0"/>
              </a:rPr>
              <a:t>. This </a:t>
            </a:r>
            <a:r>
              <a:rPr lang="en-US" sz="1600" dirty="0">
                <a:latin typeface="Montserrat" panose="020B0604020202020204" charset="0"/>
              </a:rPr>
              <a:t>is compared with the database which is stored in the backend for filtering out the appropriate symptoms based on the search. And with the help of </a:t>
            </a:r>
            <a:r>
              <a:rPr lang="en-US" sz="1600" dirty="0" err="1">
                <a:latin typeface="Montserrat" panose="020B0604020202020204" charset="0"/>
              </a:rPr>
              <a:t>NewsAPI</a:t>
            </a:r>
            <a:r>
              <a:rPr lang="en-US" sz="1600" dirty="0">
                <a:latin typeface="Montserrat" panose="020B0604020202020204" charset="0"/>
              </a:rPr>
              <a:t> the application could be able to display the latest top headlines in the medical field so that there’s awareness among the users. </a:t>
            </a:r>
            <a:endParaRPr lang="en-IN" sz="1600" dirty="0">
              <a:latin typeface="Montserrat" panose="020B0604020202020204" charset="0"/>
            </a:endParaRPr>
          </a:p>
        </p:txBody>
      </p:sp>
    </p:spTree>
    <p:extLst>
      <p:ext uri="{BB962C8B-B14F-4D97-AF65-F5344CB8AC3E}">
        <p14:creationId xmlns:p14="http://schemas.microsoft.com/office/powerpoint/2010/main" val="4044969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2" name="Title 1"/>
          <p:cNvSpPr>
            <a:spLocks noGrp="1"/>
          </p:cNvSpPr>
          <p:nvPr>
            <p:ph type="title"/>
          </p:nvPr>
        </p:nvSpPr>
        <p:spPr>
          <a:xfrm>
            <a:off x="473951" y="2165391"/>
            <a:ext cx="7707000" cy="1407149"/>
          </a:xfrm>
        </p:spPr>
        <p:txBody>
          <a:bodyPr/>
          <a:lstStyle/>
          <a:p>
            <a:r>
              <a:rPr lang="en-IN" sz="8800" dirty="0" smtClean="0">
                <a:solidFill>
                  <a:schemeClr val="accent6">
                    <a:lumMod val="75000"/>
                  </a:schemeClr>
                </a:solidFill>
              </a:rPr>
              <a:t>Thank you</a:t>
            </a:r>
            <a:endParaRPr lang="en-IN" sz="8800"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5"/>
          <p:cNvSpPr txBox="1">
            <a:spLocks noGrp="1"/>
          </p:cNvSpPr>
          <p:nvPr>
            <p:ph type="title"/>
          </p:nvPr>
        </p:nvSpPr>
        <p:spPr>
          <a:xfrm>
            <a:off x="724050" y="347825"/>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Existing System</a:t>
            </a:r>
            <a:endParaRPr dirty="0"/>
          </a:p>
        </p:txBody>
      </p:sp>
      <p:sp>
        <p:nvSpPr>
          <p:cNvPr id="722" name="Google Shape;722;p45"/>
          <p:cNvSpPr/>
          <p:nvPr/>
        </p:nvSpPr>
        <p:spPr>
          <a:xfrm>
            <a:off x="3109866" y="894803"/>
            <a:ext cx="2900515" cy="91515"/>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Samsung Health - Apps on Google 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765" y="1847526"/>
            <a:ext cx="1125297" cy="11663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Fit: Health and Activity Tracking - Apps on Google Pl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653" y="1826977"/>
            <a:ext cx="1166393" cy="1166393"/>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p:cNvSpPr>
            <a:spLocks noGrp="1"/>
          </p:cNvSpPr>
          <p:nvPr>
            <p:ph type="subTitle" idx="1"/>
          </p:nvPr>
        </p:nvSpPr>
        <p:spPr>
          <a:xfrm>
            <a:off x="636717" y="2952274"/>
            <a:ext cx="1433654" cy="600764"/>
          </a:xfrm>
        </p:spPr>
        <p:txBody>
          <a:bodyPr/>
          <a:lstStyle/>
          <a:p>
            <a:r>
              <a:rPr lang="en-IN" sz="1600" dirty="0" smtClean="0">
                <a:solidFill>
                  <a:srgbClr val="01D894"/>
                </a:solidFill>
              </a:rPr>
              <a:t>Samsung</a:t>
            </a:r>
          </a:p>
          <a:p>
            <a:r>
              <a:rPr lang="en-IN" sz="1600" dirty="0" smtClean="0">
                <a:solidFill>
                  <a:srgbClr val="01D894"/>
                </a:solidFill>
              </a:rPr>
              <a:t> Health</a:t>
            </a:r>
            <a:endParaRPr lang="en-IN" sz="1600" dirty="0">
              <a:solidFill>
                <a:srgbClr val="01D894"/>
              </a:solidFill>
            </a:endParaRPr>
          </a:p>
        </p:txBody>
      </p:sp>
      <p:sp>
        <p:nvSpPr>
          <p:cNvPr id="11" name="Subtitle 1"/>
          <p:cNvSpPr>
            <a:spLocks noGrp="1"/>
          </p:cNvSpPr>
          <p:nvPr>
            <p:ph type="subTitle" idx="1"/>
          </p:nvPr>
        </p:nvSpPr>
        <p:spPr>
          <a:xfrm>
            <a:off x="2700022" y="3013919"/>
            <a:ext cx="1433654" cy="405554"/>
          </a:xfrm>
        </p:spPr>
        <p:txBody>
          <a:bodyPr/>
          <a:lstStyle/>
          <a:p>
            <a:pPr algn="just"/>
            <a:r>
              <a:rPr lang="en-IN" sz="1600" dirty="0" smtClean="0">
                <a:solidFill>
                  <a:srgbClr val="1CAF57"/>
                </a:solidFill>
              </a:rPr>
              <a:t>Google Fit</a:t>
            </a:r>
            <a:endParaRPr lang="en-IN" sz="1600" dirty="0">
              <a:solidFill>
                <a:srgbClr val="1CAF57"/>
              </a:solidFill>
            </a:endParaRPr>
          </a:p>
        </p:txBody>
      </p:sp>
      <p:sp>
        <p:nvSpPr>
          <p:cNvPr id="12" name="Subtitle 1"/>
          <p:cNvSpPr>
            <a:spLocks noGrp="1"/>
          </p:cNvSpPr>
          <p:nvPr>
            <p:ph type="subTitle" idx="1"/>
          </p:nvPr>
        </p:nvSpPr>
        <p:spPr>
          <a:xfrm>
            <a:off x="4879450" y="3013919"/>
            <a:ext cx="1433654" cy="426104"/>
          </a:xfrm>
        </p:spPr>
        <p:txBody>
          <a:bodyPr/>
          <a:lstStyle/>
          <a:p>
            <a:r>
              <a:rPr lang="en-IN" sz="1600" dirty="0" smtClean="0">
                <a:solidFill>
                  <a:srgbClr val="FE760F"/>
                </a:solidFill>
              </a:rPr>
              <a:t>Clickastro</a:t>
            </a:r>
            <a:endParaRPr lang="en-IN" sz="1600" dirty="0">
              <a:solidFill>
                <a:srgbClr val="FE760F"/>
              </a:solidFill>
            </a:endParaRPr>
          </a:p>
        </p:txBody>
      </p:sp>
      <p:sp>
        <p:nvSpPr>
          <p:cNvPr id="13" name="Subtitle 1"/>
          <p:cNvSpPr>
            <a:spLocks noGrp="1"/>
          </p:cNvSpPr>
          <p:nvPr>
            <p:ph type="subTitle" idx="1"/>
          </p:nvPr>
        </p:nvSpPr>
        <p:spPr>
          <a:xfrm>
            <a:off x="6846470" y="2993370"/>
            <a:ext cx="1437072" cy="631586"/>
          </a:xfrm>
        </p:spPr>
        <p:txBody>
          <a:bodyPr/>
          <a:lstStyle/>
          <a:p>
            <a:r>
              <a:rPr lang="en-IN" sz="1600" dirty="0" smtClean="0">
                <a:solidFill>
                  <a:srgbClr val="293239"/>
                </a:solidFill>
              </a:rPr>
              <a:t>Health </a:t>
            </a:r>
          </a:p>
          <a:p>
            <a:r>
              <a:rPr lang="en-IN" sz="1600" dirty="0" smtClean="0">
                <a:solidFill>
                  <a:srgbClr val="293239"/>
                </a:solidFill>
              </a:rPr>
              <a:t>Predictor</a:t>
            </a:r>
            <a:endParaRPr lang="en-IN" sz="1600" dirty="0">
              <a:solidFill>
                <a:srgbClr val="293239"/>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958" y="1847526"/>
            <a:ext cx="1398639" cy="116639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4179" y="1847526"/>
            <a:ext cx="1209617" cy="1166393"/>
          </a:xfrm>
          <a:prstGeom prst="rect">
            <a:avLst/>
          </a:prstGeom>
        </p:spPr>
      </p:pic>
      <p:sp>
        <p:nvSpPr>
          <p:cNvPr id="8" name="TextBox 7"/>
          <p:cNvSpPr txBox="1"/>
          <p:nvPr/>
        </p:nvSpPr>
        <p:spPr>
          <a:xfrm>
            <a:off x="724050" y="1211707"/>
            <a:ext cx="6713316" cy="369332"/>
          </a:xfrm>
          <a:prstGeom prst="rect">
            <a:avLst/>
          </a:prstGeom>
          <a:noFill/>
        </p:spPr>
        <p:txBody>
          <a:bodyPr wrap="square" rtlCol="0">
            <a:spAutoFit/>
          </a:bodyPr>
          <a:lstStyle/>
          <a:p>
            <a:r>
              <a:rPr lang="en-US" sz="1800" dirty="0" smtClean="0">
                <a:latin typeface="Montserrat" panose="020B0604020202020204" charset="0"/>
              </a:rPr>
              <a:t>These are few well known android applications</a:t>
            </a:r>
            <a:endParaRPr lang="en-IN" sz="1800" dirty="0">
              <a:latin typeface="Montserrat" panose="020B0604020202020204" charset="0"/>
            </a:endParaRPr>
          </a:p>
        </p:txBody>
      </p:sp>
    </p:spTree>
    <p:extLst>
      <p:ext uri="{BB962C8B-B14F-4D97-AF65-F5344CB8AC3E}">
        <p14:creationId xmlns:p14="http://schemas.microsoft.com/office/powerpoint/2010/main" val="1421692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8"/>
          <p:cNvSpPr txBox="1">
            <a:spLocks noGrp="1"/>
          </p:cNvSpPr>
          <p:nvPr>
            <p:ph type="title"/>
          </p:nvPr>
        </p:nvSpPr>
        <p:spPr>
          <a:xfrm>
            <a:off x="4226979" y="1041532"/>
            <a:ext cx="4229700" cy="52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Disadvantages</a:t>
            </a:r>
            <a:endParaRPr dirty="0"/>
          </a:p>
        </p:txBody>
      </p:sp>
      <p:sp>
        <p:nvSpPr>
          <p:cNvPr id="1098" name="Google Shape;1098;p48"/>
          <p:cNvSpPr/>
          <p:nvPr/>
        </p:nvSpPr>
        <p:spPr>
          <a:xfrm>
            <a:off x="5683827" y="1561302"/>
            <a:ext cx="2540256" cy="10054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txBox="1">
            <a:spLocks noGrp="1"/>
          </p:cNvSpPr>
          <p:nvPr>
            <p:ph type="subTitle" idx="1"/>
          </p:nvPr>
        </p:nvSpPr>
        <p:spPr>
          <a:xfrm>
            <a:off x="5223072" y="1811308"/>
            <a:ext cx="3511500" cy="2604827"/>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q"/>
            </a:pPr>
            <a:r>
              <a:rPr lang="en-US" dirty="0" smtClean="0"/>
              <a:t>Prediction </a:t>
            </a:r>
            <a:r>
              <a:rPr lang="en-US" dirty="0"/>
              <a:t>applications have very less accuracy and also they are not so </a:t>
            </a:r>
            <a:r>
              <a:rPr lang="en-US" dirty="0" smtClean="0"/>
              <a:t>efficient</a:t>
            </a:r>
            <a:endParaRPr lang="en-IN" dirty="0" smtClean="0"/>
          </a:p>
          <a:p>
            <a:pPr marL="285750" lvl="0" indent="-285750" algn="l" rtl="0">
              <a:spcBef>
                <a:spcPts val="0"/>
              </a:spcBef>
              <a:spcAft>
                <a:spcPts val="0"/>
              </a:spcAft>
              <a:buFont typeface="Wingdings" panose="05000000000000000000" pitchFamily="2" charset="2"/>
              <a:buChar char="q"/>
            </a:pPr>
            <a:r>
              <a:rPr lang="en-IN" dirty="0" smtClean="0"/>
              <a:t>There is no free android app which predicts the disease based on your symptoms</a:t>
            </a:r>
          </a:p>
          <a:p>
            <a:pPr marL="285750" lvl="0" indent="-285750" algn="l" rtl="0">
              <a:spcBef>
                <a:spcPts val="0"/>
              </a:spcBef>
              <a:spcAft>
                <a:spcPts val="0"/>
              </a:spcAft>
              <a:buFont typeface="Wingdings" panose="05000000000000000000" pitchFamily="2" charset="2"/>
              <a:buChar char="q"/>
            </a:pPr>
            <a:r>
              <a:rPr lang="en-IN" dirty="0" smtClean="0"/>
              <a:t>Requires latest model of  mobile device to run</a:t>
            </a:r>
          </a:p>
          <a:p>
            <a:pPr marL="285750" lvl="0" indent="-285750" algn="l" rtl="0">
              <a:spcBef>
                <a:spcPts val="0"/>
              </a:spcBef>
              <a:spcAft>
                <a:spcPts val="0"/>
              </a:spcAft>
              <a:buFont typeface="Wingdings" panose="05000000000000000000" pitchFamily="2" charset="2"/>
              <a:buChar char="q"/>
            </a:pPr>
            <a:r>
              <a:rPr lang="en-IN" dirty="0" smtClean="0"/>
              <a:t>Most of them have complex UI (User Interface)</a:t>
            </a:r>
          </a:p>
          <a:p>
            <a:pPr marL="0" lvl="0" indent="0" algn="l" rtl="0">
              <a:spcBef>
                <a:spcPts val="0"/>
              </a:spcBef>
              <a:spcAft>
                <a:spcPts val="0"/>
              </a:spcAft>
              <a:buNone/>
            </a:pPr>
            <a:endParaRPr dirty="0"/>
          </a:p>
        </p:txBody>
      </p:sp>
      <p:grpSp>
        <p:nvGrpSpPr>
          <p:cNvPr id="1100" name="Google Shape;1100;p48"/>
          <p:cNvGrpSpPr/>
          <p:nvPr/>
        </p:nvGrpSpPr>
        <p:grpSpPr>
          <a:xfrm>
            <a:off x="718409" y="1075331"/>
            <a:ext cx="3382029" cy="2992839"/>
            <a:chOff x="1301925" y="606600"/>
            <a:chExt cx="4991925" cy="4417475"/>
          </a:xfrm>
        </p:grpSpPr>
        <p:sp>
          <p:nvSpPr>
            <p:cNvPr id="1101" name="Google Shape;1101;p48"/>
            <p:cNvSpPr/>
            <p:nvPr/>
          </p:nvSpPr>
          <p:spPr>
            <a:xfrm>
              <a:off x="1301925" y="2240375"/>
              <a:ext cx="4988600" cy="2783700"/>
            </a:xfrm>
            <a:custGeom>
              <a:avLst/>
              <a:gdLst/>
              <a:ahLst/>
              <a:cxnLst/>
              <a:rect l="l" t="t" r="r" b="b"/>
              <a:pathLst>
                <a:path w="199544" h="111348" extrusionOk="0">
                  <a:moveTo>
                    <a:pt x="99772" y="1"/>
                  </a:moveTo>
                  <a:cubicBezTo>
                    <a:pt x="44666" y="1"/>
                    <a:pt x="1" y="24919"/>
                    <a:pt x="1" y="55674"/>
                  </a:cubicBezTo>
                  <a:cubicBezTo>
                    <a:pt x="1" y="86429"/>
                    <a:pt x="44666" y="111347"/>
                    <a:pt x="99772" y="111347"/>
                  </a:cubicBezTo>
                  <a:cubicBezTo>
                    <a:pt x="154878" y="111347"/>
                    <a:pt x="199543" y="86429"/>
                    <a:pt x="199543" y="55674"/>
                  </a:cubicBezTo>
                  <a:cubicBezTo>
                    <a:pt x="199543" y="24919"/>
                    <a:pt x="154878" y="1"/>
                    <a:pt x="99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2974800" y="2655675"/>
              <a:ext cx="1080800" cy="623800"/>
            </a:xfrm>
            <a:custGeom>
              <a:avLst/>
              <a:gdLst/>
              <a:ahLst/>
              <a:cxnLst/>
              <a:rect l="l" t="t" r="r" b="b"/>
              <a:pathLst>
                <a:path w="43232" h="24952" extrusionOk="0">
                  <a:moveTo>
                    <a:pt x="21616" y="1"/>
                  </a:moveTo>
                  <a:cubicBezTo>
                    <a:pt x="9674" y="1"/>
                    <a:pt x="0" y="5571"/>
                    <a:pt x="0" y="12476"/>
                  </a:cubicBezTo>
                  <a:cubicBezTo>
                    <a:pt x="0" y="19381"/>
                    <a:pt x="9674" y="24952"/>
                    <a:pt x="21616" y="24952"/>
                  </a:cubicBezTo>
                  <a:cubicBezTo>
                    <a:pt x="33558" y="24952"/>
                    <a:pt x="43231" y="19381"/>
                    <a:pt x="43231" y="12476"/>
                  </a:cubicBezTo>
                  <a:cubicBezTo>
                    <a:pt x="43231" y="5571"/>
                    <a:pt x="33558" y="1"/>
                    <a:pt x="21616"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a:off x="3680300" y="3458750"/>
              <a:ext cx="1080800" cy="623800"/>
            </a:xfrm>
            <a:custGeom>
              <a:avLst/>
              <a:gdLst/>
              <a:ahLst/>
              <a:cxnLst/>
              <a:rect l="l" t="t" r="r" b="b"/>
              <a:pathLst>
                <a:path w="43232" h="24952" extrusionOk="0">
                  <a:moveTo>
                    <a:pt x="21616" y="1"/>
                  </a:moveTo>
                  <a:cubicBezTo>
                    <a:pt x="9674" y="1"/>
                    <a:pt x="0" y="5571"/>
                    <a:pt x="0" y="12476"/>
                  </a:cubicBezTo>
                  <a:cubicBezTo>
                    <a:pt x="0" y="19348"/>
                    <a:pt x="9674" y="24952"/>
                    <a:pt x="21616" y="24952"/>
                  </a:cubicBezTo>
                  <a:cubicBezTo>
                    <a:pt x="33558" y="24952"/>
                    <a:pt x="43231" y="19348"/>
                    <a:pt x="43231" y="12476"/>
                  </a:cubicBezTo>
                  <a:cubicBezTo>
                    <a:pt x="43231" y="5571"/>
                    <a:pt x="33558" y="1"/>
                    <a:pt x="21616"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a:off x="4491700" y="4012475"/>
              <a:ext cx="1080800" cy="623800"/>
            </a:xfrm>
            <a:custGeom>
              <a:avLst/>
              <a:gdLst/>
              <a:ahLst/>
              <a:cxnLst/>
              <a:rect l="l" t="t" r="r" b="b"/>
              <a:pathLst>
                <a:path w="43232" h="24952" extrusionOk="0">
                  <a:moveTo>
                    <a:pt x="21616" y="1"/>
                  </a:moveTo>
                  <a:cubicBezTo>
                    <a:pt x="9675" y="1"/>
                    <a:pt x="1" y="5605"/>
                    <a:pt x="1" y="12476"/>
                  </a:cubicBezTo>
                  <a:cubicBezTo>
                    <a:pt x="1" y="19381"/>
                    <a:pt x="9675" y="24952"/>
                    <a:pt x="21616" y="24952"/>
                  </a:cubicBezTo>
                  <a:cubicBezTo>
                    <a:pt x="33558" y="24952"/>
                    <a:pt x="43232" y="19381"/>
                    <a:pt x="43232" y="12476"/>
                  </a:cubicBezTo>
                  <a:cubicBezTo>
                    <a:pt x="43232" y="5605"/>
                    <a:pt x="33558" y="1"/>
                    <a:pt x="21616"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5001250" y="3050125"/>
              <a:ext cx="1080800" cy="623800"/>
            </a:xfrm>
            <a:custGeom>
              <a:avLst/>
              <a:gdLst/>
              <a:ahLst/>
              <a:cxnLst/>
              <a:rect l="l" t="t" r="r" b="b"/>
              <a:pathLst>
                <a:path w="43232" h="24952" extrusionOk="0">
                  <a:moveTo>
                    <a:pt x="21616" y="1"/>
                  </a:moveTo>
                  <a:cubicBezTo>
                    <a:pt x="9674" y="1"/>
                    <a:pt x="0" y="5605"/>
                    <a:pt x="0" y="12476"/>
                  </a:cubicBezTo>
                  <a:cubicBezTo>
                    <a:pt x="0" y="19381"/>
                    <a:pt x="9674" y="24952"/>
                    <a:pt x="21616" y="24952"/>
                  </a:cubicBezTo>
                  <a:cubicBezTo>
                    <a:pt x="33557" y="24952"/>
                    <a:pt x="43231" y="19381"/>
                    <a:pt x="43231" y="12476"/>
                  </a:cubicBezTo>
                  <a:cubicBezTo>
                    <a:pt x="43231" y="5605"/>
                    <a:pt x="33557" y="1"/>
                    <a:pt x="21616"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1520425" y="3171875"/>
              <a:ext cx="1080800" cy="624650"/>
            </a:xfrm>
            <a:custGeom>
              <a:avLst/>
              <a:gdLst/>
              <a:ahLst/>
              <a:cxnLst/>
              <a:rect l="l" t="t" r="r" b="b"/>
              <a:pathLst>
                <a:path w="43232" h="24986" extrusionOk="0">
                  <a:moveTo>
                    <a:pt x="21616" y="1"/>
                  </a:moveTo>
                  <a:cubicBezTo>
                    <a:pt x="9674" y="1"/>
                    <a:pt x="0" y="5605"/>
                    <a:pt x="0" y="12476"/>
                  </a:cubicBezTo>
                  <a:cubicBezTo>
                    <a:pt x="0" y="19381"/>
                    <a:pt x="9674" y="24985"/>
                    <a:pt x="21616" y="24985"/>
                  </a:cubicBezTo>
                  <a:cubicBezTo>
                    <a:pt x="33558" y="24985"/>
                    <a:pt x="43231" y="19381"/>
                    <a:pt x="43231" y="12476"/>
                  </a:cubicBezTo>
                  <a:cubicBezTo>
                    <a:pt x="43231" y="5605"/>
                    <a:pt x="33558" y="1"/>
                    <a:pt x="21616"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2241775" y="3858200"/>
              <a:ext cx="1080800" cy="623800"/>
            </a:xfrm>
            <a:custGeom>
              <a:avLst/>
              <a:gdLst/>
              <a:ahLst/>
              <a:cxnLst/>
              <a:rect l="l" t="t" r="r" b="b"/>
              <a:pathLst>
                <a:path w="43232" h="24952" extrusionOk="0">
                  <a:moveTo>
                    <a:pt x="21616" y="1"/>
                  </a:moveTo>
                  <a:cubicBezTo>
                    <a:pt x="9674" y="1"/>
                    <a:pt x="0" y="5571"/>
                    <a:pt x="0" y="12476"/>
                  </a:cubicBezTo>
                  <a:cubicBezTo>
                    <a:pt x="0" y="19348"/>
                    <a:pt x="9674" y="24952"/>
                    <a:pt x="21616" y="24952"/>
                  </a:cubicBezTo>
                  <a:cubicBezTo>
                    <a:pt x="33558" y="24952"/>
                    <a:pt x="43231" y="19348"/>
                    <a:pt x="43231" y="12476"/>
                  </a:cubicBezTo>
                  <a:cubicBezTo>
                    <a:pt x="43231" y="5571"/>
                    <a:pt x="33558" y="1"/>
                    <a:pt x="21616" y="1"/>
                  </a:cubicBezTo>
                  <a:close/>
                </a:path>
              </a:pathLst>
            </a:custGeom>
            <a:solidFill>
              <a:srgbClr val="E5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5869375" y="2480275"/>
              <a:ext cx="424475" cy="649925"/>
            </a:xfrm>
            <a:custGeom>
              <a:avLst/>
              <a:gdLst/>
              <a:ahLst/>
              <a:cxnLst/>
              <a:rect l="l" t="t" r="r" b="b"/>
              <a:pathLst>
                <a:path w="16979" h="25997" extrusionOk="0">
                  <a:moveTo>
                    <a:pt x="12685" y="1"/>
                  </a:moveTo>
                  <a:cubicBezTo>
                    <a:pt x="9459" y="1"/>
                    <a:pt x="5742" y="3116"/>
                    <a:pt x="3569" y="6850"/>
                  </a:cubicBezTo>
                  <a:cubicBezTo>
                    <a:pt x="1201" y="10919"/>
                    <a:pt x="0" y="17024"/>
                    <a:pt x="434" y="19826"/>
                  </a:cubicBezTo>
                  <a:lnTo>
                    <a:pt x="1835" y="25997"/>
                  </a:lnTo>
                  <a:lnTo>
                    <a:pt x="2402" y="21794"/>
                  </a:lnTo>
                  <a:cubicBezTo>
                    <a:pt x="3336" y="17024"/>
                    <a:pt x="10407" y="11019"/>
                    <a:pt x="13676" y="7850"/>
                  </a:cubicBezTo>
                  <a:cubicBezTo>
                    <a:pt x="16979" y="4715"/>
                    <a:pt x="16712" y="679"/>
                    <a:pt x="13543" y="78"/>
                  </a:cubicBezTo>
                  <a:cubicBezTo>
                    <a:pt x="13262" y="26"/>
                    <a:pt x="12975" y="1"/>
                    <a:pt x="12685"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5869375" y="2480275"/>
              <a:ext cx="424475" cy="649925"/>
            </a:xfrm>
            <a:custGeom>
              <a:avLst/>
              <a:gdLst/>
              <a:ahLst/>
              <a:cxnLst/>
              <a:rect l="l" t="t" r="r" b="b"/>
              <a:pathLst>
                <a:path w="16979" h="25997" extrusionOk="0">
                  <a:moveTo>
                    <a:pt x="12685" y="1"/>
                  </a:moveTo>
                  <a:cubicBezTo>
                    <a:pt x="9459" y="1"/>
                    <a:pt x="5742" y="3116"/>
                    <a:pt x="3569" y="6850"/>
                  </a:cubicBezTo>
                  <a:cubicBezTo>
                    <a:pt x="1201" y="10919"/>
                    <a:pt x="0" y="17024"/>
                    <a:pt x="434" y="19826"/>
                  </a:cubicBezTo>
                  <a:lnTo>
                    <a:pt x="1835" y="25997"/>
                  </a:lnTo>
                  <a:lnTo>
                    <a:pt x="2402" y="21794"/>
                  </a:lnTo>
                  <a:cubicBezTo>
                    <a:pt x="3336" y="17024"/>
                    <a:pt x="10407" y="11019"/>
                    <a:pt x="13676" y="7850"/>
                  </a:cubicBezTo>
                  <a:cubicBezTo>
                    <a:pt x="16979" y="4715"/>
                    <a:pt x="16712" y="679"/>
                    <a:pt x="13543" y="78"/>
                  </a:cubicBezTo>
                  <a:cubicBezTo>
                    <a:pt x="13262" y="26"/>
                    <a:pt x="12975" y="1"/>
                    <a:pt x="12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5881875" y="2529075"/>
              <a:ext cx="301075" cy="543600"/>
            </a:xfrm>
            <a:custGeom>
              <a:avLst/>
              <a:gdLst/>
              <a:ahLst/>
              <a:cxnLst/>
              <a:rect l="l" t="t" r="r" b="b"/>
              <a:pathLst>
                <a:path w="12043" h="21744" extrusionOk="0">
                  <a:moveTo>
                    <a:pt x="11831" y="1"/>
                  </a:moveTo>
                  <a:cubicBezTo>
                    <a:pt x="11801" y="1"/>
                    <a:pt x="11770" y="9"/>
                    <a:pt x="11742" y="28"/>
                  </a:cubicBezTo>
                  <a:lnTo>
                    <a:pt x="11709" y="28"/>
                  </a:lnTo>
                  <a:cubicBezTo>
                    <a:pt x="7239" y="2463"/>
                    <a:pt x="501" y="11536"/>
                    <a:pt x="34" y="21510"/>
                  </a:cubicBezTo>
                  <a:cubicBezTo>
                    <a:pt x="0" y="21643"/>
                    <a:pt x="100" y="21743"/>
                    <a:pt x="201" y="21743"/>
                  </a:cubicBezTo>
                  <a:lnTo>
                    <a:pt x="267" y="21743"/>
                  </a:lnTo>
                  <a:cubicBezTo>
                    <a:pt x="367" y="21710"/>
                    <a:pt x="434" y="21643"/>
                    <a:pt x="434" y="21543"/>
                  </a:cubicBezTo>
                  <a:cubicBezTo>
                    <a:pt x="901" y="11703"/>
                    <a:pt x="7539" y="2796"/>
                    <a:pt x="11909" y="395"/>
                  </a:cubicBezTo>
                  <a:cubicBezTo>
                    <a:pt x="12009" y="361"/>
                    <a:pt x="12042" y="228"/>
                    <a:pt x="12009" y="128"/>
                  </a:cubicBezTo>
                  <a:cubicBezTo>
                    <a:pt x="11985" y="56"/>
                    <a:pt x="11909" y="1"/>
                    <a:pt x="11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a:off x="5857700" y="2847875"/>
              <a:ext cx="362125" cy="431600"/>
            </a:xfrm>
            <a:custGeom>
              <a:avLst/>
              <a:gdLst/>
              <a:ahLst/>
              <a:cxnLst/>
              <a:rect l="l" t="t" r="r" b="b"/>
              <a:pathLst>
                <a:path w="14485" h="17264" extrusionOk="0">
                  <a:moveTo>
                    <a:pt x="10778" y="1"/>
                  </a:moveTo>
                  <a:cubicBezTo>
                    <a:pt x="10239" y="1"/>
                    <a:pt x="9645" y="80"/>
                    <a:pt x="9006" y="252"/>
                  </a:cubicBezTo>
                  <a:cubicBezTo>
                    <a:pt x="5537" y="1219"/>
                    <a:pt x="0" y="6956"/>
                    <a:pt x="100" y="14362"/>
                  </a:cubicBezTo>
                  <a:lnTo>
                    <a:pt x="1168" y="17264"/>
                  </a:lnTo>
                  <a:cubicBezTo>
                    <a:pt x="1401" y="15629"/>
                    <a:pt x="2935" y="12727"/>
                    <a:pt x="5737" y="10125"/>
                  </a:cubicBezTo>
                  <a:cubicBezTo>
                    <a:pt x="8840" y="7257"/>
                    <a:pt x="13043" y="5555"/>
                    <a:pt x="13777" y="3521"/>
                  </a:cubicBezTo>
                  <a:cubicBezTo>
                    <a:pt x="14484" y="1561"/>
                    <a:pt x="13170" y="1"/>
                    <a:pt x="10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8"/>
            <p:cNvSpPr/>
            <p:nvPr/>
          </p:nvSpPr>
          <p:spPr>
            <a:xfrm>
              <a:off x="5857700" y="2895025"/>
              <a:ext cx="275200" cy="345250"/>
            </a:xfrm>
            <a:custGeom>
              <a:avLst/>
              <a:gdLst/>
              <a:ahLst/>
              <a:cxnLst/>
              <a:rect l="l" t="t" r="r" b="b"/>
              <a:pathLst>
                <a:path w="11008" h="13810" extrusionOk="0">
                  <a:moveTo>
                    <a:pt x="10708" y="0"/>
                  </a:moveTo>
                  <a:cubicBezTo>
                    <a:pt x="7572" y="901"/>
                    <a:pt x="1801" y="4737"/>
                    <a:pt x="33" y="13543"/>
                  </a:cubicBezTo>
                  <a:cubicBezTo>
                    <a:pt x="0" y="13643"/>
                    <a:pt x="67" y="13777"/>
                    <a:pt x="167" y="13777"/>
                  </a:cubicBezTo>
                  <a:lnTo>
                    <a:pt x="200" y="13777"/>
                  </a:lnTo>
                  <a:cubicBezTo>
                    <a:pt x="200" y="13810"/>
                    <a:pt x="234" y="13810"/>
                    <a:pt x="267" y="13810"/>
                  </a:cubicBezTo>
                  <a:cubicBezTo>
                    <a:pt x="334" y="13777"/>
                    <a:pt x="400" y="13743"/>
                    <a:pt x="400" y="13643"/>
                  </a:cubicBezTo>
                  <a:cubicBezTo>
                    <a:pt x="2135" y="5037"/>
                    <a:pt x="7972" y="1234"/>
                    <a:pt x="10841" y="434"/>
                  </a:cubicBezTo>
                  <a:cubicBezTo>
                    <a:pt x="10941" y="400"/>
                    <a:pt x="11008" y="267"/>
                    <a:pt x="10975" y="167"/>
                  </a:cubicBezTo>
                  <a:cubicBezTo>
                    <a:pt x="10941" y="67"/>
                    <a:pt x="10841" y="0"/>
                    <a:pt x="10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1338750" y="2387525"/>
              <a:ext cx="412700" cy="569225"/>
            </a:xfrm>
            <a:custGeom>
              <a:avLst/>
              <a:gdLst/>
              <a:ahLst/>
              <a:cxnLst/>
              <a:rect l="l" t="t" r="r" b="b"/>
              <a:pathLst>
                <a:path w="16508" h="22769" extrusionOk="0">
                  <a:moveTo>
                    <a:pt x="4835" y="1"/>
                  </a:moveTo>
                  <a:cubicBezTo>
                    <a:pt x="2075" y="1"/>
                    <a:pt x="1" y="2126"/>
                    <a:pt x="2564" y="4956"/>
                  </a:cubicBezTo>
                  <a:cubicBezTo>
                    <a:pt x="5766" y="8525"/>
                    <a:pt x="12004" y="13095"/>
                    <a:pt x="12471" y="22769"/>
                  </a:cubicBezTo>
                  <a:lnTo>
                    <a:pt x="15340" y="22602"/>
                  </a:lnTo>
                  <a:cubicBezTo>
                    <a:pt x="15340" y="22602"/>
                    <a:pt x="16507" y="16631"/>
                    <a:pt x="15073" y="11260"/>
                  </a:cubicBezTo>
                  <a:cubicBezTo>
                    <a:pt x="13605" y="5890"/>
                    <a:pt x="10570" y="1887"/>
                    <a:pt x="6967" y="419"/>
                  </a:cubicBezTo>
                  <a:cubicBezTo>
                    <a:pt x="6255" y="133"/>
                    <a:pt x="5524" y="1"/>
                    <a:pt x="4835"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1338750" y="2387525"/>
              <a:ext cx="412700" cy="569225"/>
            </a:xfrm>
            <a:custGeom>
              <a:avLst/>
              <a:gdLst/>
              <a:ahLst/>
              <a:cxnLst/>
              <a:rect l="l" t="t" r="r" b="b"/>
              <a:pathLst>
                <a:path w="16508" h="22769" extrusionOk="0">
                  <a:moveTo>
                    <a:pt x="4835" y="1"/>
                  </a:moveTo>
                  <a:cubicBezTo>
                    <a:pt x="2075" y="1"/>
                    <a:pt x="1" y="2126"/>
                    <a:pt x="2564" y="4956"/>
                  </a:cubicBezTo>
                  <a:cubicBezTo>
                    <a:pt x="5766" y="8525"/>
                    <a:pt x="12004" y="13095"/>
                    <a:pt x="12471" y="22769"/>
                  </a:cubicBezTo>
                  <a:lnTo>
                    <a:pt x="15340" y="22602"/>
                  </a:lnTo>
                  <a:cubicBezTo>
                    <a:pt x="15340" y="22602"/>
                    <a:pt x="16507" y="16631"/>
                    <a:pt x="15073" y="11260"/>
                  </a:cubicBezTo>
                  <a:cubicBezTo>
                    <a:pt x="13605" y="5890"/>
                    <a:pt x="10570" y="1887"/>
                    <a:pt x="6967" y="419"/>
                  </a:cubicBezTo>
                  <a:cubicBezTo>
                    <a:pt x="6255" y="133"/>
                    <a:pt x="5524" y="1"/>
                    <a:pt x="4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1452875" y="2427975"/>
              <a:ext cx="260200" cy="478750"/>
            </a:xfrm>
            <a:custGeom>
              <a:avLst/>
              <a:gdLst/>
              <a:ahLst/>
              <a:cxnLst/>
              <a:rect l="l" t="t" r="r" b="b"/>
              <a:pathLst>
                <a:path w="10408" h="19150" extrusionOk="0">
                  <a:moveTo>
                    <a:pt x="220" y="1"/>
                  </a:moveTo>
                  <a:cubicBezTo>
                    <a:pt x="148" y="1"/>
                    <a:pt x="77" y="37"/>
                    <a:pt x="34" y="102"/>
                  </a:cubicBezTo>
                  <a:cubicBezTo>
                    <a:pt x="1" y="202"/>
                    <a:pt x="34" y="336"/>
                    <a:pt x="134" y="402"/>
                  </a:cubicBezTo>
                  <a:cubicBezTo>
                    <a:pt x="3169" y="2170"/>
                    <a:pt x="9140" y="8375"/>
                    <a:pt x="10008" y="18949"/>
                  </a:cubicBezTo>
                  <a:cubicBezTo>
                    <a:pt x="10008" y="19049"/>
                    <a:pt x="10074" y="19149"/>
                    <a:pt x="10174" y="19149"/>
                  </a:cubicBezTo>
                  <a:lnTo>
                    <a:pt x="10208" y="19149"/>
                  </a:lnTo>
                  <a:cubicBezTo>
                    <a:pt x="10341" y="19149"/>
                    <a:pt x="10408" y="19049"/>
                    <a:pt x="10408" y="18949"/>
                  </a:cubicBezTo>
                  <a:lnTo>
                    <a:pt x="10408" y="18916"/>
                  </a:lnTo>
                  <a:cubicBezTo>
                    <a:pt x="9574" y="8175"/>
                    <a:pt x="3436" y="1870"/>
                    <a:pt x="334" y="35"/>
                  </a:cubicBezTo>
                  <a:cubicBezTo>
                    <a:pt x="299" y="12"/>
                    <a:pt x="259"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1316100" y="2686425"/>
              <a:ext cx="435350" cy="554675"/>
            </a:xfrm>
            <a:custGeom>
              <a:avLst/>
              <a:gdLst/>
              <a:ahLst/>
              <a:cxnLst/>
              <a:rect l="l" t="t" r="r" b="b"/>
              <a:pathLst>
                <a:path w="17414" h="22187" extrusionOk="0">
                  <a:moveTo>
                    <a:pt x="3435" y="0"/>
                  </a:moveTo>
                  <a:cubicBezTo>
                    <a:pt x="2559" y="0"/>
                    <a:pt x="1701" y="268"/>
                    <a:pt x="968" y="772"/>
                  </a:cubicBezTo>
                  <a:cubicBezTo>
                    <a:pt x="368" y="1206"/>
                    <a:pt x="1" y="1939"/>
                    <a:pt x="34" y="2673"/>
                  </a:cubicBezTo>
                  <a:cubicBezTo>
                    <a:pt x="101" y="3474"/>
                    <a:pt x="768" y="4108"/>
                    <a:pt x="1369" y="4608"/>
                  </a:cubicBezTo>
                  <a:cubicBezTo>
                    <a:pt x="2002" y="5142"/>
                    <a:pt x="2670" y="5709"/>
                    <a:pt x="2836" y="6509"/>
                  </a:cubicBezTo>
                  <a:cubicBezTo>
                    <a:pt x="3203" y="8077"/>
                    <a:pt x="1302" y="9578"/>
                    <a:pt x="1702" y="11146"/>
                  </a:cubicBezTo>
                  <a:cubicBezTo>
                    <a:pt x="1936" y="11813"/>
                    <a:pt x="2403" y="12347"/>
                    <a:pt x="3036" y="12647"/>
                  </a:cubicBezTo>
                  <a:cubicBezTo>
                    <a:pt x="3570" y="12881"/>
                    <a:pt x="4071" y="13114"/>
                    <a:pt x="4604" y="13314"/>
                  </a:cubicBezTo>
                  <a:cubicBezTo>
                    <a:pt x="4871" y="13381"/>
                    <a:pt x="5138" y="13448"/>
                    <a:pt x="5405" y="13481"/>
                  </a:cubicBezTo>
                  <a:cubicBezTo>
                    <a:pt x="6205" y="13581"/>
                    <a:pt x="6973" y="13915"/>
                    <a:pt x="7540" y="14448"/>
                  </a:cubicBezTo>
                  <a:cubicBezTo>
                    <a:pt x="8440" y="15416"/>
                    <a:pt x="8307" y="16850"/>
                    <a:pt x="8640" y="18118"/>
                  </a:cubicBezTo>
                  <a:cubicBezTo>
                    <a:pt x="9041" y="19619"/>
                    <a:pt x="10075" y="20886"/>
                    <a:pt x="11509" y="21554"/>
                  </a:cubicBezTo>
                  <a:cubicBezTo>
                    <a:pt x="12280" y="21916"/>
                    <a:pt x="13404" y="22186"/>
                    <a:pt x="14203" y="22186"/>
                  </a:cubicBezTo>
                  <a:cubicBezTo>
                    <a:pt x="14580" y="22186"/>
                    <a:pt x="14885" y="22126"/>
                    <a:pt x="15045" y="21987"/>
                  </a:cubicBezTo>
                  <a:cubicBezTo>
                    <a:pt x="15412" y="21654"/>
                    <a:pt x="15112" y="20186"/>
                    <a:pt x="15245" y="19719"/>
                  </a:cubicBezTo>
                  <a:cubicBezTo>
                    <a:pt x="15612" y="18485"/>
                    <a:pt x="15846" y="17217"/>
                    <a:pt x="15946" y="15950"/>
                  </a:cubicBezTo>
                  <a:cubicBezTo>
                    <a:pt x="15979" y="15382"/>
                    <a:pt x="16079" y="14815"/>
                    <a:pt x="16246" y="14248"/>
                  </a:cubicBezTo>
                  <a:cubicBezTo>
                    <a:pt x="16446" y="13648"/>
                    <a:pt x="16680" y="13014"/>
                    <a:pt x="16846" y="12380"/>
                  </a:cubicBezTo>
                  <a:cubicBezTo>
                    <a:pt x="17046" y="11780"/>
                    <a:pt x="17413" y="11246"/>
                    <a:pt x="17380" y="10479"/>
                  </a:cubicBezTo>
                  <a:cubicBezTo>
                    <a:pt x="17313" y="9778"/>
                    <a:pt x="17147" y="9078"/>
                    <a:pt x="16913" y="8411"/>
                  </a:cubicBezTo>
                  <a:cubicBezTo>
                    <a:pt x="16680" y="7744"/>
                    <a:pt x="16446" y="7077"/>
                    <a:pt x="16213" y="6409"/>
                  </a:cubicBezTo>
                  <a:cubicBezTo>
                    <a:pt x="15946" y="5609"/>
                    <a:pt x="15579" y="4842"/>
                    <a:pt x="15145" y="4141"/>
                  </a:cubicBezTo>
                  <a:cubicBezTo>
                    <a:pt x="14311" y="2940"/>
                    <a:pt x="13010" y="2106"/>
                    <a:pt x="11576" y="1873"/>
                  </a:cubicBezTo>
                  <a:cubicBezTo>
                    <a:pt x="10375" y="1706"/>
                    <a:pt x="9074" y="1973"/>
                    <a:pt x="7940" y="1539"/>
                  </a:cubicBezTo>
                  <a:cubicBezTo>
                    <a:pt x="6772" y="1106"/>
                    <a:pt x="5805" y="472"/>
                    <a:pt x="4638" y="172"/>
                  </a:cubicBezTo>
                  <a:cubicBezTo>
                    <a:pt x="4240" y="56"/>
                    <a:pt x="3836" y="0"/>
                    <a:pt x="3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1374475" y="2717175"/>
              <a:ext cx="337775" cy="435550"/>
            </a:xfrm>
            <a:custGeom>
              <a:avLst/>
              <a:gdLst/>
              <a:ahLst/>
              <a:cxnLst/>
              <a:rect l="l" t="t" r="r" b="b"/>
              <a:pathLst>
                <a:path w="13511" h="17422" extrusionOk="0">
                  <a:moveTo>
                    <a:pt x="182" y="0"/>
                  </a:moveTo>
                  <a:cubicBezTo>
                    <a:pt x="101" y="0"/>
                    <a:pt x="28" y="60"/>
                    <a:pt x="1" y="142"/>
                  </a:cubicBezTo>
                  <a:cubicBezTo>
                    <a:pt x="1" y="242"/>
                    <a:pt x="34" y="343"/>
                    <a:pt x="134" y="376"/>
                  </a:cubicBezTo>
                  <a:cubicBezTo>
                    <a:pt x="2736" y="1010"/>
                    <a:pt x="13110" y="6013"/>
                    <a:pt x="12510" y="17221"/>
                  </a:cubicBezTo>
                  <a:cubicBezTo>
                    <a:pt x="12510" y="17321"/>
                    <a:pt x="12577" y="17421"/>
                    <a:pt x="12677" y="17421"/>
                  </a:cubicBezTo>
                  <a:cubicBezTo>
                    <a:pt x="12777" y="17421"/>
                    <a:pt x="12877" y="17355"/>
                    <a:pt x="12877" y="17255"/>
                  </a:cubicBezTo>
                  <a:cubicBezTo>
                    <a:pt x="13511" y="5780"/>
                    <a:pt x="2870" y="676"/>
                    <a:pt x="234" y="9"/>
                  </a:cubicBezTo>
                  <a:cubicBezTo>
                    <a:pt x="217" y="3"/>
                    <a:pt x="199"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1422025" y="2890350"/>
              <a:ext cx="221000" cy="36700"/>
            </a:xfrm>
            <a:custGeom>
              <a:avLst/>
              <a:gdLst/>
              <a:ahLst/>
              <a:cxnLst/>
              <a:rect l="l" t="t" r="r" b="b"/>
              <a:pathLst>
                <a:path w="8840" h="1468" extrusionOk="0">
                  <a:moveTo>
                    <a:pt x="4087" y="1"/>
                  </a:moveTo>
                  <a:cubicBezTo>
                    <a:pt x="2746" y="1"/>
                    <a:pt x="1401" y="271"/>
                    <a:pt x="134" y="821"/>
                  </a:cubicBezTo>
                  <a:cubicBezTo>
                    <a:pt x="34" y="854"/>
                    <a:pt x="0" y="954"/>
                    <a:pt x="34" y="1054"/>
                  </a:cubicBezTo>
                  <a:lnTo>
                    <a:pt x="67" y="1054"/>
                  </a:lnTo>
                  <a:cubicBezTo>
                    <a:pt x="67" y="1121"/>
                    <a:pt x="134" y="1154"/>
                    <a:pt x="200" y="1154"/>
                  </a:cubicBezTo>
                  <a:cubicBezTo>
                    <a:pt x="234" y="1154"/>
                    <a:pt x="267" y="1154"/>
                    <a:pt x="301" y="1121"/>
                  </a:cubicBezTo>
                  <a:cubicBezTo>
                    <a:pt x="1516" y="620"/>
                    <a:pt x="2801" y="367"/>
                    <a:pt x="4082" y="367"/>
                  </a:cubicBezTo>
                  <a:cubicBezTo>
                    <a:pt x="5614" y="367"/>
                    <a:pt x="7141" y="728"/>
                    <a:pt x="8540" y="1455"/>
                  </a:cubicBezTo>
                  <a:cubicBezTo>
                    <a:pt x="8567" y="1464"/>
                    <a:pt x="8593" y="1468"/>
                    <a:pt x="8619" y="1468"/>
                  </a:cubicBezTo>
                  <a:cubicBezTo>
                    <a:pt x="8689" y="1468"/>
                    <a:pt x="8749" y="1437"/>
                    <a:pt x="8773" y="1388"/>
                  </a:cubicBezTo>
                  <a:cubicBezTo>
                    <a:pt x="8840" y="1288"/>
                    <a:pt x="8807" y="1188"/>
                    <a:pt x="8707" y="1121"/>
                  </a:cubicBezTo>
                  <a:cubicBezTo>
                    <a:pt x="7260" y="380"/>
                    <a:pt x="5676" y="1"/>
                    <a:pt x="40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a:off x="5283950" y="1402275"/>
              <a:ext cx="246850" cy="461200"/>
            </a:xfrm>
            <a:custGeom>
              <a:avLst/>
              <a:gdLst/>
              <a:ahLst/>
              <a:cxnLst/>
              <a:rect l="l" t="t" r="r" b="b"/>
              <a:pathLst>
                <a:path w="9874" h="18448" extrusionOk="0">
                  <a:moveTo>
                    <a:pt x="9874" y="1"/>
                  </a:moveTo>
                  <a:cubicBezTo>
                    <a:pt x="7372" y="67"/>
                    <a:pt x="5904" y="968"/>
                    <a:pt x="4937" y="3170"/>
                  </a:cubicBezTo>
                  <a:cubicBezTo>
                    <a:pt x="3870" y="5538"/>
                    <a:pt x="0" y="14644"/>
                    <a:pt x="0" y="14644"/>
                  </a:cubicBezTo>
                  <a:lnTo>
                    <a:pt x="4937" y="18447"/>
                  </a:lnTo>
                  <a:cubicBezTo>
                    <a:pt x="5337" y="17813"/>
                    <a:pt x="7906" y="10308"/>
                    <a:pt x="7906" y="10308"/>
                  </a:cubicBezTo>
                  <a:lnTo>
                    <a:pt x="98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a:off x="5273100" y="3126825"/>
              <a:ext cx="348600" cy="201525"/>
            </a:xfrm>
            <a:custGeom>
              <a:avLst/>
              <a:gdLst/>
              <a:ahLst/>
              <a:cxnLst/>
              <a:rect l="l" t="t" r="r" b="b"/>
              <a:pathLst>
                <a:path w="13944" h="8061" extrusionOk="0">
                  <a:moveTo>
                    <a:pt x="12725" y="1"/>
                  </a:moveTo>
                  <a:cubicBezTo>
                    <a:pt x="12720" y="1"/>
                    <a:pt x="12715" y="1"/>
                    <a:pt x="12710" y="1"/>
                  </a:cubicBezTo>
                  <a:lnTo>
                    <a:pt x="12676" y="402"/>
                  </a:lnTo>
                  <a:cubicBezTo>
                    <a:pt x="12643" y="835"/>
                    <a:pt x="11576" y="1035"/>
                    <a:pt x="10742" y="1035"/>
                  </a:cubicBezTo>
                  <a:cubicBezTo>
                    <a:pt x="10074" y="1035"/>
                    <a:pt x="8774" y="869"/>
                    <a:pt x="8807" y="535"/>
                  </a:cubicBezTo>
                  <a:lnTo>
                    <a:pt x="8807" y="302"/>
                  </a:lnTo>
                  <a:cubicBezTo>
                    <a:pt x="8707" y="335"/>
                    <a:pt x="8507" y="602"/>
                    <a:pt x="8106" y="969"/>
                  </a:cubicBezTo>
                  <a:cubicBezTo>
                    <a:pt x="7706" y="1302"/>
                    <a:pt x="7306" y="1603"/>
                    <a:pt x="6872" y="1903"/>
                  </a:cubicBezTo>
                  <a:cubicBezTo>
                    <a:pt x="6005" y="2537"/>
                    <a:pt x="5071" y="3137"/>
                    <a:pt x="4137" y="3637"/>
                  </a:cubicBezTo>
                  <a:cubicBezTo>
                    <a:pt x="3003" y="4271"/>
                    <a:pt x="1969" y="4638"/>
                    <a:pt x="601" y="5238"/>
                  </a:cubicBezTo>
                  <a:cubicBezTo>
                    <a:pt x="468" y="5305"/>
                    <a:pt x="334" y="5405"/>
                    <a:pt x="234" y="5505"/>
                  </a:cubicBezTo>
                  <a:cubicBezTo>
                    <a:pt x="134" y="5605"/>
                    <a:pt x="101" y="5705"/>
                    <a:pt x="67" y="5839"/>
                  </a:cubicBezTo>
                  <a:cubicBezTo>
                    <a:pt x="1" y="6373"/>
                    <a:pt x="201" y="6873"/>
                    <a:pt x="634" y="7207"/>
                  </a:cubicBezTo>
                  <a:cubicBezTo>
                    <a:pt x="1068" y="7473"/>
                    <a:pt x="1535" y="7707"/>
                    <a:pt x="2035" y="7807"/>
                  </a:cubicBezTo>
                  <a:cubicBezTo>
                    <a:pt x="2692" y="7976"/>
                    <a:pt x="3359" y="8060"/>
                    <a:pt x="4025" y="8060"/>
                  </a:cubicBezTo>
                  <a:cubicBezTo>
                    <a:pt x="4543" y="8060"/>
                    <a:pt x="5060" y="8009"/>
                    <a:pt x="5571" y="7907"/>
                  </a:cubicBezTo>
                  <a:cubicBezTo>
                    <a:pt x="6605" y="7607"/>
                    <a:pt x="7539" y="7173"/>
                    <a:pt x="8440" y="6573"/>
                  </a:cubicBezTo>
                  <a:cubicBezTo>
                    <a:pt x="9140" y="6072"/>
                    <a:pt x="9974" y="5705"/>
                    <a:pt x="10842" y="5539"/>
                  </a:cubicBezTo>
                  <a:cubicBezTo>
                    <a:pt x="11609" y="5439"/>
                    <a:pt x="12543" y="5472"/>
                    <a:pt x="13210" y="5005"/>
                  </a:cubicBezTo>
                  <a:cubicBezTo>
                    <a:pt x="13944" y="4505"/>
                    <a:pt x="13644" y="3437"/>
                    <a:pt x="13444" y="2503"/>
                  </a:cubicBezTo>
                  <a:cubicBezTo>
                    <a:pt x="13213" y="1513"/>
                    <a:pt x="13177" y="1"/>
                    <a:pt x="12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5665050" y="3260275"/>
              <a:ext cx="244375" cy="269425"/>
            </a:xfrm>
            <a:custGeom>
              <a:avLst/>
              <a:gdLst/>
              <a:ahLst/>
              <a:cxnLst/>
              <a:rect l="l" t="t" r="r" b="b"/>
              <a:pathLst>
                <a:path w="9775" h="10777" extrusionOk="0">
                  <a:moveTo>
                    <a:pt x="4904" y="1"/>
                  </a:moveTo>
                  <a:cubicBezTo>
                    <a:pt x="4704" y="1"/>
                    <a:pt x="4637" y="234"/>
                    <a:pt x="4537" y="701"/>
                  </a:cubicBezTo>
                  <a:cubicBezTo>
                    <a:pt x="4370" y="1735"/>
                    <a:pt x="4070" y="2702"/>
                    <a:pt x="3603" y="3636"/>
                  </a:cubicBezTo>
                  <a:cubicBezTo>
                    <a:pt x="3036" y="4804"/>
                    <a:pt x="2302" y="5905"/>
                    <a:pt x="1435" y="6905"/>
                  </a:cubicBezTo>
                  <a:cubicBezTo>
                    <a:pt x="1035" y="7339"/>
                    <a:pt x="634" y="7773"/>
                    <a:pt x="301" y="8240"/>
                  </a:cubicBezTo>
                  <a:cubicBezTo>
                    <a:pt x="67" y="8640"/>
                    <a:pt x="0" y="9741"/>
                    <a:pt x="367" y="9974"/>
                  </a:cubicBezTo>
                  <a:cubicBezTo>
                    <a:pt x="1218" y="10542"/>
                    <a:pt x="2340" y="10777"/>
                    <a:pt x="3418" y="10777"/>
                  </a:cubicBezTo>
                  <a:cubicBezTo>
                    <a:pt x="4115" y="10777"/>
                    <a:pt x="4795" y="10678"/>
                    <a:pt x="5371" y="10508"/>
                  </a:cubicBezTo>
                  <a:cubicBezTo>
                    <a:pt x="6538" y="10241"/>
                    <a:pt x="7406" y="9240"/>
                    <a:pt x="7539" y="8073"/>
                  </a:cubicBezTo>
                  <a:cubicBezTo>
                    <a:pt x="7806" y="6705"/>
                    <a:pt x="7940" y="5838"/>
                    <a:pt x="8607" y="4804"/>
                  </a:cubicBezTo>
                  <a:cubicBezTo>
                    <a:pt x="8874" y="4437"/>
                    <a:pt x="9274" y="4137"/>
                    <a:pt x="9441" y="3703"/>
                  </a:cubicBezTo>
                  <a:cubicBezTo>
                    <a:pt x="9774" y="2936"/>
                    <a:pt x="9507" y="2102"/>
                    <a:pt x="9307" y="1335"/>
                  </a:cubicBezTo>
                  <a:cubicBezTo>
                    <a:pt x="9148" y="697"/>
                    <a:pt x="8988" y="29"/>
                    <a:pt x="8771" y="29"/>
                  </a:cubicBezTo>
                  <a:cubicBezTo>
                    <a:pt x="8761" y="29"/>
                    <a:pt x="8750" y="31"/>
                    <a:pt x="8740" y="34"/>
                  </a:cubicBezTo>
                  <a:lnTo>
                    <a:pt x="8740" y="434"/>
                  </a:lnTo>
                  <a:cubicBezTo>
                    <a:pt x="8473" y="734"/>
                    <a:pt x="7539" y="1035"/>
                    <a:pt x="6672" y="1068"/>
                  </a:cubicBezTo>
                  <a:cubicBezTo>
                    <a:pt x="6172" y="1068"/>
                    <a:pt x="4971" y="968"/>
                    <a:pt x="4971" y="568"/>
                  </a:cubicBezTo>
                  <a:lnTo>
                    <a:pt x="4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5454075" y="2040225"/>
              <a:ext cx="462850" cy="1257200"/>
            </a:xfrm>
            <a:custGeom>
              <a:avLst/>
              <a:gdLst/>
              <a:ahLst/>
              <a:cxnLst/>
              <a:rect l="l" t="t" r="r" b="b"/>
              <a:pathLst>
                <a:path w="18514" h="50288" extrusionOk="0">
                  <a:moveTo>
                    <a:pt x="300" y="1"/>
                  </a:moveTo>
                  <a:cubicBezTo>
                    <a:pt x="300" y="1"/>
                    <a:pt x="0" y="20816"/>
                    <a:pt x="33" y="23017"/>
                  </a:cubicBezTo>
                  <a:cubicBezTo>
                    <a:pt x="67" y="24952"/>
                    <a:pt x="434" y="44266"/>
                    <a:pt x="434" y="44266"/>
                  </a:cubicBezTo>
                  <a:cubicBezTo>
                    <a:pt x="738" y="45048"/>
                    <a:pt x="1865" y="45327"/>
                    <a:pt x="3044" y="45327"/>
                  </a:cubicBezTo>
                  <a:cubicBezTo>
                    <a:pt x="4581" y="45327"/>
                    <a:pt x="6205" y="44852"/>
                    <a:pt x="6205" y="44399"/>
                  </a:cubicBezTo>
                  <a:cubicBezTo>
                    <a:pt x="6205" y="44399"/>
                    <a:pt x="6872" y="30356"/>
                    <a:pt x="7038" y="28288"/>
                  </a:cubicBezTo>
                  <a:cubicBezTo>
                    <a:pt x="7139" y="26787"/>
                    <a:pt x="7172" y="25319"/>
                    <a:pt x="7139" y="23818"/>
                  </a:cubicBezTo>
                  <a:lnTo>
                    <a:pt x="8406" y="11076"/>
                  </a:lnTo>
                  <a:cubicBezTo>
                    <a:pt x="8406" y="11076"/>
                    <a:pt x="10074" y="24051"/>
                    <a:pt x="10574" y="28021"/>
                  </a:cubicBezTo>
                  <a:cubicBezTo>
                    <a:pt x="11141" y="32558"/>
                    <a:pt x="12409" y="49570"/>
                    <a:pt x="12409" y="49570"/>
                  </a:cubicBezTo>
                  <a:cubicBezTo>
                    <a:pt x="12627" y="49990"/>
                    <a:pt x="13849" y="50287"/>
                    <a:pt x="15120" y="50287"/>
                  </a:cubicBezTo>
                  <a:cubicBezTo>
                    <a:pt x="16571" y="50287"/>
                    <a:pt x="18086" y="49900"/>
                    <a:pt x="18247" y="48869"/>
                  </a:cubicBezTo>
                  <a:cubicBezTo>
                    <a:pt x="18247" y="48869"/>
                    <a:pt x="18513" y="36961"/>
                    <a:pt x="18413" y="32357"/>
                  </a:cubicBezTo>
                  <a:cubicBezTo>
                    <a:pt x="18380" y="30489"/>
                    <a:pt x="18213" y="28588"/>
                    <a:pt x="17980" y="26720"/>
                  </a:cubicBezTo>
                  <a:cubicBezTo>
                    <a:pt x="17980" y="26720"/>
                    <a:pt x="17246" y="3737"/>
                    <a:pt x="17146" y="234"/>
                  </a:cubicBezTo>
                  <a:lnTo>
                    <a:pt x="3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5556650" y="2132800"/>
              <a:ext cx="107600" cy="479525"/>
            </a:xfrm>
            <a:custGeom>
              <a:avLst/>
              <a:gdLst/>
              <a:ahLst/>
              <a:cxnLst/>
              <a:rect l="l" t="t" r="r" b="b"/>
              <a:pathLst>
                <a:path w="4304" h="19181" extrusionOk="0">
                  <a:moveTo>
                    <a:pt x="0" y="1"/>
                  </a:moveTo>
                  <a:cubicBezTo>
                    <a:pt x="0" y="1"/>
                    <a:pt x="634" y="1835"/>
                    <a:pt x="3169" y="3336"/>
                  </a:cubicBezTo>
                  <a:lnTo>
                    <a:pt x="3002" y="19181"/>
                  </a:lnTo>
                  <a:lnTo>
                    <a:pt x="4303" y="7373"/>
                  </a:lnTo>
                  <a:lnTo>
                    <a:pt x="3903" y="2502"/>
                  </a:lnTo>
                  <a:cubicBezTo>
                    <a:pt x="2435" y="1935"/>
                    <a:pt x="1134" y="110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5454900" y="1388100"/>
              <a:ext cx="477025" cy="710825"/>
            </a:xfrm>
            <a:custGeom>
              <a:avLst/>
              <a:gdLst/>
              <a:ahLst/>
              <a:cxnLst/>
              <a:rect l="l" t="t" r="r" b="b"/>
              <a:pathLst>
                <a:path w="19081" h="28433" extrusionOk="0">
                  <a:moveTo>
                    <a:pt x="6272" y="1"/>
                  </a:moveTo>
                  <a:cubicBezTo>
                    <a:pt x="2669" y="201"/>
                    <a:pt x="901" y="1402"/>
                    <a:pt x="334" y="5871"/>
                  </a:cubicBezTo>
                  <a:cubicBezTo>
                    <a:pt x="0" y="8240"/>
                    <a:pt x="167" y="26219"/>
                    <a:pt x="167" y="26219"/>
                  </a:cubicBezTo>
                  <a:cubicBezTo>
                    <a:pt x="2394" y="27838"/>
                    <a:pt x="5922" y="28432"/>
                    <a:pt x="9231" y="28432"/>
                  </a:cubicBezTo>
                  <a:cubicBezTo>
                    <a:pt x="12811" y="28432"/>
                    <a:pt x="16135" y="27736"/>
                    <a:pt x="17280" y="26887"/>
                  </a:cubicBezTo>
                  <a:cubicBezTo>
                    <a:pt x="17280" y="26887"/>
                    <a:pt x="17146" y="20949"/>
                    <a:pt x="17079" y="16145"/>
                  </a:cubicBezTo>
                  <a:cubicBezTo>
                    <a:pt x="17980" y="8740"/>
                    <a:pt x="19081" y="4804"/>
                    <a:pt x="17847" y="3003"/>
                  </a:cubicBezTo>
                  <a:cubicBezTo>
                    <a:pt x="17313" y="2302"/>
                    <a:pt x="16579" y="1735"/>
                    <a:pt x="15745" y="1402"/>
                  </a:cubicBezTo>
                  <a:cubicBezTo>
                    <a:pt x="14077" y="801"/>
                    <a:pt x="12009" y="267"/>
                    <a:pt x="11375" y="101"/>
                  </a:cubicBezTo>
                  <a:lnTo>
                    <a:pt x="6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a:off x="5524950" y="1516900"/>
              <a:ext cx="105100" cy="424550"/>
            </a:xfrm>
            <a:custGeom>
              <a:avLst/>
              <a:gdLst/>
              <a:ahLst/>
              <a:cxnLst/>
              <a:rect l="l" t="t" r="r" b="b"/>
              <a:pathLst>
                <a:path w="4204" h="16982" extrusionOk="0">
                  <a:moveTo>
                    <a:pt x="2921" y="1"/>
                  </a:moveTo>
                  <a:cubicBezTo>
                    <a:pt x="2687" y="1"/>
                    <a:pt x="2448" y="73"/>
                    <a:pt x="2235" y="219"/>
                  </a:cubicBezTo>
                  <a:cubicBezTo>
                    <a:pt x="1902" y="1320"/>
                    <a:pt x="0" y="9192"/>
                    <a:pt x="267" y="11961"/>
                  </a:cubicBezTo>
                  <a:cubicBezTo>
                    <a:pt x="467" y="13395"/>
                    <a:pt x="868" y="14763"/>
                    <a:pt x="1401" y="16097"/>
                  </a:cubicBezTo>
                  <a:cubicBezTo>
                    <a:pt x="1672" y="16736"/>
                    <a:pt x="1915" y="16981"/>
                    <a:pt x="2135" y="16981"/>
                  </a:cubicBezTo>
                  <a:cubicBezTo>
                    <a:pt x="2593" y="16981"/>
                    <a:pt x="2954" y="15918"/>
                    <a:pt x="3269" y="15130"/>
                  </a:cubicBezTo>
                  <a:cubicBezTo>
                    <a:pt x="3670" y="14062"/>
                    <a:pt x="3903" y="12928"/>
                    <a:pt x="4037" y="11761"/>
                  </a:cubicBezTo>
                  <a:cubicBezTo>
                    <a:pt x="4203" y="10293"/>
                    <a:pt x="3603" y="5756"/>
                    <a:pt x="3837" y="486"/>
                  </a:cubicBezTo>
                  <a:cubicBezTo>
                    <a:pt x="3616" y="165"/>
                    <a:pt x="3274" y="1"/>
                    <a:pt x="2921"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a:off x="5524950" y="1516900"/>
              <a:ext cx="105100" cy="424550"/>
            </a:xfrm>
            <a:custGeom>
              <a:avLst/>
              <a:gdLst/>
              <a:ahLst/>
              <a:cxnLst/>
              <a:rect l="l" t="t" r="r" b="b"/>
              <a:pathLst>
                <a:path w="4204" h="16982" extrusionOk="0">
                  <a:moveTo>
                    <a:pt x="2921" y="1"/>
                  </a:moveTo>
                  <a:cubicBezTo>
                    <a:pt x="2687" y="1"/>
                    <a:pt x="2448" y="73"/>
                    <a:pt x="2235" y="219"/>
                  </a:cubicBezTo>
                  <a:cubicBezTo>
                    <a:pt x="1902" y="1320"/>
                    <a:pt x="0" y="9192"/>
                    <a:pt x="267" y="11961"/>
                  </a:cubicBezTo>
                  <a:cubicBezTo>
                    <a:pt x="467" y="13395"/>
                    <a:pt x="868" y="14763"/>
                    <a:pt x="1401" y="16097"/>
                  </a:cubicBezTo>
                  <a:cubicBezTo>
                    <a:pt x="1672" y="16736"/>
                    <a:pt x="1915" y="16981"/>
                    <a:pt x="2135" y="16981"/>
                  </a:cubicBezTo>
                  <a:cubicBezTo>
                    <a:pt x="2593" y="16981"/>
                    <a:pt x="2954" y="15918"/>
                    <a:pt x="3269" y="15130"/>
                  </a:cubicBezTo>
                  <a:cubicBezTo>
                    <a:pt x="3670" y="14062"/>
                    <a:pt x="3903" y="12928"/>
                    <a:pt x="4037" y="11761"/>
                  </a:cubicBezTo>
                  <a:cubicBezTo>
                    <a:pt x="4203" y="10293"/>
                    <a:pt x="3603" y="5756"/>
                    <a:pt x="3837" y="486"/>
                  </a:cubicBezTo>
                  <a:cubicBezTo>
                    <a:pt x="3616" y="165"/>
                    <a:pt x="3274" y="1"/>
                    <a:pt x="2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5559975" y="1453025"/>
              <a:ext cx="98425" cy="76025"/>
            </a:xfrm>
            <a:custGeom>
              <a:avLst/>
              <a:gdLst/>
              <a:ahLst/>
              <a:cxnLst/>
              <a:rect l="l" t="t" r="r" b="b"/>
              <a:pathLst>
                <a:path w="3937" h="3041" extrusionOk="0">
                  <a:moveTo>
                    <a:pt x="955" y="0"/>
                  </a:moveTo>
                  <a:cubicBezTo>
                    <a:pt x="861" y="0"/>
                    <a:pt x="799" y="64"/>
                    <a:pt x="768" y="239"/>
                  </a:cubicBezTo>
                  <a:cubicBezTo>
                    <a:pt x="0" y="873"/>
                    <a:pt x="834" y="2774"/>
                    <a:pt x="834" y="2774"/>
                  </a:cubicBezTo>
                  <a:cubicBezTo>
                    <a:pt x="990" y="2735"/>
                    <a:pt x="1149" y="2716"/>
                    <a:pt x="1307" y="2716"/>
                  </a:cubicBezTo>
                  <a:cubicBezTo>
                    <a:pt x="1691" y="2716"/>
                    <a:pt x="2071" y="2828"/>
                    <a:pt x="2402" y="3041"/>
                  </a:cubicBezTo>
                  <a:cubicBezTo>
                    <a:pt x="2402" y="3041"/>
                    <a:pt x="3937" y="2374"/>
                    <a:pt x="3937" y="1273"/>
                  </a:cubicBezTo>
                  <a:cubicBezTo>
                    <a:pt x="3937" y="239"/>
                    <a:pt x="2836" y="573"/>
                    <a:pt x="2069" y="439"/>
                  </a:cubicBezTo>
                  <a:cubicBezTo>
                    <a:pt x="1538" y="324"/>
                    <a:pt x="1166" y="0"/>
                    <a:pt x="955"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5559975" y="1453025"/>
              <a:ext cx="98425" cy="76025"/>
            </a:xfrm>
            <a:custGeom>
              <a:avLst/>
              <a:gdLst/>
              <a:ahLst/>
              <a:cxnLst/>
              <a:rect l="l" t="t" r="r" b="b"/>
              <a:pathLst>
                <a:path w="3937" h="3041" extrusionOk="0">
                  <a:moveTo>
                    <a:pt x="955" y="0"/>
                  </a:moveTo>
                  <a:cubicBezTo>
                    <a:pt x="861" y="0"/>
                    <a:pt x="799" y="64"/>
                    <a:pt x="768" y="239"/>
                  </a:cubicBezTo>
                  <a:cubicBezTo>
                    <a:pt x="0" y="873"/>
                    <a:pt x="834" y="2774"/>
                    <a:pt x="834" y="2774"/>
                  </a:cubicBezTo>
                  <a:cubicBezTo>
                    <a:pt x="990" y="2735"/>
                    <a:pt x="1149" y="2716"/>
                    <a:pt x="1307" y="2716"/>
                  </a:cubicBezTo>
                  <a:cubicBezTo>
                    <a:pt x="1691" y="2716"/>
                    <a:pt x="2071" y="2828"/>
                    <a:pt x="2402" y="3041"/>
                  </a:cubicBezTo>
                  <a:cubicBezTo>
                    <a:pt x="2402" y="3041"/>
                    <a:pt x="3937" y="2374"/>
                    <a:pt x="3937" y="1273"/>
                  </a:cubicBezTo>
                  <a:cubicBezTo>
                    <a:pt x="3937" y="239"/>
                    <a:pt x="2836" y="573"/>
                    <a:pt x="2069" y="439"/>
                  </a:cubicBezTo>
                  <a:cubicBezTo>
                    <a:pt x="1538" y="324"/>
                    <a:pt x="1166"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5580825" y="1461500"/>
              <a:ext cx="77575" cy="67550"/>
            </a:xfrm>
            <a:custGeom>
              <a:avLst/>
              <a:gdLst/>
              <a:ahLst/>
              <a:cxnLst/>
              <a:rect l="l" t="t" r="r" b="b"/>
              <a:pathLst>
                <a:path w="3103" h="2702" extrusionOk="0">
                  <a:moveTo>
                    <a:pt x="1501" y="100"/>
                  </a:moveTo>
                  <a:cubicBezTo>
                    <a:pt x="1835" y="200"/>
                    <a:pt x="2102" y="901"/>
                    <a:pt x="1835" y="1334"/>
                  </a:cubicBezTo>
                  <a:cubicBezTo>
                    <a:pt x="1702" y="1568"/>
                    <a:pt x="1468" y="1768"/>
                    <a:pt x="1201" y="1868"/>
                  </a:cubicBezTo>
                  <a:cubicBezTo>
                    <a:pt x="734" y="2001"/>
                    <a:pt x="134" y="1968"/>
                    <a:pt x="0" y="2435"/>
                  </a:cubicBezTo>
                  <a:cubicBezTo>
                    <a:pt x="166" y="2396"/>
                    <a:pt x="331" y="2377"/>
                    <a:pt x="494" y="2377"/>
                  </a:cubicBezTo>
                  <a:cubicBezTo>
                    <a:pt x="890" y="2377"/>
                    <a:pt x="1271" y="2489"/>
                    <a:pt x="1602" y="2702"/>
                  </a:cubicBezTo>
                  <a:cubicBezTo>
                    <a:pt x="1602" y="2702"/>
                    <a:pt x="3103" y="2035"/>
                    <a:pt x="3103" y="934"/>
                  </a:cubicBezTo>
                  <a:cubicBezTo>
                    <a:pt x="3103" y="0"/>
                    <a:pt x="2235" y="167"/>
                    <a:pt x="1501" y="1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5467400" y="993625"/>
              <a:ext cx="245200" cy="241925"/>
            </a:xfrm>
            <a:custGeom>
              <a:avLst/>
              <a:gdLst/>
              <a:ahLst/>
              <a:cxnLst/>
              <a:rect l="l" t="t" r="r" b="b"/>
              <a:pathLst>
                <a:path w="9808" h="9677" extrusionOk="0">
                  <a:moveTo>
                    <a:pt x="4916" y="0"/>
                  </a:moveTo>
                  <a:cubicBezTo>
                    <a:pt x="2302" y="0"/>
                    <a:pt x="133" y="2110"/>
                    <a:pt x="68" y="4738"/>
                  </a:cubicBezTo>
                  <a:cubicBezTo>
                    <a:pt x="1" y="7407"/>
                    <a:pt x="2136" y="9609"/>
                    <a:pt x="4804" y="9675"/>
                  </a:cubicBezTo>
                  <a:cubicBezTo>
                    <a:pt x="4846" y="9676"/>
                    <a:pt x="4887" y="9677"/>
                    <a:pt x="4928" y="9677"/>
                  </a:cubicBezTo>
                  <a:cubicBezTo>
                    <a:pt x="7540" y="9677"/>
                    <a:pt x="9675" y="7599"/>
                    <a:pt x="9741" y="4972"/>
                  </a:cubicBezTo>
                  <a:cubicBezTo>
                    <a:pt x="9808" y="2303"/>
                    <a:pt x="7706" y="68"/>
                    <a:pt x="5038" y="2"/>
                  </a:cubicBezTo>
                  <a:cubicBezTo>
                    <a:pt x="4997" y="1"/>
                    <a:pt x="4957" y="0"/>
                    <a:pt x="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5742600" y="1205475"/>
              <a:ext cx="54225" cy="125950"/>
            </a:xfrm>
            <a:custGeom>
              <a:avLst/>
              <a:gdLst/>
              <a:ahLst/>
              <a:cxnLst/>
              <a:rect l="l" t="t" r="r" b="b"/>
              <a:pathLst>
                <a:path w="2169" h="5038" extrusionOk="0">
                  <a:moveTo>
                    <a:pt x="2169" y="0"/>
                  </a:moveTo>
                  <a:lnTo>
                    <a:pt x="101" y="2435"/>
                  </a:lnTo>
                  <a:lnTo>
                    <a:pt x="1" y="5037"/>
                  </a:lnTo>
                  <a:cubicBezTo>
                    <a:pt x="401" y="4904"/>
                    <a:pt x="768" y="4637"/>
                    <a:pt x="968" y="4270"/>
                  </a:cubicBezTo>
                  <a:cubicBezTo>
                    <a:pt x="1302" y="3670"/>
                    <a:pt x="2169" y="1"/>
                    <a:pt x="2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5760125" y="1073400"/>
              <a:ext cx="68400" cy="135425"/>
            </a:xfrm>
            <a:custGeom>
              <a:avLst/>
              <a:gdLst/>
              <a:ahLst/>
              <a:cxnLst/>
              <a:rect l="l" t="t" r="r" b="b"/>
              <a:pathLst>
                <a:path w="2736" h="5417" extrusionOk="0">
                  <a:moveTo>
                    <a:pt x="839" y="0"/>
                  </a:moveTo>
                  <a:cubicBezTo>
                    <a:pt x="770" y="0"/>
                    <a:pt x="702" y="4"/>
                    <a:pt x="634" y="13"/>
                  </a:cubicBezTo>
                  <a:lnTo>
                    <a:pt x="0" y="5417"/>
                  </a:lnTo>
                  <a:lnTo>
                    <a:pt x="1468" y="5283"/>
                  </a:lnTo>
                  <a:cubicBezTo>
                    <a:pt x="2335" y="3282"/>
                    <a:pt x="2735" y="1247"/>
                    <a:pt x="2102" y="547"/>
                  </a:cubicBezTo>
                  <a:cubicBezTo>
                    <a:pt x="1781" y="197"/>
                    <a:pt x="1309" y="0"/>
                    <a:pt x="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5482425" y="1013175"/>
              <a:ext cx="361950" cy="452250"/>
            </a:xfrm>
            <a:custGeom>
              <a:avLst/>
              <a:gdLst/>
              <a:ahLst/>
              <a:cxnLst/>
              <a:rect l="l" t="t" r="r" b="b"/>
              <a:pathLst>
                <a:path w="14478" h="18090" extrusionOk="0">
                  <a:moveTo>
                    <a:pt x="5060" y="0"/>
                  </a:moveTo>
                  <a:cubicBezTo>
                    <a:pt x="2898" y="0"/>
                    <a:pt x="862" y="1036"/>
                    <a:pt x="501" y="3723"/>
                  </a:cubicBezTo>
                  <a:cubicBezTo>
                    <a:pt x="0" y="7325"/>
                    <a:pt x="134" y="9527"/>
                    <a:pt x="634" y="11528"/>
                  </a:cubicBezTo>
                  <a:cubicBezTo>
                    <a:pt x="968" y="12829"/>
                    <a:pt x="1668" y="13763"/>
                    <a:pt x="2869" y="13997"/>
                  </a:cubicBezTo>
                  <a:cubicBezTo>
                    <a:pt x="3138" y="14009"/>
                    <a:pt x="3406" y="14017"/>
                    <a:pt x="3673" y="14017"/>
                  </a:cubicBezTo>
                  <a:cubicBezTo>
                    <a:pt x="4136" y="14017"/>
                    <a:pt x="4593" y="13994"/>
                    <a:pt x="5037" y="13930"/>
                  </a:cubicBezTo>
                  <a:lnTo>
                    <a:pt x="5037" y="13930"/>
                  </a:lnTo>
                  <a:lnTo>
                    <a:pt x="5004" y="15798"/>
                  </a:lnTo>
                  <a:cubicBezTo>
                    <a:pt x="3936" y="16966"/>
                    <a:pt x="3970" y="17733"/>
                    <a:pt x="5037" y="17966"/>
                  </a:cubicBezTo>
                  <a:cubicBezTo>
                    <a:pt x="5410" y="18041"/>
                    <a:pt x="5889" y="18089"/>
                    <a:pt x="6411" y="18089"/>
                  </a:cubicBezTo>
                  <a:cubicBezTo>
                    <a:pt x="7761" y="18089"/>
                    <a:pt x="9399" y="17766"/>
                    <a:pt x="10241" y="16732"/>
                  </a:cubicBezTo>
                  <a:lnTo>
                    <a:pt x="10508" y="10161"/>
                  </a:lnTo>
                  <a:cubicBezTo>
                    <a:pt x="10508" y="10161"/>
                    <a:pt x="10663" y="10849"/>
                    <a:pt x="11608" y="10849"/>
                  </a:cubicBezTo>
                  <a:cubicBezTo>
                    <a:pt x="11821" y="10849"/>
                    <a:pt x="12075" y="10814"/>
                    <a:pt x="12376" y="10728"/>
                  </a:cubicBezTo>
                  <a:cubicBezTo>
                    <a:pt x="13310" y="10461"/>
                    <a:pt x="14477" y="8793"/>
                    <a:pt x="13910" y="7492"/>
                  </a:cubicBezTo>
                  <a:cubicBezTo>
                    <a:pt x="13632" y="6871"/>
                    <a:pt x="13202" y="6666"/>
                    <a:pt x="12793" y="6666"/>
                  </a:cubicBezTo>
                  <a:cubicBezTo>
                    <a:pt x="12366" y="6666"/>
                    <a:pt x="11962" y="6888"/>
                    <a:pt x="11775" y="7092"/>
                  </a:cubicBezTo>
                  <a:cubicBezTo>
                    <a:pt x="11461" y="7406"/>
                    <a:pt x="11073" y="7867"/>
                    <a:pt x="10801" y="7867"/>
                  </a:cubicBezTo>
                  <a:cubicBezTo>
                    <a:pt x="10755" y="7867"/>
                    <a:pt x="10713" y="7854"/>
                    <a:pt x="10675" y="7826"/>
                  </a:cubicBezTo>
                  <a:cubicBezTo>
                    <a:pt x="10675" y="7826"/>
                    <a:pt x="11842" y="2989"/>
                    <a:pt x="9073" y="1188"/>
                  </a:cubicBezTo>
                  <a:cubicBezTo>
                    <a:pt x="7982" y="456"/>
                    <a:pt x="6494" y="0"/>
                    <a:pt x="5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5452400" y="948875"/>
              <a:ext cx="336925" cy="272475"/>
            </a:xfrm>
            <a:custGeom>
              <a:avLst/>
              <a:gdLst/>
              <a:ahLst/>
              <a:cxnLst/>
              <a:rect l="l" t="t" r="r" b="b"/>
              <a:pathLst>
                <a:path w="13477" h="10899" extrusionOk="0">
                  <a:moveTo>
                    <a:pt x="2101" y="1"/>
                  </a:moveTo>
                  <a:cubicBezTo>
                    <a:pt x="1920" y="1"/>
                    <a:pt x="1748" y="53"/>
                    <a:pt x="1602" y="157"/>
                  </a:cubicBezTo>
                  <a:cubicBezTo>
                    <a:pt x="1435" y="357"/>
                    <a:pt x="1401" y="591"/>
                    <a:pt x="1435" y="791"/>
                  </a:cubicBezTo>
                  <a:cubicBezTo>
                    <a:pt x="1501" y="1325"/>
                    <a:pt x="1735" y="1792"/>
                    <a:pt x="2069" y="2192"/>
                  </a:cubicBezTo>
                  <a:cubicBezTo>
                    <a:pt x="1856" y="2168"/>
                    <a:pt x="1644" y="2145"/>
                    <a:pt x="1432" y="2145"/>
                  </a:cubicBezTo>
                  <a:cubicBezTo>
                    <a:pt x="1344" y="2145"/>
                    <a:pt x="1256" y="2149"/>
                    <a:pt x="1168" y="2159"/>
                  </a:cubicBezTo>
                  <a:cubicBezTo>
                    <a:pt x="834" y="2159"/>
                    <a:pt x="534" y="2325"/>
                    <a:pt x="334" y="2559"/>
                  </a:cubicBezTo>
                  <a:cubicBezTo>
                    <a:pt x="34" y="2892"/>
                    <a:pt x="0" y="3359"/>
                    <a:pt x="167" y="3760"/>
                  </a:cubicBezTo>
                  <a:cubicBezTo>
                    <a:pt x="367" y="4160"/>
                    <a:pt x="668" y="4494"/>
                    <a:pt x="1068" y="4694"/>
                  </a:cubicBezTo>
                  <a:cubicBezTo>
                    <a:pt x="1598" y="5007"/>
                    <a:pt x="2197" y="5163"/>
                    <a:pt x="2804" y="5163"/>
                  </a:cubicBezTo>
                  <a:cubicBezTo>
                    <a:pt x="3037" y="5163"/>
                    <a:pt x="3271" y="5140"/>
                    <a:pt x="3503" y="5094"/>
                  </a:cubicBezTo>
                  <a:cubicBezTo>
                    <a:pt x="3703" y="5528"/>
                    <a:pt x="4070" y="5861"/>
                    <a:pt x="4537" y="6028"/>
                  </a:cubicBezTo>
                  <a:cubicBezTo>
                    <a:pt x="5228" y="6324"/>
                    <a:pt x="5968" y="6474"/>
                    <a:pt x="6704" y="6474"/>
                  </a:cubicBezTo>
                  <a:cubicBezTo>
                    <a:pt x="7461" y="6474"/>
                    <a:pt x="8214" y="6316"/>
                    <a:pt x="8907" y="5995"/>
                  </a:cubicBezTo>
                  <a:cubicBezTo>
                    <a:pt x="9074" y="6195"/>
                    <a:pt x="9240" y="6428"/>
                    <a:pt x="9407" y="6628"/>
                  </a:cubicBezTo>
                  <a:cubicBezTo>
                    <a:pt x="9607" y="6829"/>
                    <a:pt x="9841" y="6995"/>
                    <a:pt x="10108" y="7162"/>
                  </a:cubicBezTo>
                  <a:cubicBezTo>
                    <a:pt x="10208" y="7229"/>
                    <a:pt x="10341" y="7262"/>
                    <a:pt x="10475" y="7329"/>
                  </a:cubicBezTo>
                  <a:cubicBezTo>
                    <a:pt x="10608" y="7362"/>
                    <a:pt x="10741" y="7429"/>
                    <a:pt x="10875" y="7462"/>
                  </a:cubicBezTo>
                  <a:cubicBezTo>
                    <a:pt x="11042" y="7596"/>
                    <a:pt x="11008" y="7896"/>
                    <a:pt x="11042" y="8096"/>
                  </a:cubicBezTo>
                  <a:cubicBezTo>
                    <a:pt x="11142" y="8630"/>
                    <a:pt x="11208" y="9164"/>
                    <a:pt x="11308" y="9697"/>
                  </a:cubicBezTo>
                  <a:cubicBezTo>
                    <a:pt x="11342" y="10064"/>
                    <a:pt x="11442" y="10431"/>
                    <a:pt x="11642" y="10765"/>
                  </a:cubicBezTo>
                  <a:cubicBezTo>
                    <a:pt x="11709" y="10831"/>
                    <a:pt x="11775" y="10898"/>
                    <a:pt x="11842" y="10898"/>
                  </a:cubicBezTo>
                  <a:cubicBezTo>
                    <a:pt x="12009" y="10898"/>
                    <a:pt x="12576" y="9964"/>
                    <a:pt x="12976" y="9664"/>
                  </a:cubicBezTo>
                  <a:cubicBezTo>
                    <a:pt x="13477" y="9197"/>
                    <a:pt x="12943" y="4961"/>
                    <a:pt x="12943" y="4961"/>
                  </a:cubicBezTo>
                  <a:cubicBezTo>
                    <a:pt x="13310" y="4227"/>
                    <a:pt x="13210" y="3326"/>
                    <a:pt x="12643" y="2692"/>
                  </a:cubicBezTo>
                  <a:cubicBezTo>
                    <a:pt x="11654" y="1544"/>
                    <a:pt x="10361" y="1189"/>
                    <a:pt x="8909" y="1189"/>
                  </a:cubicBezTo>
                  <a:cubicBezTo>
                    <a:pt x="8842" y="1189"/>
                    <a:pt x="8774" y="1190"/>
                    <a:pt x="8707" y="1191"/>
                  </a:cubicBezTo>
                  <a:cubicBezTo>
                    <a:pt x="8140" y="1191"/>
                    <a:pt x="7572" y="1258"/>
                    <a:pt x="7005" y="1258"/>
                  </a:cubicBezTo>
                  <a:cubicBezTo>
                    <a:pt x="6338" y="1258"/>
                    <a:pt x="5638" y="1124"/>
                    <a:pt x="5004" y="924"/>
                  </a:cubicBezTo>
                  <a:cubicBezTo>
                    <a:pt x="4137" y="657"/>
                    <a:pt x="3303" y="257"/>
                    <a:pt x="2435" y="57"/>
                  </a:cubicBezTo>
                  <a:cubicBezTo>
                    <a:pt x="2323" y="20"/>
                    <a:pt x="2210" y="1"/>
                    <a:pt x="2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5769300" y="1043925"/>
              <a:ext cx="51725" cy="37325"/>
            </a:xfrm>
            <a:custGeom>
              <a:avLst/>
              <a:gdLst/>
              <a:ahLst/>
              <a:cxnLst/>
              <a:rect l="l" t="t" r="r" b="b"/>
              <a:pathLst>
                <a:path w="2069" h="1493" extrusionOk="0">
                  <a:moveTo>
                    <a:pt x="1158" y="0"/>
                  </a:moveTo>
                  <a:cubicBezTo>
                    <a:pt x="1024" y="0"/>
                    <a:pt x="891" y="29"/>
                    <a:pt x="767" y="91"/>
                  </a:cubicBezTo>
                  <a:lnTo>
                    <a:pt x="734" y="91"/>
                  </a:lnTo>
                  <a:cubicBezTo>
                    <a:pt x="200" y="358"/>
                    <a:pt x="0" y="992"/>
                    <a:pt x="234" y="1492"/>
                  </a:cubicBezTo>
                  <a:lnTo>
                    <a:pt x="2068" y="591"/>
                  </a:lnTo>
                  <a:cubicBezTo>
                    <a:pt x="1897" y="224"/>
                    <a:pt x="1527" y="0"/>
                    <a:pt x="1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5608350" y="1305550"/>
              <a:ext cx="123450" cy="73400"/>
            </a:xfrm>
            <a:custGeom>
              <a:avLst/>
              <a:gdLst/>
              <a:ahLst/>
              <a:cxnLst/>
              <a:rect l="l" t="t" r="r" b="b"/>
              <a:pathLst>
                <a:path w="4938" h="2936" extrusionOk="0">
                  <a:moveTo>
                    <a:pt x="4937" y="0"/>
                  </a:moveTo>
                  <a:cubicBezTo>
                    <a:pt x="4637" y="567"/>
                    <a:pt x="4170" y="1001"/>
                    <a:pt x="3636" y="1268"/>
                  </a:cubicBezTo>
                  <a:cubicBezTo>
                    <a:pt x="2669" y="1735"/>
                    <a:pt x="0" y="2202"/>
                    <a:pt x="0" y="2202"/>
                  </a:cubicBezTo>
                  <a:lnTo>
                    <a:pt x="0" y="2936"/>
                  </a:lnTo>
                  <a:cubicBezTo>
                    <a:pt x="0" y="2936"/>
                    <a:pt x="3469" y="2335"/>
                    <a:pt x="4170" y="1501"/>
                  </a:cubicBezTo>
                  <a:cubicBezTo>
                    <a:pt x="4503" y="1068"/>
                    <a:pt x="4770" y="567"/>
                    <a:pt x="4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5630025" y="1177950"/>
              <a:ext cx="28375" cy="26800"/>
            </a:xfrm>
            <a:custGeom>
              <a:avLst/>
              <a:gdLst/>
              <a:ahLst/>
              <a:cxnLst/>
              <a:rect l="l" t="t" r="r" b="b"/>
              <a:pathLst>
                <a:path w="1135" h="1072" extrusionOk="0">
                  <a:moveTo>
                    <a:pt x="534" y="1"/>
                  </a:moveTo>
                  <a:cubicBezTo>
                    <a:pt x="234" y="34"/>
                    <a:pt x="0" y="301"/>
                    <a:pt x="34" y="601"/>
                  </a:cubicBezTo>
                  <a:cubicBezTo>
                    <a:pt x="65" y="851"/>
                    <a:pt x="301" y="1071"/>
                    <a:pt x="550" y="1071"/>
                  </a:cubicBezTo>
                  <a:cubicBezTo>
                    <a:pt x="567" y="1071"/>
                    <a:pt x="584" y="1070"/>
                    <a:pt x="601" y="1068"/>
                  </a:cubicBezTo>
                  <a:cubicBezTo>
                    <a:pt x="901" y="1035"/>
                    <a:pt x="1135" y="801"/>
                    <a:pt x="1101" y="501"/>
                  </a:cubicBezTo>
                  <a:cubicBezTo>
                    <a:pt x="1068" y="201"/>
                    <a:pt x="834"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5640025" y="1132800"/>
              <a:ext cx="32550" cy="24325"/>
            </a:xfrm>
            <a:custGeom>
              <a:avLst/>
              <a:gdLst/>
              <a:ahLst/>
              <a:cxnLst/>
              <a:rect l="l" t="t" r="r" b="b"/>
              <a:pathLst>
                <a:path w="1302" h="973" extrusionOk="0">
                  <a:moveTo>
                    <a:pt x="555" y="0"/>
                  </a:moveTo>
                  <a:cubicBezTo>
                    <a:pt x="323" y="0"/>
                    <a:pt x="95" y="136"/>
                    <a:pt x="1" y="372"/>
                  </a:cubicBezTo>
                  <a:lnTo>
                    <a:pt x="1" y="406"/>
                  </a:lnTo>
                  <a:lnTo>
                    <a:pt x="1168" y="973"/>
                  </a:lnTo>
                  <a:cubicBezTo>
                    <a:pt x="1302" y="639"/>
                    <a:pt x="1168" y="239"/>
                    <a:pt x="835" y="72"/>
                  </a:cubicBezTo>
                  <a:cubicBezTo>
                    <a:pt x="747" y="23"/>
                    <a:pt x="651" y="0"/>
                    <a:pt x="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5499925" y="1133950"/>
              <a:ext cx="33400" cy="21500"/>
            </a:xfrm>
            <a:custGeom>
              <a:avLst/>
              <a:gdLst/>
              <a:ahLst/>
              <a:cxnLst/>
              <a:rect l="l" t="t" r="r" b="b"/>
              <a:pathLst>
                <a:path w="1336" h="860" extrusionOk="0">
                  <a:moveTo>
                    <a:pt x="742" y="0"/>
                  </a:moveTo>
                  <a:cubicBezTo>
                    <a:pt x="685" y="0"/>
                    <a:pt x="626" y="8"/>
                    <a:pt x="568" y="26"/>
                  </a:cubicBezTo>
                  <a:lnTo>
                    <a:pt x="534" y="26"/>
                  </a:lnTo>
                  <a:cubicBezTo>
                    <a:pt x="168" y="159"/>
                    <a:pt x="1" y="526"/>
                    <a:pt x="101" y="860"/>
                  </a:cubicBezTo>
                  <a:lnTo>
                    <a:pt x="1335" y="460"/>
                  </a:lnTo>
                  <a:cubicBezTo>
                    <a:pt x="1253" y="185"/>
                    <a:pt x="1011" y="0"/>
                    <a:pt x="7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5516600" y="1176200"/>
              <a:ext cx="27550" cy="26800"/>
            </a:xfrm>
            <a:custGeom>
              <a:avLst/>
              <a:gdLst/>
              <a:ahLst/>
              <a:cxnLst/>
              <a:rect l="l" t="t" r="r" b="b"/>
              <a:pathLst>
                <a:path w="1102" h="1072" extrusionOk="0">
                  <a:moveTo>
                    <a:pt x="544" y="1"/>
                  </a:moveTo>
                  <a:cubicBezTo>
                    <a:pt x="268" y="1"/>
                    <a:pt x="34" y="223"/>
                    <a:pt x="34" y="504"/>
                  </a:cubicBezTo>
                  <a:cubicBezTo>
                    <a:pt x="1" y="804"/>
                    <a:pt x="234" y="1071"/>
                    <a:pt x="535" y="1071"/>
                  </a:cubicBezTo>
                  <a:cubicBezTo>
                    <a:pt x="801" y="1071"/>
                    <a:pt x="1068" y="871"/>
                    <a:pt x="1068" y="571"/>
                  </a:cubicBezTo>
                  <a:cubicBezTo>
                    <a:pt x="1102" y="271"/>
                    <a:pt x="868" y="37"/>
                    <a:pt x="601" y="4"/>
                  </a:cubicBezTo>
                  <a:cubicBezTo>
                    <a:pt x="582" y="2"/>
                    <a:pt x="56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a:off x="5542450" y="1181300"/>
              <a:ext cx="46725" cy="80075"/>
            </a:xfrm>
            <a:custGeom>
              <a:avLst/>
              <a:gdLst/>
              <a:ahLst/>
              <a:cxnLst/>
              <a:rect l="l" t="t" r="r" b="b"/>
              <a:pathLst>
                <a:path w="1869" h="3203" extrusionOk="0">
                  <a:moveTo>
                    <a:pt x="1869" y="0"/>
                  </a:moveTo>
                  <a:lnTo>
                    <a:pt x="1" y="2635"/>
                  </a:lnTo>
                  <a:lnTo>
                    <a:pt x="1669" y="3202"/>
                  </a:lnTo>
                  <a:lnTo>
                    <a:pt x="18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5582500" y="1274700"/>
              <a:ext cx="55900" cy="35725"/>
            </a:xfrm>
            <a:custGeom>
              <a:avLst/>
              <a:gdLst/>
              <a:ahLst/>
              <a:cxnLst/>
              <a:rect l="l" t="t" r="r" b="b"/>
              <a:pathLst>
                <a:path w="2236" h="1429" extrusionOk="0">
                  <a:moveTo>
                    <a:pt x="2068" y="0"/>
                  </a:moveTo>
                  <a:lnTo>
                    <a:pt x="0" y="567"/>
                  </a:lnTo>
                  <a:cubicBezTo>
                    <a:pt x="86" y="1084"/>
                    <a:pt x="519" y="1428"/>
                    <a:pt x="1021" y="1428"/>
                  </a:cubicBezTo>
                  <a:cubicBezTo>
                    <a:pt x="1102" y="1428"/>
                    <a:pt x="1185" y="1419"/>
                    <a:pt x="1268" y="1401"/>
                  </a:cubicBezTo>
                  <a:cubicBezTo>
                    <a:pt x="1268" y="1401"/>
                    <a:pt x="1268" y="1401"/>
                    <a:pt x="1301" y="1368"/>
                  </a:cubicBezTo>
                  <a:cubicBezTo>
                    <a:pt x="1868" y="1201"/>
                    <a:pt x="2235" y="600"/>
                    <a:pt x="20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5608350" y="1353900"/>
              <a:ext cx="164300" cy="169325"/>
            </a:xfrm>
            <a:custGeom>
              <a:avLst/>
              <a:gdLst/>
              <a:ahLst/>
              <a:cxnLst/>
              <a:rect l="l" t="t" r="r" b="b"/>
              <a:pathLst>
                <a:path w="6572" h="6773" extrusionOk="0">
                  <a:moveTo>
                    <a:pt x="5337" y="1"/>
                  </a:moveTo>
                  <a:lnTo>
                    <a:pt x="5304" y="935"/>
                  </a:lnTo>
                  <a:cubicBezTo>
                    <a:pt x="4970" y="2636"/>
                    <a:pt x="1468" y="4004"/>
                    <a:pt x="0" y="4304"/>
                  </a:cubicBezTo>
                  <a:cubicBezTo>
                    <a:pt x="367" y="4504"/>
                    <a:pt x="701" y="4804"/>
                    <a:pt x="901" y="5171"/>
                  </a:cubicBezTo>
                  <a:cubicBezTo>
                    <a:pt x="1201" y="5672"/>
                    <a:pt x="1401" y="6205"/>
                    <a:pt x="1468" y="6772"/>
                  </a:cubicBezTo>
                  <a:cubicBezTo>
                    <a:pt x="4036" y="6172"/>
                    <a:pt x="6572" y="3970"/>
                    <a:pt x="6471" y="1535"/>
                  </a:cubicBezTo>
                  <a:cubicBezTo>
                    <a:pt x="6171" y="635"/>
                    <a:pt x="5904" y="1"/>
                    <a:pt x="5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5689225" y="1384775"/>
              <a:ext cx="238525" cy="1093925"/>
            </a:xfrm>
            <a:custGeom>
              <a:avLst/>
              <a:gdLst/>
              <a:ahLst/>
              <a:cxnLst/>
              <a:rect l="l" t="t" r="r" b="b"/>
              <a:pathLst>
                <a:path w="9541" h="43757" extrusionOk="0">
                  <a:moveTo>
                    <a:pt x="2036" y="0"/>
                  </a:moveTo>
                  <a:cubicBezTo>
                    <a:pt x="2036" y="0"/>
                    <a:pt x="968" y="5471"/>
                    <a:pt x="501" y="9173"/>
                  </a:cubicBezTo>
                  <a:cubicBezTo>
                    <a:pt x="1" y="12876"/>
                    <a:pt x="101" y="23317"/>
                    <a:pt x="368" y="29955"/>
                  </a:cubicBezTo>
                  <a:cubicBezTo>
                    <a:pt x="535" y="34758"/>
                    <a:pt x="1268" y="43698"/>
                    <a:pt x="1268" y="43698"/>
                  </a:cubicBezTo>
                  <a:cubicBezTo>
                    <a:pt x="1268" y="43698"/>
                    <a:pt x="1569" y="43756"/>
                    <a:pt x="2227" y="43756"/>
                  </a:cubicBezTo>
                  <a:cubicBezTo>
                    <a:pt x="2886" y="43756"/>
                    <a:pt x="3904" y="43698"/>
                    <a:pt x="5338" y="43465"/>
                  </a:cubicBezTo>
                  <a:cubicBezTo>
                    <a:pt x="6806" y="43264"/>
                    <a:pt x="8240" y="42764"/>
                    <a:pt x="9541" y="42030"/>
                  </a:cubicBezTo>
                  <a:cubicBezTo>
                    <a:pt x="9541" y="42030"/>
                    <a:pt x="9074" y="28454"/>
                    <a:pt x="8740" y="23717"/>
                  </a:cubicBezTo>
                  <a:cubicBezTo>
                    <a:pt x="8440" y="19347"/>
                    <a:pt x="8440" y="16946"/>
                    <a:pt x="8440" y="16946"/>
                  </a:cubicBezTo>
                  <a:lnTo>
                    <a:pt x="9474" y="6972"/>
                  </a:lnTo>
                  <a:cubicBezTo>
                    <a:pt x="9474" y="6972"/>
                    <a:pt x="9408" y="734"/>
                    <a:pt x="7440" y="434"/>
                  </a:cubicBezTo>
                  <a:cubicBezTo>
                    <a:pt x="5438" y="134"/>
                    <a:pt x="2036" y="0"/>
                    <a:pt x="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5758450" y="1382275"/>
              <a:ext cx="35050" cy="226850"/>
            </a:xfrm>
            <a:custGeom>
              <a:avLst/>
              <a:gdLst/>
              <a:ahLst/>
              <a:cxnLst/>
              <a:rect l="l" t="t" r="r" b="b"/>
              <a:pathLst>
                <a:path w="1402" h="9074" extrusionOk="0">
                  <a:moveTo>
                    <a:pt x="101" y="0"/>
                  </a:moveTo>
                  <a:lnTo>
                    <a:pt x="0" y="434"/>
                  </a:lnTo>
                  <a:cubicBezTo>
                    <a:pt x="768" y="601"/>
                    <a:pt x="868" y="6205"/>
                    <a:pt x="768" y="7672"/>
                  </a:cubicBezTo>
                  <a:cubicBezTo>
                    <a:pt x="734" y="8306"/>
                    <a:pt x="701" y="8806"/>
                    <a:pt x="734" y="9073"/>
                  </a:cubicBezTo>
                  <a:lnTo>
                    <a:pt x="1168" y="9040"/>
                  </a:lnTo>
                  <a:cubicBezTo>
                    <a:pt x="1168" y="8806"/>
                    <a:pt x="1168" y="8339"/>
                    <a:pt x="1201" y="7706"/>
                  </a:cubicBezTo>
                  <a:cubicBezTo>
                    <a:pt x="1401" y="4637"/>
                    <a:pt x="1135" y="234"/>
                    <a:pt x="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5855175" y="2061075"/>
              <a:ext cx="197675" cy="286775"/>
            </a:xfrm>
            <a:custGeom>
              <a:avLst/>
              <a:gdLst/>
              <a:ahLst/>
              <a:cxnLst/>
              <a:rect l="l" t="t" r="r" b="b"/>
              <a:pathLst>
                <a:path w="7907" h="11471" extrusionOk="0">
                  <a:moveTo>
                    <a:pt x="3237" y="1"/>
                  </a:moveTo>
                  <a:cubicBezTo>
                    <a:pt x="3237" y="768"/>
                    <a:pt x="3170" y="1535"/>
                    <a:pt x="2970" y="2269"/>
                  </a:cubicBezTo>
                  <a:cubicBezTo>
                    <a:pt x="2836" y="2736"/>
                    <a:pt x="2569" y="3170"/>
                    <a:pt x="2236" y="3503"/>
                  </a:cubicBezTo>
                  <a:cubicBezTo>
                    <a:pt x="1435" y="4304"/>
                    <a:pt x="1402" y="4971"/>
                    <a:pt x="868" y="5905"/>
                  </a:cubicBezTo>
                  <a:cubicBezTo>
                    <a:pt x="435" y="6606"/>
                    <a:pt x="1" y="6839"/>
                    <a:pt x="134" y="7039"/>
                  </a:cubicBezTo>
                  <a:cubicBezTo>
                    <a:pt x="307" y="7250"/>
                    <a:pt x="567" y="7362"/>
                    <a:pt x="834" y="7362"/>
                  </a:cubicBezTo>
                  <a:cubicBezTo>
                    <a:pt x="1031" y="7362"/>
                    <a:pt x="1232" y="7300"/>
                    <a:pt x="1402" y="7173"/>
                  </a:cubicBezTo>
                  <a:cubicBezTo>
                    <a:pt x="1769" y="6939"/>
                    <a:pt x="2102" y="6639"/>
                    <a:pt x="2403" y="6272"/>
                  </a:cubicBezTo>
                  <a:lnTo>
                    <a:pt x="2403" y="6272"/>
                  </a:lnTo>
                  <a:cubicBezTo>
                    <a:pt x="2236" y="7173"/>
                    <a:pt x="1936" y="8040"/>
                    <a:pt x="1535" y="8841"/>
                  </a:cubicBezTo>
                  <a:cubicBezTo>
                    <a:pt x="771" y="10423"/>
                    <a:pt x="1079" y="11470"/>
                    <a:pt x="2677" y="11470"/>
                  </a:cubicBezTo>
                  <a:cubicBezTo>
                    <a:pt x="3032" y="11470"/>
                    <a:pt x="3451" y="11418"/>
                    <a:pt x="3937" y="11309"/>
                  </a:cubicBezTo>
                  <a:cubicBezTo>
                    <a:pt x="5638" y="10909"/>
                    <a:pt x="6472" y="9274"/>
                    <a:pt x="7340" y="5371"/>
                  </a:cubicBezTo>
                  <a:cubicBezTo>
                    <a:pt x="7673" y="3670"/>
                    <a:pt x="7873" y="1936"/>
                    <a:pt x="7907" y="201"/>
                  </a:cubicBezTo>
                  <a:lnTo>
                    <a:pt x="32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5832675" y="1395600"/>
              <a:ext cx="233525" cy="708525"/>
            </a:xfrm>
            <a:custGeom>
              <a:avLst/>
              <a:gdLst/>
              <a:ahLst/>
              <a:cxnLst/>
              <a:rect l="l" t="t" r="r" b="b"/>
              <a:pathLst>
                <a:path w="9341" h="28341" extrusionOk="0">
                  <a:moveTo>
                    <a:pt x="954" y="1"/>
                  </a:moveTo>
                  <a:cubicBezTo>
                    <a:pt x="941" y="1"/>
                    <a:pt x="934" y="1"/>
                    <a:pt x="934" y="1"/>
                  </a:cubicBezTo>
                  <a:cubicBezTo>
                    <a:pt x="100" y="2036"/>
                    <a:pt x="0" y="4304"/>
                    <a:pt x="601" y="6439"/>
                  </a:cubicBezTo>
                  <a:lnTo>
                    <a:pt x="3970" y="17113"/>
                  </a:lnTo>
                  <a:lnTo>
                    <a:pt x="3803" y="27721"/>
                  </a:lnTo>
                  <a:cubicBezTo>
                    <a:pt x="4698" y="28205"/>
                    <a:pt x="5820" y="28341"/>
                    <a:pt x="6795" y="28341"/>
                  </a:cubicBezTo>
                  <a:cubicBezTo>
                    <a:pt x="8036" y="28341"/>
                    <a:pt x="9040" y="28121"/>
                    <a:pt x="9040" y="28121"/>
                  </a:cubicBezTo>
                  <a:cubicBezTo>
                    <a:pt x="9040" y="28121"/>
                    <a:pt x="9340" y="18681"/>
                    <a:pt x="9174" y="16880"/>
                  </a:cubicBezTo>
                  <a:cubicBezTo>
                    <a:pt x="8940" y="14711"/>
                    <a:pt x="8206" y="11676"/>
                    <a:pt x="7372" y="8540"/>
                  </a:cubicBezTo>
                  <a:cubicBezTo>
                    <a:pt x="6538" y="5405"/>
                    <a:pt x="5804" y="2302"/>
                    <a:pt x="4537" y="1135"/>
                  </a:cubicBezTo>
                  <a:cubicBezTo>
                    <a:pt x="3306" y="31"/>
                    <a:pt x="1180"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5691725" y="1339375"/>
              <a:ext cx="98450" cy="475725"/>
            </a:xfrm>
            <a:custGeom>
              <a:avLst/>
              <a:gdLst/>
              <a:ahLst/>
              <a:cxnLst/>
              <a:rect l="l" t="t" r="r" b="b"/>
              <a:pathLst>
                <a:path w="3938" h="19029" extrusionOk="0">
                  <a:moveTo>
                    <a:pt x="2161" y="1"/>
                  </a:moveTo>
                  <a:cubicBezTo>
                    <a:pt x="2120" y="1"/>
                    <a:pt x="2078" y="5"/>
                    <a:pt x="2036" y="15"/>
                  </a:cubicBezTo>
                  <a:lnTo>
                    <a:pt x="1969" y="1516"/>
                  </a:lnTo>
                  <a:cubicBezTo>
                    <a:pt x="1235" y="2884"/>
                    <a:pt x="668" y="7020"/>
                    <a:pt x="234" y="10322"/>
                  </a:cubicBezTo>
                  <a:cubicBezTo>
                    <a:pt x="1" y="12224"/>
                    <a:pt x="68" y="19028"/>
                    <a:pt x="68" y="19028"/>
                  </a:cubicBezTo>
                  <a:cubicBezTo>
                    <a:pt x="234" y="17361"/>
                    <a:pt x="1936" y="13725"/>
                    <a:pt x="1902" y="12891"/>
                  </a:cubicBezTo>
                  <a:cubicBezTo>
                    <a:pt x="1902" y="12057"/>
                    <a:pt x="1769" y="9121"/>
                    <a:pt x="1769" y="9121"/>
                  </a:cubicBezTo>
                  <a:cubicBezTo>
                    <a:pt x="1769" y="9121"/>
                    <a:pt x="3403" y="6153"/>
                    <a:pt x="3637" y="5519"/>
                  </a:cubicBezTo>
                  <a:cubicBezTo>
                    <a:pt x="3937" y="4752"/>
                    <a:pt x="3637" y="1850"/>
                    <a:pt x="3637" y="1850"/>
                  </a:cubicBezTo>
                  <a:cubicBezTo>
                    <a:pt x="3637" y="1850"/>
                    <a:pt x="3103" y="949"/>
                    <a:pt x="2870" y="549"/>
                  </a:cubicBezTo>
                  <a:cubicBezTo>
                    <a:pt x="2641" y="176"/>
                    <a:pt x="2411"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5717575" y="1600750"/>
              <a:ext cx="120125" cy="261050"/>
            </a:xfrm>
            <a:custGeom>
              <a:avLst/>
              <a:gdLst/>
              <a:ahLst/>
              <a:cxnLst/>
              <a:rect l="l" t="t" r="r" b="b"/>
              <a:pathLst>
                <a:path w="4805" h="10442" extrusionOk="0">
                  <a:moveTo>
                    <a:pt x="2536" y="334"/>
                  </a:moveTo>
                  <a:cubicBezTo>
                    <a:pt x="2970" y="334"/>
                    <a:pt x="3804" y="1769"/>
                    <a:pt x="4171" y="2969"/>
                  </a:cubicBezTo>
                  <a:cubicBezTo>
                    <a:pt x="4471" y="3903"/>
                    <a:pt x="3437" y="8273"/>
                    <a:pt x="2970" y="8840"/>
                  </a:cubicBezTo>
                  <a:cubicBezTo>
                    <a:pt x="2736" y="9141"/>
                    <a:pt x="2469" y="9374"/>
                    <a:pt x="2136" y="9574"/>
                  </a:cubicBezTo>
                  <a:cubicBezTo>
                    <a:pt x="1836" y="9374"/>
                    <a:pt x="1602" y="9074"/>
                    <a:pt x="1369" y="8774"/>
                  </a:cubicBezTo>
                  <a:cubicBezTo>
                    <a:pt x="968" y="8140"/>
                    <a:pt x="335" y="3737"/>
                    <a:pt x="701" y="2803"/>
                  </a:cubicBezTo>
                  <a:cubicBezTo>
                    <a:pt x="1168" y="1669"/>
                    <a:pt x="2102" y="334"/>
                    <a:pt x="2536" y="334"/>
                  </a:cubicBezTo>
                  <a:close/>
                  <a:moveTo>
                    <a:pt x="2536" y="1"/>
                  </a:moveTo>
                  <a:cubicBezTo>
                    <a:pt x="1802" y="1"/>
                    <a:pt x="768" y="1835"/>
                    <a:pt x="435" y="2669"/>
                  </a:cubicBezTo>
                  <a:cubicBezTo>
                    <a:pt x="1" y="3703"/>
                    <a:pt x="701" y="8273"/>
                    <a:pt x="1135" y="8940"/>
                  </a:cubicBezTo>
                  <a:cubicBezTo>
                    <a:pt x="1335" y="9241"/>
                    <a:pt x="1602" y="9507"/>
                    <a:pt x="1869" y="9741"/>
                  </a:cubicBezTo>
                  <a:cubicBezTo>
                    <a:pt x="1569" y="9941"/>
                    <a:pt x="1235" y="10041"/>
                    <a:pt x="868" y="10041"/>
                  </a:cubicBezTo>
                  <a:lnTo>
                    <a:pt x="835" y="10341"/>
                  </a:lnTo>
                  <a:cubicBezTo>
                    <a:pt x="1302" y="10341"/>
                    <a:pt x="1769" y="10208"/>
                    <a:pt x="2136" y="9941"/>
                  </a:cubicBezTo>
                  <a:cubicBezTo>
                    <a:pt x="2503" y="10208"/>
                    <a:pt x="2936" y="10375"/>
                    <a:pt x="3370" y="10441"/>
                  </a:cubicBezTo>
                  <a:lnTo>
                    <a:pt x="3403" y="10441"/>
                  </a:lnTo>
                  <a:lnTo>
                    <a:pt x="3403" y="10141"/>
                  </a:lnTo>
                  <a:cubicBezTo>
                    <a:pt x="3036" y="10108"/>
                    <a:pt x="2703" y="9974"/>
                    <a:pt x="2403" y="9774"/>
                  </a:cubicBezTo>
                  <a:cubicBezTo>
                    <a:pt x="2736" y="9541"/>
                    <a:pt x="3003" y="9307"/>
                    <a:pt x="3237" y="9007"/>
                  </a:cubicBezTo>
                  <a:cubicBezTo>
                    <a:pt x="3737" y="8373"/>
                    <a:pt x="4804" y="3903"/>
                    <a:pt x="4471" y="2869"/>
                  </a:cubicBezTo>
                  <a:cubicBezTo>
                    <a:pt x="4204" y="1969"/>
                    <a:pt x="3337" y="34"/>
                    <a:pt x="2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5727600" y="1844250"/>
              <a:ext cx="22525" cy="22550"/>
            </a:xfrm>
            <a:custGeom>
              <a:avLst/>
              <a:gdLst/>
              <a:ahLst/>
              <a:cxnLst/>
              <a:rect l="l" t="t" r="r" b="b"/>
              <a:pathLst>
                <a:path w="901" h="902" extrusionOk="0">
                  <a:moveTo>
                    <a:pt x="467" y="1"/>
                  </a:moveTo>
                  <a:cubicBezTo>
                    <a:pt x="234" y="1"/>
                    <a:pt x="34" y="168"/>
                    <a:pt x="0" y="435"/>
                  </a:cubicBezTo>
                  <a:cubicBezTo>
                    <a:pt x="0" y="668"/>
                    <a:pt x="167" y="868"/>
                    <a:pt x="434" y="902"/>
                  </a:cubicBezTo>
                  <a:cubicBezTo>
                    <a:pt x="667" y="902"/>
                    <a:pt x="868" y="701"/>
                    <a:pt x="901" y="468"/>
                  </a:cubicBezTo>
                  <a:cubicBezTo>
                    <a:pt x="901" y="234"/>
                    <a:pt x="701" y="34"/>
                    <a:pt x="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5791800" y="1846775"/>
              <a:ext cx="22550" cy="22625"/>
            </a:xfrm>
            <a:custGeom>
              <a:avLst/>
              <a:gdLst/>
              <a:ahLst/>
              <a:cxnLst/>
              <a:rect l="l" t="t" r="r" b="b"/>
              <a:pathLst>
                <a:path w="902" h="905" extrusionOk="0">
                  <a:moveTo>
                    <a:pt x="468" y="0"/>
                  </a:moveTo>
                  <a:cubicBezTo>
                    <a:pt x="234" y="0"/>
                    <a:pt x="34" y="200"/>
                    <a:pt x="1" y="434"/>
                  </a:cubicBezTo>
                  <a:cubicBezTo>
                    <a:pt x="1" y="667"/>
                    <a:pt x="168" y="901"/>
                    <a:pt x="434" y="901"/>
                  </a:cubicBezTo>
                  <a:cubicBezTo>
                    <a:pt x="452" y="903"/>
                    <a:pt x="469" y="904"/>
                    <a:pt x="486" y="904"/>
                  </a:cubicBezTo>
                  <a:cubicBezTo>
                    <a:pt x="701" y="904"/>
                    <a:pt x="901" y="717"/>
                    <a:pt x="901" y="500"/>
                  </a:cubicBezTo>
                  <a:cubicBezTo>
                    <a:pt x="901" y="234"/>
                    <a:pt x="735" y="33"/>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a:off x="5721750" y="1599900"/>
              <a:ext cx="111775" cy="122625"/>
            </a:xfrm>
            <a:custGeom>
              <a:avLst/>
              <a:gdLst/>
              <a:ahLst/>
              <a:cxnLst/>
              <a:rect l="l" t="t" r="r" b="b"/>
              <a:pathLst>
                <a:path w="4471" h="4905" extrusionOk="0">
                  <a:moveTo>
                    <a:pt x="2382" y="1"/>
                  </a:moveTo>
                  <a:cubicBezTo>
                    <a:pt x="1486" y="1"/>
                    <a:pt x="433" y="2141"/>
                    <a:pt x="201" y="2703"/>
                  </a:cubicBezTo>
                  <a:cubicBezTo>
                    <a:pt x="34" y="3337"/>
                    <a:pt x="1" y="4004"/>
                    <a:pt x="67" y="4638"/>
                  </a:cubicBezTo>
                  <a:cubicBezTo>
                    <a:pt x="101" y="4671"/>
                    <a:pt x="134" y="4705"/>
                    <a:pt x="201" y="4705"/>
                  </a:cubicBezTo>
                  <a:lnTo>
                    <a:pt x="434" y="4705"/>
                  </a:lnTo>
                  <a:cubicBezTo>
                    <a:pt x="501" y="4705"/>
                    <a:pt x="534" y="4638"/>
                    <a:pt x="534" y="4605"/>
                  </a:cubicBezTo>
                  <a:cubicBezTo>
                    <a:pt x="468" y="4038"/>
                    <a:pt x="501" y="3437"/>
                    <a:pt x="601" y="2903"/>
                  </a:cubicBezTo>
                  <a:cubicBezTo>
                    <a:pt x="1063" y="1816"/>
                    <a:pt x="1980" y="468"/>
                    <a:pt x="2388" y="468"/>
                  </a:cubicBezTo>
                  <a:cubicBezTo>
                    <a:pt x="2393" y="468"/>
                    <a:pt x="2398" y="468"/>
                    <a:pt x="2402" y="468"/>
                  </a:cubicBezTo>
                  <a:cubicBezTo>
                    <a:pt x="2803" y="468"/>
                    <a:pt x="3603" y="1903"/>
                    <a:pt x="3937" y="3037"/>
                  </a:cubicBezTo>
                  <a:cubicBezTo>
                    <a:pt x="4004" y="3604"/>
                    <a:pt x="4004" y="4171"/>
                    <a:pt x="3870" y="4738"/>
                  </a:cubicBezTo>
                  <a:cubicBezTo>
                    <a:pt x="3870" y="4805"/>
                    <a:pt x="3904" y="4838"/>
                    <a:pt x="3937" y="4838"/>
                  </a:cubicBezTo>
                  <a:lnTo>
                    <a:pt x="4204" y="4905"/>
                  </a:lnTo>
                  <a:cubicBezTo>
                    <a:pt x="4270" y="4905"/>
                    <a:pt x="4304" y="4871"/>
                    <a:pt x="4304" y="4805"/>
                  </a:cubicBezTo>
                  <a:cubicBezTo>
                    <a:pt x="4471" y="4171"/>
                    <a:pt x="4471" y="3537"/>
                    <a:pt x="4371" y="2903"/>
                  </a:cubicBezTo>
                  <a:cubicBezTo>
                    <a:pt x="4170" y="2303"/>
                    <a:pt x="3303" y="35"/>
                    <a:pt x="2402" y="1"/>
                  </a:cubicBezTo>
                  <a:cubicBezTo>
                    <a:pt x="2396" y="1"/>
                    <a:pt x="2389" y="1"/>
                    <a:pt x="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5437375" y="1366425"/>
              <a:ext cx="171000" cy="1084125"/>
            </a:xfrm>
            <a:custGeom>
              <a:avLst/>
              <a:gdLst/>
              <a:ahLst/>
              <a:cxnLst/>
              <a:rect l="l" t="t" r="r" b="b"/>
              <a:pathLst>
                <a:path w="6840" h="43365" extrusionOk="0">
                  <a:moveTo>
                    <a:pt x="6839" y="0"/>
                  </a:moveTo>
                  <a:lnTo>
                    <a:pt x="6839" y="0"/>
                  </a:lnTo>
                  <a:cubicBezTo>
                    <a:pt x="6439" y="34"/>
                    <a:pt x="6272" y="601"/>
                    <a:pt x="5338" y="834"/>
                  </a:cubicBezTo>
                  <a:cubicBezTo>
                    <a:pt x="3637" y="1368"/>
                    <a:pt x="2303" y="1568"/>
                    <a:pt x="1602" y="2469"/>
                  </a:cubicBezTo>
                  <a:cubicBezTo>
                    <a:pt x="468" y="4003"/>
                    <a:pt x="668" y="5271"/>
                    <a:pt x="401" y="13010"/>
                  </a:cubicBezTo>
                  <a:cubicBezTo>
                    <a:pt x="101" y="20748"/>
                    <a:pt x="1" y="42831"/>
                    <a:pt x="1" y="42831"/>
                  </a:cubicBezTo>
                  <a:cubicBezTo>
                    <a:pt x="835" y="43198"/>
                    <a:pt x="1736" y="43365"/>
                    <a:pt x="2636" y="43365"/>
                  </a:cubicBezTo>
                  <a:cubicBezTo>
                    <a:pt x="2636" y="43365"/>
                    <a:pt x="2569" y="19014"/>
                    <a:pt x="2736" y="13510"/>
                  </a:cubicBezTo>
                  <a:cubicBezTo>
                    <a:pt x="2870" y="8039"/>
                    <a:pt x="3704" y="5371"/>
                    <a:pt x="4904" y="3570"/>
                  </a:cubicBezTo>
                  <a:cubicBezTo>
                    <a:pt x="5205" y="2335"/>
                    <a:pt x="5872" y="1235"/>
                    <a:pt x="6772" y="367"/>
                  </a:cubicBezTo>
                  <a:lnTo>
                    <a:pt x="6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8"/>
            <p:cNvSpPr/>
            <p:nvPr/>
          </p:nvSpPr>
          <p:spPr>
            <a:xfrm>
              <a:off x="5479925" y="1366425"/>
              <a:ext cx="128450" cy="405300"/>
            </a:xfrm>
            <a:custGeom>
              <a:avLst/>
              <a:gdLst/>
              <a:ahLst/>
              <a:cxnLst/>
              <a:rect l="l" t="t" r="r" b="b"/>
              <a:pathLst>
                <a:path w="5138" h="16212" extrusionOk="0">
                  <a:moveTo>
                    <a:pt x="5137" y="0"/>
                  </a:moveTo>
                  <a:cubicBezTo>
                    <a:pt x="4637" y="67"/>
                    <a:pt x="4170" y="267"/>
                    <a:pt x="3803" y="567"/>
                  </a:cubicBezTo>
                  <a:cubicBezTo>
                    <a:pt x="3536" y="701"/>
                    <a:pt x="3303" y="868"/>
                    <a:pt x="3069" y="1068"/>
                  </a:cubicBezTo>
                  <a:cubicBezTo>
                    <a:pt x="2836" y="1301"/>
                    <a:pt x="2602" y="1568"/>
                    <a:pt x="2469" y="1835"/>
                  </a:cubicBezTo>
                  <a:cubicBezTo>
                    <a:pt x="1668" y="3436"/>
                    <a:pt x="1334" y="5204"/>
                    <a:pt x="1501" y="6972"/>
                  </a:cubicBezTo>
                  <a:cubicBezTo>
                    <a:pt x="1501" y="6972"/>
                    <a:pt x="334" y="9140"/>
                    <a:pt x="167" y="10208"/>
                  </a:cubicBezTo>
                  <a:cubicBezTo>
                    <a:pt x="0" y="11242"/>
                    <a:pt x="968" y="16212"/>
                    <a:pt x="968" y="16212"/>
                  </a:cubicBezTo>
                  <a:cubicBezTo>
                    <a:pt x="1001" y="15111"/>
                    <a:pt x="1001" y="14210"/>
                    <a:pt x="1034" y="13543"/>
                  </a:cubicBezTo>
                  <a:cubicBezTo>
                    <a:pt x="1201" y="8073"/>
                    <a:pt x="2035" y="5404"/>
                    <a:pt x="3202" y="3603"/>
                  </a:cubicBezTo>
                  <a:cubicBezTo>
                    <a:pt x="3536" y="2369"/>
                    <a:pt x="4203" y="1268"/>
                    <a:pt x="5137" y="401"/>
                  </a:cubicBezTo>
                  <a:lnTo>
                    <a:pt x="5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5548300" y="1376425"/>
              <a:ext cx="60075" cy="133450"/>
            </a:xfrm>
            <a:custGeom>
              <a:avLst/>
              <a:gdLst/>
              <a:ahLst/>
              <a:cxnLst/>
              <a:rect l="l" t="t" r="r" b="b"/>
              <a:pathLst>
                <a:path w="2403" h="5338" extrusionOk="0">
                  <a:moveTo>
                    <a:pt x="2402" y="1"/>
                  </a:moveTo>
                  <a:lnTo>
                    <a:pt x="2402" y="1"/>
                  </a:lnTo>
                  <a:cubicBezTo>
                    <a:pt x="1902" y="301"/>
                    <a:pt x="1468" y="668"/>
                    <a:pt x="1101" y="1101"/>
                  </a:cubicBezTo>
                  <a:cubicBezTo>
                    <a:pt x="201" y="2336"/>
                    <a:pt x="0" y="3937"/>
                    <a:pt x="634" y="5338"/>
                  </a:cubicBezTo>
                  <a:cubicBezTo>
                    <a:pt x="801" y="4871"/>
                    <a:pt x="1068" y="4437"/>
                    <a:pt x="1401" y="4070"/>
                  </a:cubicBezTo>
                  <a:cubicBezTo>
                    <a:pt x="1668" y="3770"/>
                    <a:pt x="2002" y="3536"/>
                    <a:pt x="2402" y="3403"/>
                  </a:cubicBezTo>
                  <a:cubicBezTo>
                    <a:pt x="1935" y="2903"/>
                    <a:pt x="2102" y="2035"/>
                    <a:pt x="2369" y="1268"/>
                  </a:cubicBez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5148025" y="1642450"/>
              <a:ext cx="438650" cy="528750"/>
            </a:xfrm>
            <a:custGeom>
              <a:avLst/>
              <a:gdLst/>
              <a:ahLst/>
              <a:cxnLst/>
              <a:rect l="l" t="t" r="r" b="b"/>
              <a:pathLst>
                <a:path w="17546" h="21150" extrusionOk="0">
                  <a:moveTo>
                    <a:pt x="300" y="1"/>
                  </a:moveTo>
                  <a:lnTo>
                    <a:pt x="0" y="301"/>
                  </a:lnTo>
                  <a:lnTo>
                    <a:pt x="4403" y="16346"/>
                  </a:lnTo>
                  <a:lnTo>
                    <a:pt x="17246" y="21149"/>
                  </a:lnTo>
                  <a:lnTo>
                    <a:pt x="17546" y="20849"/>
                  </a:lnTo>
                  <a:lnTo>
                    <a:pt x="13810" y="4771"/>
                  </a:lnTo>
                  <a:lnTo>
                    <a:pt x="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p:nvPr/>
          </p:nvSpPr>
          <p:spPr>
            <a:xfrm>
              <a:off x="5485750" y="1761700"/>
              <a:ext cx="100925" cy="409500"/>
            </a:xfrm>
            <a:custGeom>
              <a:avLst/>
              <a:gdLst/>
              <a:ahLst/>
              <a:cxnLst/>
              <a:rect l="l" t="t" r="r" b="b"/>
              <a:pathLst>
                <a:path w="4037" h="16380" extrusionOk="0">
                  <a:moveTo>
                    <a:pt x="301" y="1"/>
                  </a:moveTo>
                  <a:lnTo>
                    <a:pt x="1" y="301"/>
                  </a:lnTo>
                  <a:lnTo>
                    <a:pt x="3737" y="16379"/>
                  </a:lnTo>
                  <a:lnTo>
                    <a:pt x="4037" y="16079"/>
                  </a:lnTo>
                  <a:lnTo>
                    <a:pt x="3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8"/>
            <p:cNvSpPr/>
            <p:nvPr/>
          </p:nvSpPr>
          <p:spPr>
            <a:xfrm>
              <a:off x="5234750" y="1968525"/>
              <a:ext cx="73400" cy="23775"/>
            </a:xfrm>
            <a:custGeom>
              <a:avLst/>
              <a:gdLst/>
              <a:ahLst/>
              <a:cxnLst/>
              <a:rect l="l" t="t" r="r" b="b"/>
              <a:pathLst>
                <a:path w="2936" h="951" extrusionOk="0">
                  <a:moveTo>
                    <a:pt x="0" y="0"/>
                  </a:moveTo>
                  <a:lnTo>
                    <a:pt x="267" y="934"/>
                  </a:lnTo>
                  <a:cubicBezTo>
                    <a:pt x="395" y="946"/>
                    <a:pt x="520" y="951"/>
                    <a:pt x="641" y="951"/>
                  </a:cubicBezTo>
                  <a:cubicBezTo>
                    <a:pt x="1938" y="951"/>
                    <a:pt x="2814" y="342"/>
                    <a:pt x="2936" y="67"/>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a:off x="5246675" y="1715400"/>
              <a:ext cx="160725" cy="73025"/>
            </a:xfrm>
            <a:custGeom>
              <a:avLst/>
              <a:gdLst/>
              <a:ahLst/>
              <a:cxnLst/>
              <a:rect l="l" t="t" r="r" b="b"/>
              <a:pathLst>
                <a:path w="6429" h="2921" extrusionOk="0">
                  <a:moveTo>
                    <a:pt x="235" y="1"/>
                  </a:moveTo>
                  <a:cubicBezTo>
                    <a:pt x="80" y="1"/>
                    <a:pt x="1" y="49"/>
                    <a:pt x="24" y="151"/>
                  </a:cubicBezTo>
                  <a:lnTo>
                    <a:pt x="124" y="685"/>
                  </a:lnTo>
                  <a:lnTo>
                    <a:pt x="6428" y="2920"/>
                  </a:lnTo>
                  <a:lnTo>
                    <a:pt x="6328" y="2386"/>
                  </a:lnTo>
                  <a:cubicBezTo>
                    <a:pt x="6261" y="2086"/>
                    <a:pt x="5261" y="1719"/>
                    <a:pt x="4227" y="1252"/>
                  </a:cubicBezTo>
                  <a:lnTo>
                    <a:pt x="1791" y="485"/>
                  </a:lnTo>
                  <a:cubicBezTo>
                    <a:pt x="1111" y="178"/>
                    <a:pt x="532"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5229325" y="1666575"/>
              <a:ext cx="173900" cy="73475"/>
            </a:xfrm>
            <a:custGeom>
              <a:avLst/>
              <a:gdLst/>
              <a:ahLst/>
              <a:cxnLst/>
              <a:rect l="l" t="t" r="r" b="b"/>
              <a:pathLst>
                <a:path w="6956" h="2939" extrusionOk="0">
                  <a:moveTo>
                    <a:pt x="2017" y="0"/>
                  </a:moveTo>
                  <a:cubicBezTo>
                    <a:pt x="1314" y="0"/>
                    <a:pt x="1485" y="437"/>
                    <a:pt x="1485" y="437"/>
                  </a:cubicBezTo>
                  <a:lnTo>
                    <a:pt x="718" y="170"/>
                  </a:lnTo>
                  <a:cubicBezTo>
                    <a:pt x="501" y="120"/>
                    <a:pt x="317" y="86"/>
                    <a:pt x="192" y="86"/>
                  </a:cubicBezTo>
                  <a:cubicBezTo>
                    <a:pt x="67" y="86"/>
                    <a:pt x="0" y="120"/>
                    <a:pt x="17" y="203"/>
                  </a:cubicBezTo>
                  <a:cubicBezTo>
                    <a:pt x="50" y="403"/>
                    <a:pt x="84" y="537"/>
                    <a:pt x="84" y="537"/>
                  </a:cubicBezTo>
                  <a:lnTo>
                    <a:pt x="6955" y="2938"/>
                  </a:lnTo>
                  <a:lnTo>
                    <a:pt x="6855" y="2605"/>
                  </a:lnTo>
                  <a:cubicBezTo>
                    <a:pt x="6789" y="2405"/>
                    <a:pt x="6722" y="2271"/>
                    <a:pt x="6055" y="2071"/>
                  </a:cubicBezTo>
                  <a:cubicBezTo>
                    <a:pt x="5721" y="1971"/>
                    <a:pt x="5421" y="1838"/>
                    <a:pt x="5121" y="1704"/>
                  </a:cubicBezTo>
                  <a:cubicBezTo>
                    <a:pt x="5121" y="1704"/>
                    <a:pt x="5054" y="703"/>
                    <a:pt x="3019" y="170"/>
                  </a:cubicBezTo>
                  <a:cubicBezTo>
                    <a:pt x="2568" y="47"/>
                    <a:pt x="2246" y="0"/>
                    <a:pt x="2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5243075" y="1679975"/>
              <a:ext cx="142625" cy="93425"/>
            </a:xfrm>
            <a:custGeom>
              <a:avLst/>
              <a:gdLst/>
              <a:ahLst/>
              <a:cxnLst/>
              <a:rect l="l" t="t" r="r" b="b"/>
              <a:pathLst>
                <a:path w="5705" h="3737" extrusionOk="0">
                  <a:moveTo>
                    <a:pt x="1" y="1"/>
                  </a:moveTo>
                  <a:lnTo>
                    <a:pt x="201" y="701"/>
                  </a:lnTo>
                  <a:cubicBezTo>
                    <a:pt x="835" y="1001"/>
                    <a:pt x="1102" y="1135"/>
                    <a:pt x="1202" y="1602"/>
                  </a:cubicBezTo>
                  <a:cubicBezTo>
                    <a:pt x="1302" y="2102"/>
                    <a:pt x="1335" y="2336"/>
                    <a:pt x="1335" y="2336"/>
                  </a:cubicBezTo>
                  <a:lnTo>
                    <a:pt x="4904" y="3737"/>
                  </a:lnTo>
                  <a:cubicBezTo>
                    <a:pt x="4904" y="3737"/>
                    <a:pt x="4704" y="2969"/>
                    <a:pt x="4671" y="2703"/>
                  </a:cubicBezTo>
                  <a:cubicBezTo>
                    <a:pt x="4655" y="2590"/>
                    <a:pt x="4748" y="2531"/>
                    <a:pt x="4920" y="2531"/>
                  </a:cubicBezTo>
                  <a:cubicBezTo>
                    <a:pt x="5103" y="2531"/>
                    <a:pt x="5377" y="2598"/>
                    <a:pt x="5705" y="2736"/>
                  </a:cubicBezTo>
                  <a:lnTo>
                    <a:pt x="5571" y="21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a:off x="5241675" y="1715425"/>
              <a:ext cx="160700" cy="73825"/>
            </a:xfrm>
            <a:custGeom>
              <a:avLst/>
              <a:gdLst/>
              <a:ahLst/>
              <a:cxnLst/>
              <a:rect l="l" t="t" r="r" b="b"/>
              <a:pathLst>
                <a:path w="6428" h="2953" extrusionOk="0">
                  <a:moveTo>
                    <a:pt x="228" y="1"/>
                  </a:moveTo>
                  <a:cubicBezTo>
                    <a:pt x="77" y="1"/>
                    <a:pt x="1" y="49"/>
                    <a:pt x="23" y="150"/>
                  </a:cubicBezTo>
                  <a:lnTo>
                    <a:pt x="157" y="717"/>
                  </a:lnTo>
                  <a:lnTo>
                    <a:pt x="6428" y="2952"/>
                  </a:lnTo>
                  <a:lnTo>
                    <a:pt x="6428" y="2952"/>
                  </a:lnTo>
                  <a:lnTo>
                    <a:pt x="6328" y="2419"/>
                  </a:lnTo>
                  <a:cubicBezTo>
                    <a:pt x="6261" y="2085"/>
                    <a:pt x="5260" y="1752"/>
                    <a:pt x="4226" y="1251"/>
                  </a:cubicBezTo>
                  <a:lnTo>
                    <a:pt x="1791" y="517"/>
                  </a:lnTo>
                  <a:cubicBezTo>
                    <a:pt x="1107" y="186"/>
                    <a:pt x="524" y="1"/>
                    <a:pt x="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5156700" y="1779900"/>
              <a:ext cx="188975" cy="201975"/>
            </a:xfrm>
            <a:custGeom>
              <a:avLst/>
              <a:gdLst/>
              <a:ahLst/>
              <a:cxnLst/>
              <a:rect l="l" t="t" r="r" b="b"/>
              <a:pathLst>
                <a:path w="7559" h="8079" extrusionOk="0">
                  <a:moveTo>
                    <a:pt x="588" y="0"/>
                  </a:moveTo>
                  <a:cubicBezTo>
                    <a:pt x="249" y="0"/>
                    <a:pt x="0" y="363"/>
                    <a:pt x="153" y="1041"/>
                  </a:cubicBezTo>
                  <a:cubicBezTo>
                    <a:pt x="387" y="2075"/>
                    <a:pt x="53" y="3976"/>
                    <a:pt x="687" y="5744"/>
                  </a:cubicBezTo>
                  <a:cubicBezTo>
                    <a:pt x="1087" y="6911"/>
                    <a:pt x="2088" y="7779"/>
                    <a:pt x="3322" y="8012"/>
                  </a:cubicBezTo>
                  <a:cubicBezTo>
                    <a:pt x="3637" y="8056"/>
                    <a:pt x="3937" y="8079"/>
                    <a:pt x="4221" y="8079"/>
                  </a:cubicBezTo>
                  <a:cubicBezTo>
                    <a:pt x="5652" y="8079"/>
                    <a:pt x="6669" y="7513"/>
                    <a:pt x="7058" y="6344"/>
                  </a:cubicBezTo>
                  <a:cubicBezTo>
                    <a:pt x="7559" y="4843"/>
                    <a:pt x="7325" y="4376"/>
                    <a:pt x="5224" y="4143"/>
                  </a:cubicBezTo>
                  <a:cubicBezTo>
                    <a:pt x="4090" y="3976"/>
                    <a:pt x="1888" y="2975"/>
                    <a:pt x="1755" y="2508"/>
                  </a:cubicBezTo>
                  <a:cubicBezTo>
                    <a:pt x="1654" y="2075"/>
                    <a:pt x="1154" y="307"/>
                    <a:pt x="1154" y="307"/>
                  </a:cubicBezTo>
                  <a:cubicBezTo>
                    <a:pt x="970" y="100"/>
                    <a:pt x="767" y="0"/>
                    <a:pt x="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4764400" y="3791500"/>
              <a:ext cx="269400" cy="518000"/>
            </a:xfrm>
            <a:custGeom>
              <a:avLst/>
              <a:gdLst/>
              <a:ahLst/>
              <a:cxnLst/>
              <a:rect l="l" t="t" r="r" b="b"/>
              <a:pathLst>
                <a:path w="10776" h="20720" extrusionOk="0">
                  <a:moveTo>
                    <a:pt x="4771" y="0"/>
                  </a:moveTo>
                  <a:cubicBezTo>
                    <a:pt x="4771" y="1"/>
                    <a:pt x="5671" y="12376"/>
                    <a:pt x="5638" y="13610"/>
                  </a:cubicBezTo>
                  <a:cubicBezTo>
                    <a:pt x="5571" y="14877"/>
                    <a:pt x="5571" y="15378"/>
                    <a:pt x="4971" y="16012"/>
                  </a:cubicBezTo>
                  <a:cubicBezTo>
                    <a:pt x="3737" y="17379"/>
                    <a:pt x="1535" y="19114"/>
                    <a:pt x="1" y="20281"/>
                  </a:cubicBezTo>
                  <a:cubicBezTo>
                    <a:pt x="119" y="20586"/>
                    <a:pt x="651" y="20719"/>
                    <a:pt x="1269" y="20719"/>
                  </a:cubicBezTo>
                  <a:cubicBezTo>
                    <a:pt x="1866" y="20719"/>
                    <a:pt x="2543" y="20595"/>
                    <a:pt x="3003" y="20381"/>
                  </a:cubicBezTo>
                  <a:cubicBezTo>
                    <a:pt x="4204" y="19714"/>
                    <a:pt x="5338" y="18980"/>
                    <a:pt x="6405" y="18146"/>
                  </a:cubicBezTo>
                  <a:cubicBezTo>
                    <a:pt x="7673" y="17179"/>
                    <a:pt x="9274" y="16412"/>
                    <a:pt x="9274" y="14977"/>
                  </a:cubicBezTo>
                  <a:cubicBezTo>
                    <a:pt x="9274" y="14877"/>
                    <a:pt x="9274" y="14777"/>
                    <a:pt x="9241" y="14677"/>
                  </a:cubicBezTo>
                  <a:cubicBezTo>
                    <a:pt x="9274" y="13476"/>
                    <a:pt x="9508" y="11742"/>
                    <a:pt x="10775" y="4370"/>
                  </a:cubicBezTo>
                  <a:lnTo>
                    <a:pt x="47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4695200" y="4256000"/>
              <a:ext cx="321075" cy="135775"/>
            </a:xfrm>
            <a:custGeom>
              <a:avLst/>
              <a:gdLst/>
              <a:ahLst/>
              <a:cxnLst/>
              <a:rect l="l" t="t" r="r" b="b"/>
              <a:pathLst>
                <a:path w="12843" h="5431" extrusionOk="0">
                  <a:moveTo>
                    <a:pt x="12776" y="0"/>
                  </a:moveTo>
                  <a:lnTo>
                    <a:pt x="134" y="3236"/>
                  </a:lnTo>
                  <a:cubicBezTo>
                    <a:pt x="0" y="3669"/>
                    <a:pt x="67" y="4136"/>
                    <a:pt x="367" y="4503"/>
                  </a:cubicBezTo>
                  <a:cubicBezTo>
                    <a:pt x="1273" y="5116"/>
                    <a:pt x="2328" y="5431"/>
                    <a:pt x="3412" y="5431"/>
                  </a:cubicBezTo>
                  <a:cubicBezTo>
                    <a:pt x="3686" y="5431"/>
                    <a:pt x="3961" y="5411"/>
                    <a:pt x="4236" y="5371"/>
                  </a:cubicBezTo>
                  <a:cubicBezTo>
                    <a:pt x="6138" y="5137"/>
                    <a:pt x="7172" y="4537"/>
                    <a:pt x="7939" y="3903"/>
                  </a:cubicBezTo>
                  <a:cubicBezTo>
                    <a:pt x="8706" y="3236"/>
                    <a:pt x="9774" y="2335"/>
                    <a:pt x="10641" y="2168"/>
                  </a:cubicBezTo>
                  <a:cubicBezTo>
                    <a:pt x="11342" y="2035"/>
                    <a:pt x="11975" y="1768"/>
                    <a:pt x="12576" y="1368"/>
                  </a:cubicBezTo>
                  <a:cubicBezTo>
                    <a:pt x="12843" y="1134"/>
                    <a:pt x="12776" y="0"/>
                    <a:pt x="12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4689350" y="4150075"/>
              <a:ext cx="326925" cy="227700"/>
            </a:xfrm>
            <a:custGeom>
              <a:avLst/>
              <a:gdLst/>
              <a:ahLst/>
              <a:cxnLst/>
              <a:rect l="l" t="t" r="r" b="b"/>
              <a:pathLst>
                <a:path w="13077" h="9108" extrusionOk="0">
                  <a:moveTo>
                    <a:pt x="12276" y="1"/>
                  </a:moveTo>
                  <a:cubicBezTo>
                    <a:pt x="12276" y="167"/>
                    <a:pt x="12276" y="334"/>
                    <a:pt x="12143" y="468"/>
                  </a:cubicBezTo>
                  <a:cubicBezTo>
                    <a:pt x="12043" y="534"/>
                    <a:pt x="11909" y="634"/>
                    <a:pt x="11776" y="701"/>
                  </a:cubicBezTo>
                  <a:cubicBezTo>
                    <a:pt x="11642" y="801"/>
                    <a:pt x="11542" y="935"/>
                    <a:pt x="11442" y="1068"/>
                  </a:cubicBezTo>
                  <a:cubicBezTo>
                    <a:pt x="11242" y="1302"/>
                    <a:pt x="11042" y="1535"/>
                    <a:pt x="10842" y="1769"/>
                  </a:cubicBezTo>
                  <a:cubicBezTo>
                    <a:pt x="10796" y="1792"/>
                    <a:pt x="10750" y="1831"/>
                    <a:pt x="10704" y="1831"/>
                  </a:cubicBezTo>
                  <a:cubicBezTo>
                    <a:pt x="10683" y="1831"/>
                    <a:pt x="10662" y="1823"/>
                    <a:pt x="10642" y="1802"/>
                  </a:cubicBezTo>
                  <a:cubicBezTo>
                    <a:pt x="10575" y="1769"/>
                    <a:pt x="10575" y="1669"/>
                    <a:pt x="10608" y="1602"/>
                  </a:cubicBezTo>
                  <a:cubicBezTo>
                    <a:pt x="10675" y="1468"/>
                    <a:pt x="10708" y="1335"/>
                    <a:pt x="10708" y="1202"/>
                  </a:cubicBezTo>
                  <a:cubicBezTo>
                    <a:pt x="10708" y="835"/>
                    <a:pt x="10275" y="668"/>
                    <a:pt x="10008" y="534"/>
                  </a:cubicBezTo>
                  <a:cubicBezTo>
                    <a:pt x="9674" y="368"/>
                    <a:pt x="9307" y="268"/>
                    <a:pt x="8940" y="234"/>
                  </a:cubicBezTo>
                  <a:cubicBezTo>
                    <a:pt x="8885" y="220"/>
                    <a:pt x="8830" y="212"/>
                    <a:pt x="8775" y="212"/>
                  </a:cubicBezTo>
                  <a:cubicBezTo>
                    <a:pt x="8696" y="212"/>
                    <a:pt x="8618" y="228"/>
                    <a:pt x="8540" y="268"/>
                  </a:cubicBezTo>
                  <a:cubicBezTo>
                    <a:pt x="8373" y="368"/>
                    <a:pt x="8273" y="534"/>
                    <a:pt x="8206" y="701"/>
                  </a:cubicBezTo>
                  <a:cubicBezTo>
                    <a:pt x="7606" y="2202"/>
                    <a:pt x="6272" y="3403"/>
                    <a:pt x="4937" y="4237"/>
                  </a:cubicBezTo>
                  <a:cubicBezTo>
                    <a:pt x="4437" y="4537"/>
                    <a:pt x="2969" y="5405"/>
                    <a:pt x="2569" y="5571"/>
                  </a:cubicBezTo>
                  <a:cubicBezTo>
                    <a:pt x="368" y="6605"/>
                    <a:pt x="1" y="7106"/>
                    <a:pt x="468" y="7940"/>
                  </a:cubicBezTo>
                  <a:cubicBezTo>
                    <a:pt x="868" y="8607"/>
                    <a:pt x="2536" y="9107"/>
                    <a:pt x="4003" y="9107"/>
                  </a:cubicBezTo>
                  <a:cubicBezTo>
                    <a:pt x="5471" y="9007"/>
                    <a:pt x="6872" y="8473"/>
                    <a:pt x="8040" y="7606"/>
                  </a:cubicBezTo>
                  <a:cubicBezTo>
                    <a:pt x="8840" y="6906"/>
                    <a:pt x="9741" y="6305"/>
                    <a:pt x="10742" y="5905"/>
                  </a:cubicBezTo>
                  <a:cubicBezTo>
                    <a:pt x="11576" y="5571"/>
                    <a:pt x="12876" y="5171"/>
                    <a:pt x="12977" y="4604"/>
                  </a:cubicBezTo>
                  <a:cubicBezTo>
                    <a:pt x="13077" y="3703"/>
                    <a:pt x="13010" y="2803"/>
                    <a:pt x="12810" y="1935"/>
                  </a:cubicBezTo>
                  <a:cubicBezTo>
                    <a:pt x="12676" y="1435"/>
                    <a:pt x="12610" y="534"/>
                    <a:pt x="12543" y="234"/>
                  </a:cubicBezTo>
                  <a:cubicBezTo>
                    <a:pt x="12543" y="101"/>
                    <a:pt x="12409" y="1"/>
                    <a:pt x="12276"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4689350" y="4150075"/>
              <a:ext cx="326925" cy="227700"/>
            </a:xfrm>
            <a:custGeom>
              <a:avLst/>
              <a:gdLst/>
              <a:ahLst/>
              <a:cxnLst/>
              <a:rect l="l" t="t" r="r" b="b"/>
              <a:pathLst>
                <a:path w="13077" h="9108" extrusionOk="0">
                  <a:moveTo>
                    <a:pt x="12276" y="1"/>
                  </a:moveTo>
                  <a:cubicBezTo>
                    <a:pt x="12276" y="167"/>
                    <a:pt x="12276" y="334"/>
                    <a:pt x="12143" y="468"/>
                  </a:cubicBezTo>
                  <a:cubicBezTo>
                    <a:pt x="12043" y="534"/>
                    <a:pt x="11909" y="634"/>
                    <a:pt x="11776" y="701"/>
                  </a:cubicBezTo>
                  <a:cubicBezTo>
                    <a:pt x="11642" y="801"/>
                    <a:pt x="11542" y="935"/>
                    <a:pt x="11442" y="1068"/>
                  </a:cubicBezTo>
                  <a:cubicBezTo>
                    <a:pt x="11242" y="1302"/>
                    <a:pt x="11042" y="1535"/>
                    <a:pt x="10842" y="1769"/>
                  </a:cubicBezTo>
                  <a:cubicBezTo>
                    <a:pt x="10796" y="1792"/>
                    <a:pt x="10750" y="1831"/>
                    <a:pt x="10704" y="1831"/>
                  </a:cubicBezTo>
                  <a:cubicBezTo>
                    <a:pt x="10683" y="1831"/>
                    <a:pt x="10662" y="1823"/>
                    <a:pt x="10642" y="1802"/>
                  </a:cubicBezTo>
                  <a:cubicBezTo>
                    <a:pt x="10575" y="1769"/>
                    <a:pt x="10575" y="1669"/>
                    <a:pt x="10608" y="1602"/>
                  </a:cubicBezTo>
                  <a:cubicBezTo>
                    <a:pt x="10675" y="1468"/>
                    <a:pt x="10708" y="1335"/>
                    <a:pt x="10708" y="1202"/>
                  </a:cubicBezTo>
                  <a:cubicBezTo>
                    <a:pt x="10708" y="835"/>
                    <a:pt x="10275" y="668"/>
                    <a:pt x="10008" y="534"/>
                  </a:cubicBezTo>
                  <a:cubicBezTo>
                    <a:pt x="9674" y="368"/>
                    <a:pt x="9307" y="268"/>
                    <a:pt x="8940" y="234"/>
                  </a:cubicBezTo>
                  <a:cubicBezTo>
                    <a:pt x="8885" y="220"/>
                    <a:pt x="8830" y="212"/>
                    <a:pt x="8775" y="212"/>
                  </a:cubicBezTo>
                  <a:cubicBezTo>
                    <a:pt x="8696" y="212"/>
                    <a:pt x="8618" y="228"/>
                    <a:pt x="8540" y="268"/>
                  </a:cubicBezTo>
                  <a:cubicBezTo>
                    <a:pt x="8373" y="368"/>
                    <a:pt x="8273" y="534"/>
                    <a:pt x="8206" y="701"/>
                  </a:cubicBezTo>
                  <a:cubicBezTo>
                    <a:pt x="7606" y="2202"/>
                    <a:pt x="6272" y="3403"/>
                    <a:pt x="4937" y="4237"/>
                  </a:cubicBezTo>
                  <a:cubicBezTo>
                    <a:pt x="4437" y="4537"/>
                    <a:pt x="2969" y="5405"/>
                    <a:pt x="2569" y="5571"/>
                  </a:cubicBezTo>
                  <a:cubicBezTo>
                    <a:pt x="368" y="6605"/>
                    <a:pt x="1" y="7106"/>
                    <a:pt x="468" y="7940"/>
                  </a:cubicBezTo>
                  <a:cubicBezTo>
                    <a:pt x="868" y="8607"/>
                    <a:pt x="2536" y="9107"/>
                    <a:pt x="4003" y="9107"/>
                  </a:cubicBezTo>
                  <a:cubicBezTo>
                    <a:pt x="5471" y="9007"/>
                    <a:pt x="6872" y="8473"/>
                    <a:pt x="8040" y="7606"/>
                  </a:cubicBezTo>
                  <a:cubicBezTo>
                    <a:pt x="8840" y="6906"/>
                    <a:pt x="9741" y="6305"/>
                    <a:pt x="10742" y="5905"/>
                  </a:cubicBezTo>
                  <a:cubicBezTo>
                    <a:pt x="11576" y="5571"/>
                    <a:pt x="12876" y="5171"/>
                    <a:pt x="12977" y="4604"/>
                  </a:cubicBezTo>
                  <a:cubicBezTo>
                    <a:pt x="13077" y="3703"/>
                    <a:pt x="13010" y="2803"/>
                    <a:pt x="12810" y="1935"/>
                  </a:cubicBezTo>
                  <a:cubicBezTo>
                    <a:pt x="12676" y="1435"/>
                    <a:pt x="12610" y="534"/>
                    <a:pt x="12543" y="234"/>
                  </a:cubicBezTo>
                  <a:cubicBezTo>
                    <a:pt x="12543" y="101"/>
                    <a:pt x="12409" y="1"/>
                    <a:pt x="1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4690175" y="4283500"/>
              <a:ext cx="230200" cy="95100"/>
            </a:xfrm>
            <a:custGeom>
              <a:avLst/>
              <a:gdLst/>
              <a:ahLst/>
              <a:cxnLst/>
              <a:rect l="l" t="t" r="r" b="b"/>
              <a:pathLst>
                <a:path w="9208" h="3804" extrusionOk="0">
                  <a:moveTo>
                    <a:pt x="2970" y="1"/>
                  </a:moveTo>
                  <a:cubicBezTo>
                    <a:pt x="2803" y="101"/>
                    <a:pt x="2636" y="201"/>
                    <a:pt x="2569" y="234"/>
                  </a:cubicBezTo>
                  <a:cubicBezTo>
                    <a:pt x="368" y="1235"/>
                    <a:pt x="1" y="1735"/>
                    <a:pt x="468" y="2569"/>
                  </a:cubicBezTo>
                  <a:cubicBezTo>
                    <a:pt x="868" y="3270"/>
                    <a:pt x="2069" y="3804"/>
                    <a:pt x="3970" y="3804"/>
                  </a:cubicBezTo>
                  <a:cubicBezTo>
                    <a:pt x="5171" y="3804"/>
                    <a:pt x="7106" y="3003"/>
                    <a:pt x="8007" y="2269"/>
                  </a:cubicBezTo>
                  <a:cubicBezTo>
                    <a:pt x="8374" y="1969"/>
                    <a:pt x="8807" y="1635"/>
                    <a:pt x="9208" y="1368"/>
                  </a:cubicBezTo>
                  <a:lnTo>
                    <a:pt x="9208" y="1368"/>
                  </a:lnTo>
                  <a:cubicBezTo>
                    <a:pt x="9207" y="1369"/>
                    <a:pt x="7521" y="2398"/>
                    <a:pt x="6331" y="2398"/>
                  </a:cubicBezTo>
                  <a:cubicBezTo>
                    <a:pt x="6052" y="2398"/>
                    <a:pt x="5801" y="2342"/>
                    <a:pt x="5605" y="2202"/>
                  </a:cubicBezTo>
                  <a:cubicBezTo>
                    <a:pt x="5205" y="1969"/>
                    <a:pt x="5038" y="1435"/>
                    <a:pt x="5271" y="1035"/>
                  </a:cubicBezTo>
                  <a:cubicBezTo>
                    <a:pt x="5271" y="835"/>
                    <a:pt x="3637" y="101"/>
                    <a:pt x="2970"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4690175" y="4283500"/>
              <a:ext cx="230200" cy="95100"/>
            </a:xfrm>
            <a:custGeom>
              <a:avLst/>
              <a:gdLst/>
              <a:ahLst/>
              <a:cxnLst/>
              <a:rect l="l" t="t" r="r" b="b"/>
              <a:pathLst>
                <a:path w="9208" h="3804" extrusionOk="0">
                  <a:moveTo>
                    <a:pt x="2970" y="1"/>
                  </a:moveTo>
                  <a:cubicBezTo>
                    <a:pt x="2803" y="101"/>
                    <a:pt x="2636" y="201"/>
                    <a:pt x="2569" y="234"/>
                  </a:cubicBezTo>
                  <a:cubicBezTo>
                    <a:pt x="368" y="1235"/>
                    <a:pt x="1" y="1735"/>
                    <a:pt x="468" y="2569"/>
                  </a:cubicBezTo>
                  <a:cubicBezTo>
                    <a:pt x="868" y="3270"/>
                    <a:pt x="2069" y="3804"/>
                    <a:pt x="3970" y="3804"/>
                  </a:cubicBezTo>
                  <a:cubicBezTo>
                    <a:pt x="5171" y="3804"/>
                    <a:pt x="7106" y="3003"/>
                    <a:pt x="8007" y="2269"/>
                  </a:cubicBezTo>
                  <a:cubicBezTo>
                    <a:pt x="8374" y="1969"/>
                    <a:pt x="8807" y="1635"/>
                    <a:pt x="9208" y="1368"/>
                  </a:cubicBezTo>
                  <a:lnTo>
                    <a:pt x="9208" y="1368"/>
                  </a:lnTo>
                  <a:cubicBezTo>
                    <a:pt x="9207" y="1369"/>
                    <a:pt x="7521" y="2398"/>
                    <a:pt x="6331" y="2398"/>
                  </a:cubicBezTo>
                  <a:cubicBezTo>
                    <a:pt x="6052" y="2398"/>
                    <a:pt x="5801" y="2342"/>
                    <a:pt x="5605" y="2202"/>
                  </a:cubicBezTo>
                  <a:cubicBezTo>
                    <a:pt x="5205" y="1969"/>
                    <a:pt x="5038" y="1435"/>
                    <a:pt x="5271" y="1035"/>
                  </a:cubicBezTo>
                  <a:cubicBezTo>
                    <a:pt x="5271" y="835"/>
                    <a:pt x="3637" y="101"/>
                    <a:pt x="2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4791925" y="4149250"/>
              <a:ext cx="213500" cy="168525"/>
            </a:xfrm>
            <a:custGeom>
              <a:avLst/>
              <a:gdLst/>
              <a:ahLst/>
              <a:cxnLst/>
              <a:rect l="l" t="t" r="r" b="b"/>
              <a:pathLst>
                <a:path w="8540" h="6741" extrusionOk="0">
                  <a:moveTo>
                    <a:pt x="8140" y="0"/>
                  </a:moveTo>
                  <a:cubicBezTo>
                    <a:pt x="8140" y="200"/>
                    <a:pt x="8173" y="367"/>
                    <a:pt x="8040" y="501"/>
                  </a:cubicBezTo>
                  <a:cubicBezTo>
                    <a:pt x="7906" y="567"/>
                    <a:pt x="7806" y="667"/>
                    <a:pt x="7673" y="734"/>
                  </a:cubicBezTo>
                  <a:cubicBezTo>
                    <a:pt x="7539" y="834"/>
                    <a:pt x="7439" y="934"/>
                    <a:pt x="7339" y="1068"/>
                  </a:cubicBezTo>
                  <a:cubicBezTo>
                    <a:pt x="7139" y="1335"/>
                    <a:pt x="6939" y="1568"/>
                    <a:pt x="6739" y="1802"/>
                  </a:cubicBezTo>
                  <a:cubicBezTo>
                    <a:pt x="5238" y="3503"/>
                    <a:pt x="3403" y="4870"/>
                    <a:pt x="1368" y="5905"/>
                  </a:cubicBezTo>
                  <a:cubicBezTo>
                    <a:pt x="1" y="6438"/>
                    <a:pt x="568" y="6705"/>
                    <a:pt x="935" y="6738"/>
                  </a:cubicBezTo>
                  <a:cubicBezTo>
                    <a:pt x="943" y="6740"/>
                    <a:pt x="953" y="6741"/>
                    <a:pt x="964" y="6741"/>
                  </a:cubicBezTo>
                  <a:cubicBezTo>
                    <a:pt x="1412" y="6741"/>
                    <a:pt x="3637" y="5444"/>
                    <a:pt x="5004" y="4370"/>
                  </a:cubicBezTo>
                  <a:cubicBezTo>
                    <a:pt x="6405" y="3269"/>
                    <a:pt x="7372" y="1935"/>
                    <a:pt x="7906" y="1535"/>
                  </a:cubicBezTo>
                  <a:cubicBezTo>
                    <a:pt x="8106" y="1368"/>
                    <a:pt x="8340" y="1168"/>
                    <a:pt x="8540" y="1001"/>
                  </a:cubicBezTo>
                  <a:cubicBezTo>
                    <a:pt x="8507" y="701"/>
                    <a:pt x="8473" y="434"/>
                    <a:pt x="8440" y="267"/>
                  </a:cubicBezTo>
                  <a:cubicBezTo>
                    <a:pt x="8407" y="134"/>
                    <a:pt x="8306" y="34"/>
                    <a:pt x="814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4754400" y="4282625"/>
              <a:ext cx="67575" cy="30100"/>
            </a:xfrm>
            <a:custGeom>
              <a:avLst/>
              <a:gdLst/>
              <a:ahLst/>
              <a:cxnLst/>
              <a:rect l="l" t="t" r="r" b="b"/>
              <a:pathLst>
                <a:path w="2703" h="1204" extrusionOk="0">
                  <a:moveTo>
                    <a:pt x="261" y="0"/>
                  </a:moveTo>
                  <a:cubicBezTo>
                    <a:pt x="219" y="0"/>
                    <a:pt x="176" y="1"/>
                    <a:pt x="134" y="2"/>
                  </a:cubicBezTo>
                  <a:cubicBezTo>
                    <a:pt x="67" y="2"/>
                    <a:pt x="0" y="69"/>
                    <a:pt x="34" y="169"/>
                  </a:cubicBezTo>
                  <a:cubicBezTo>
                    <a:pt x="34" y="236"/>
                    <a:pt x="101" y="269"/>
                    <a:pt x="167" y="269"/>
                  </a:cubicBezTo>
                  <a:cubicBezTo>
                    <a:pt x="205" y="268"/>
                    <a:pt x="244" y="267"/>
                    <a:pt x="282" y="267"/>
                  </a:cubicBezTo>
                  <a:cubicBezTo>
                    <a:pt x="1077" y="267"/>
                    <a:pt x="1863" y="597"/>
                    <a:pt x="2436" y="1170"/>
                  </a:cubicBezTo>
                  <a:cubicBezTo>
                    <a:pt x="2469" y="1203"/>
                    <a:pt x="2502" y="1203"/>
                    <a:pt x="2569" y="1203"/>
                  </a:cubicBezTo>
                  <a:cubicBezTo>
                    <a:pt x="2602" y="1203"/>
                    <a:pt x="2602" y="1203"/>
                    <a:pt x="2636" y="1170"/>
                  </a:cubicBezTo>
                  <a:cubicBezTo>
                    <a:pt x="2702" y="1137"/>
                    <a:pt x="2702" y="1037"/>
                    <a:pt x="2636" y="1003"/>
                  </a:cubicBezTo>
                  <a:cubicBezTo>
                    <a:pt x="2031" y="335"/>
                    <a:pt x="1152"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4784425" y="4264275"/>
              <a:ext cx="66725" cy="30450"/>
            </a:xfrm>
            <a:custGeom>
              <a:avLst/>
              <a:gdLst/>
              <a:ahLst/>
              <a:cxnLst/>
              <a:rect l="l" t="t" r="r" b="b"/>
              <a:pathLst>
                <a:path w="2669" h="1218" extrusionOk="0">
                  <a:moveTo>
                    <a:pt x="251" y="1"/>
                  </a:moveTo>
                  <a:cubicBezTo>
                    <a:pt x="212" y="1"/>
                    <a:pt x="173" y="1"/>
                    <a:pt x="134" y="3"/>
                  </a:cubicBezTo>
                  <a:cubicBezTo>
                    <a:pt x="34" y="36"/>
                    <a:pt x="0" y="103"/>
                    <a:pt x="0" y="169"/>
                  </a:cubicBezTo>
                  <a:cubicBezTo>
                    <a:pt x="0" y="224"/>
                    <a:pt x="45" y="278"/>
                    <a:pt x="116" y="278"/>
                  </a:cubicBezTo>
                  <a:cubicBezTo>
                    <a:pt x="132" y="278"/>
                    <a:pt x="149" y="276"/>
                    <a:pt x="167" y="269"/>
                  </a:cubicBezTo>
                  <a:cubicBezTo>
                    <a:pt x="205" y="268"/>
                    <a:pt x="243" y="267"/>
                    <a:pt x="281" y="267"/>
                  </a:cubicBezTo>
                  <a:cubicBezTo>
                    <a:pt x="1074" y="267"/>
                    <a:pt x="1829" y="597"/>
                    <a:pt x="2402" y="1170"/>
                  </a:cubicBezTo>
                  <a:cubicBezTo>
                    <a:pt x="2426" y="1194"/>
                    <a:pt x="2466" y="1217"/>
                    <a:pt x="2499" y="1217"/>
                  </a:cubicBezTo>
                  <a:cubicBezTo>
                    <a:pt x="2513" y="1217"/>
                    <a:pt x="2526" y="1213"/>
                    <a:pt x="2535" y="1203"/>
                  </a:cubicBezTo>
                  <a:cubicBezTo>
                    <a:pt x="2569" y="1203"/>
                    <a:pt x="2602" y="1203"/>
                    <a:pt x="2636" y="1170"/>
                  </a:cubicBezTo>
                  <a:cubicBezTo>
                    <a:pt x="2669" y="1137"/>
                    <a:pt x="2669" y="1037"/>
                    <a:pt x="2636" y="1003"/>
                  </a:cubicBezTo>
                  <a:cubicBezTo>
                    <a:pt x="1996" y="364"/>
                    <a:pt x="1143"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4813600" y="4247450"/>
              <a:ext cx="67575" cy="30250"/>
            </a:xfrm>
            <a:custGeom>
              <a:avLst/>
              <a:gdLst/>
              <a:ahLst/>
              <a:cxnLst/>
              <a:rect l="l" t="t" r="r" b="b"/>
              <a:pathLst>
                <a:path w="2703" h="1210" extrusionOk="0">
                  <a:moveTo>
                    <a:pt x="352" y="1"/>
                  </a:moveTo>
                  <a:cubicBezTo>
                    <a:pt x="280" y="1"/>
                    <a:pt x="207" y="3"/>
                    <a:pt x="134" y="8"/>
                  </a:cubicBezTo>
                  <a:cubicBezTo>
                    <a:pt x="68" y="8"/>
                    <a:pt x="1" y="75"/>
                    <a:pt x="34" y="142"/>
                  </a:cubicBezTo>
                  <a:cubicBezTo>
                    <a:pt x="34" y="209"/>
                    <a:pt x="101" y="275"/>
                    <a:pt x="168" y="275"/>
                  </a:cubicBezTo>
                  <a:cubicBezTo>
                    <a:pt x="209" y="274"/>
                    <a:pt x="251" y="273"/>
                    <a:pt x="293" y="273"/>
                  </a:cubicBezTo>
                  <a:cubicBezTo>
                    <a:pt x="1085" y="273"/>
                    <a:pt x="1866" y="572"/>
                    <a:pt x="2436" y="1143"/>
                  </a:cubicBezTo>
                  <a:cubicBezTo>
                    <a:pt x="2436" y="1176"/>
                    <a:pt x="2503" y="1209"/>
                    <a:pt x="2569" y="1209"/>
                  </a:cubicBezTo>
                  <a:cubicBezTo>
                    <a:pt x="2603" y="1209"/>
                    <a:pt x="2603" y="1176"/>
                    <a:pt x="2636" y="1176"/>
                  </a:cubicBezTo>
                  <a:cubicBezTo>
                    <a:pt x="2703" y="1109"/>
                    <a:pt x="2703" y="1043"/>
                    <a:pt x="2636" y="976"/>
                  </a:cubicBezTo>
                  <a:cubicBezTo>
                    <a:pt x="2052" y="361"/>
                    <a:pt x="1212"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4841125" y="4227450"/>
              <a:ext cx="67575" cy="30225"/>
            </a:xfrm>
            <a:custGeom>
              <a:avLst/>
              <a:gdLst/>
              <a:ahLst/>
              <a:cxnLst/>
              <a:rect l="l" t="t" r="r" b="b"/>
              <a:pathLst>
                <a:path w="2703" h="1209" extrusionOk="0">
                  <a:moveTo>
                    <a:pt x="352" y="0"/>
                  </a:moveTo>
                  <a:cubicBezTo>
                    <a:pt x="279" y="0"/>
                    <a:pt x="207" y="3"/>
                    <a:pt x="134" y="8"/>
                  </a:cubicBezTo>
                  <a:cubicBezTo>
                    <a:pt x="67" y="8"/>
                    <a:pt x="1" y="75"/>
                    <a:pt x="34" y="141"/>
                  </a:cubicBezTo>
                  <a:cubicBezTo>
                    <a:pt x="34" y="208"/>
                    <a:pt x="101" y="275"/>
                    <a:pt x="167" y="275"/>
                  </a:cubicBezTo>
                  <a:cubicBezTo>
                    <a:pt x="206" y="273"/>
                    <a:pt x="244" y="272"/>
                    <a:pt x="282" y="272"/>
                  </a:cubicBezTo>
                  <a:cubicBezTo>
                    <a:pt x="1077" y="272"/>
                    <a:pt x="1863" y="601"/>
                    <a:pt x="2436" y="1142"/>
                  </a:cubicBezTo>
                  <a:cubicBezTo>
                    <a:pt x="2469" y="1209"/>
                    <a:pt x="2502" y="1209"/>
                    <a:pt x="2569" y="1209"/>
                  </a:cubicBezTo>
                  <a:cubicBezTo>
                    <a:pt x="2602" y="1209"/>
                    <a:pt x="2602" y="1209"/>
                    <a:pt x="2636" y="1175"/>
                  </a:cubicBezTo>
                  <a:cubicBezTo>
                    <a:pt x="2703" y="1109"/>
                    <a:pt x="2703" y="1042"/>
                    <a:pt x="2636" y="975"/>
                  </a:cubicBezTo>
                  <a:cubicBezTo>
                    <a:pt x="2051" y="360"/>
                    <a:pt x="1212" y="0"/>
                    <a:pt x="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4863650" y="4207225"/>
              <a:ext cx="71725" cy="30450"/>
            </a:xfrm>
            <a:custGeom>
              <a:avLst/>
              <a:gdLst/>
              <a:ahLst/>
              <a:cxnLst/>
              <a:rect l="l" t="t" r="r" b="b"/>
              <a:pathLst>
                <a:path w="2869" h="1218" extrusionOk="0">
                  <a:moveTo>
                    <a:pt x="459" y="0"/>
                  </a:moveTo>
                  <a:cubicBezTo>
                    <a:pt x="351" y="0"/>
                    <a:pt x="242" y="5"/>
                    <a:pt x="134" y="16"/>
                  </a:cubicBezTo>
                  <a:cubicBezTo>
                    <a:pt x="67" y="16"/>
                    <a:pt x="0" y="83"/>
                    <a:pt x="0" y="150"/>
                  </a:cubicBezTo>
                  <a:cubicBezTo>
                    <a:pt x="0" y="216"/>
                    <a:pt x="67" y="283"/>
                    <a:pt x="167" y="283"/>
                  </a:cubicBezTo>
                  <a:cubicBezTo>
                    <a:pt x="272" y="271"/>
                    <a:pt x="378" y="266"/>
                    <a:pt x="483" y="266"/>
                  </a:cubicBezTo>
                  <a:cubicBezTo>
                    <a:pt x="1275" y="266"/>
                    <a:pt x="2046" y="595"/>
                    <a:pt x="2635" y="1184"/>
                  </a:cubicBezTo>
                  <a:cubicBezTo>
                    <a:pt x="2669" y="1217"/>
                    <a:pt x="2702" y="1217"/>
                    <a:pt x="2736" y="1217"/>
                  </a:cubicBezTo>
                  <a:cubicBezTo>
                    <a:pt x="2802" y="1217"/>
                    <a:pt x="2869" y="1150"/>
                    <a:pt x="2869" y="1084"/>
                  </a:cubicBezTo>
                  <a:cubicBezTo>
                    <a:pt x="2869" y="1050"/>
                    <a:pt x="2869" y="1017"/>
                    <a:pt x="2836" y="1017"/>
                  </a:cubicBezTo>
                  <a:cubicBezTo>
                    <a:pt x="2211" y="363"/>
                    <a:pt x="1348" y="0"/>
                    <a:pt x="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5195550" y="3899075"/>
              <a:ext cx="150975" cy="524925"/>
            </a:xfrm>
            <a:custGeom>
              <a:avLst/>
              <a:gdLst/>
              <a:ahLst/>
              <a:cxnLst/>
              <a:rect l="l" t="t" r="r" b="b"/>
              <a:pathLst>
                <a:path w="6039" h="20997" extrusionOk="0">
                  <a:moveTo>
                    <a:pt x="6038" y="0"/>
                  </a:moveTo>
                  <a:lnTo>
                    <a:pt x="0" y="100"/>
                  </a:lnTo>
                  <a:cubicBezTo>
                    <a:pt x="0" y="334"/>
                    <a:pt x="201" y="1268"/>
                    <a:pt x="234" y="1468"/>
                  </a:cubicBezTo>
                  <a:cubicBezTo>
                    <a:pt x="834" y="5871"/>
                    <a:pt x="1968" y="9974"/>
                    <a:pt x="1968" y="12409"/>
                  </a:cubicBezTo>
                  <a:cubicBezTo>
                    <a:pt x="1968" y="12976"/>
                    <a:pt x="1635" y="18647"/>
                    <a:pt x="1802" y="19981"/>
                  </a:cubicBezTo>
                  <a:cubicBezTo>
                    <a:pt x="1866" y="20603"/>
                    <a:pt x="2494" y="20997"/>
                    <a:pt x="3180" y="20997"/>
                  </a:cubicBezTo>
                  <a:cubicBezTo>
                    <a:pt x="3928" y="20997"/>
                    <a:pt x="4744" y="20529"/>
                    <a:pt x="4971" y="19381"/>
                  </a:cubicBezTo>
                  <a:cubicBezTo>
                    <a:pt x="5204" y="17913"/>
                    <a:pt x="5204" y="13076"/>
                    <a:pt x="5204" y="12342"/>
                  </a:cubicBezTo>
                  <a:cubicBezTo>
                    <a:pt x="5304" y="8540"/>
                    <a:pt x="5971" y="4036"/>
                    <a:pt x="603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5213900" y="4401100"/>
              <a:ext cx="137625" cy="120550"/>
            </a:xfrm>
            <a:custGeom>
              <a:avLst/>
              <a:gdLst/>
              <a:ahLst/>
              <a:cxnLst/>
              <a:rect l="l" t="t" r="r" b="b"/>
              <a:pathLst>
                <a:path w="5505" h="4822" extrusionOk="0">
                  <a:moveTo>
                    <a:pt x="5371" y="0"/>
                  </a:moveTo>
                  <a:lnTo>
                    <a:pt x="67" y="801"/>
                  </a:lnTo>
                  <a:cubicBezTo>
                    <a:pt x="0" y="2102"/>
                    <a:pt x="134" y="2969"/>
                    <a:pt x="501" y="3803"/>
                  </a:cubicBezTo>
                  <a:cubicBezTo>
                    <a:pt x="832" y="4438"/>
                    <a:pt x="1483" y="4821"/>
                    <a:pt x="2189" y="4821"/>
                  </a:cubicBezTo>
                  <a:cubicBezTo>
                    <a:pt x="2336" y="4821"/>
                    <a:pt x="2486" y="4805"/>
                    <a:pt x="2635" y="4770"/>
                  </a:cubicBezTo>
                  <a:cubicBezTo>
                    <a:pt x="3536" y="4637"/>
                    <a:pt x="4704" y="4170"/>
                    <a:pt x="5071" y="3069"/>
                  </a:cubicBezTo>
                  <a:cubicBezTo>
                    <a:pt x="5404" y="2102"/>
                    <a:pt x="5504" y="1034"/>
                    <a:pt x="5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5211400" y="4195950"/>
              <a:ext cx="138450" cy="311975"/>
            </a:xfrm>
            <a:custGeom>
              <a:avLst/>
              <a:gdLst/>
              <a:ahLst/>
              <a:cxnLst/>
              <a:rect l="l" t="t" r="r" b="b"/>
              <a:pathLst>
                <a:path w="5538" h="12479" extrusionOk="0">
                  <a:moveTo>
                    <a:pt x="1301" y="0"/>
                  </a:moveTo>
                  <a:cubicBezTo>
                    <a:pt x="968" y="134"/>
                    <a:pt x="934" y="1401"/>
                    <a:pt x="867" y="2702"/>
                  </a:cubicBezTo>
                  <a:cubicBezTo>
                    <a:pt x="767" y="4203"/>
                    <a:pt x="601" y="5671"/>
                    <a:pt x="367" y="7139"/>
                  </a:cubicBezTo>
                  <a:cubicBezTo>
                    <a:pt x="100" y="8873"/>
                    <a:pt x="0" y="10241"/>
                    <a:pt x="734" y="11542"/>
                  </a:cubicBezTo>
                  <a:cubicBezTo>
                    <a:pt x="1121" y="12219"/>
                    <a:pt x="1737" y="12478"/>
                    <a:pt x="2376" y="12478"/>
                  </a:cubicBezTo>
                  <a:cubicBezTo>
                    <a:pt x="3279" y="12478"/>
                    <a:pt x="4227" y="11961"/>
                    <a:pt x="4637" y="11375"/>
                  </a:cubicBezTo>
                  <a:cubicBezTo>
                    <a:pt x="5371" y="10374"/>
                    <a:pt x="5537" y="9607"/>
                    <a:pt x="5471" y="7839"/>
                  </a:cubicBezTo>
                  <a:cubicBezTo>
                    <a:pt x="5437" y="6271"/>
                    <a:pt x="4937" y="5471"/>
                    <a:pt x="4904" y="3570"/>
                  </a:cubicBezTo>
                  <a:cubicBezTo>
                    <a:pt x="4870" y="1802"/>
                    <a:pt x="4937" y="67"/>
                    <a:pt x="4603" y="0"/>
                  </a:cubicBezTo>
                  <a:cubicBezTo>
                    <a:pt x="4603" y="134"/>
                    <a:pt x="4537" y="234"/>
                    <a:pt x="4537" y="334"/>
                  </a:cubicBezTo>
                  <a:lnTo>
                    <a:pt x="4537" y="734"/>
                  </a:lnTo>
                  <a:cubicBezTo>
                    <a:pt x="4503" y="968"/>
                    <a:pt x="4537" y="1134"/>
                    <a:pt x="4503" y="1335"/>
                  </a:cubicBezTo>
                  <a:cubicBezTo>
                    <a:pt x="4503" y="1368"/>
                    <a:pt x="4503" y="1435"/>
                    <a:pt x="4437" y="1435"/>
                  </a:cubicBezTo>
                  <a:cubicBezTo>
                    <a:pt x="4370" y="1435"/>
                    <a:pt x="4337" y="1368"/>
                    <a:pt x="4337" y="1335"/>
                  </a:cubicBezTo>
                  <a:cubicBezTo>
                    <a:pt x="4337" y="1201"/>
                    <a:pt x="4337" y="1068"/>
                    <a:pt x="4337" y="968"/>
                  </a:cubicBezTo>
                  <a:cubicBezTo>
                    <a:pt x="4337" y="901"/>
                    <a:pt x="4337" y="834"/>
                    <a:pt x="4337" y="768"/>
                  </a:cubicBezTo>
                  <a:cubicBezTo>
                    <a:pt x="4303" y="667"/>
                    <a:pt x="4237" y="601"/>
                    <a:pt x="4170" y="567"/>
                  </a:cubicBezTo>
                  <a:cubicBezTo>
                    <a:pt x="4036" y="501"/>
                    <a:pt x="3870" y="467"/>
                    <a:pt x="3703" y="434"/>
                  </a:cubicBezTo>
                  <a:cubicBezTo>
                    <a:pt x="3536" y="434"/>
                    <a:pt x="3336" y="401"/>
                    <a:pt x="3169" y="401"/>
                  </a:cubicBezTo>
                  <a:cubicBezTo>
                    <a:pt x="2802" y="401"/>
                    <a:pt x="2435" y="434"/>
                    <a:pt x="2068" y="467"/>
                  </a:cubicBezTo>
                  <a:cubicBezTo>
                    <a:pt x="1935" y="467"/>
                    <a:pt x="1768" y="534"/>
                    <a:pt x="1668" y="601"/>
                  </a:cubicBezTo>
                  <a:cubicBezTo>
                    <a:pt x="1568" y="734"/>
                    <a:pt x="1501" y="868"/>
                    <a:pt x="1535" y="1034"/>
                  </a:cubicBezTo>
                  <a:cubicBezTo>
                    <a:pt x="1501" y="1201"/>
                    <a:pt x="1501" y="1368"/>
                    <a:pt x="1468" y="1535"/>
                  </a:cubicBezTo>
                  <a:cubicBezTo>
                    <a:pt x="1268" y="1501"/>
                    <a:pt x="1301" y="834"/>
                    <a:pt x="1301" y="634"/>
                  </a:cubicBezTo>
                  <a:lnTo>
                    <a:pt x="1301"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5211400" y="4195950"/>
              <a:ext cx="138450" cy="311975"/>
            </a:xfrm>
            <a:custGeom>
              <a:avLst/>
              <a:gdLst/>
              <a:ahLst/>
              <a:cxnLst/>
              <a:rect l="l" t="t" r="r" b="b"/>
              <a:pathLst>
                <a:path w="5538" h="12479" extrusionOk="0">
                  <a:moveTo>
                    <a:pt x="1301" y="0"/>
                  </a:moveTo>
                  <a:cubicBezTo>
                    <a:pt x="968" y="134"/>
                    <a:pt x="934" y="1401"/>
                    <a:pt x="867" y="2702"/>
                  </a:cubicBezTo>
                  <a:cubicBezTo>
                    <a:pt x="767" y="4203"/>
                    <a:pt x="601" y="5671"/>
                    <a:pt x="367" y="7139"/>
                  </a:cubicBezTo>
                  <a:cubicBezTo>
                    <a:pt x="100" y="8873"/>
                    <a:pt x="0" y="10241"/>
                    <a:pt x="734" y="11542"/>
                  </a:cubicBezTo>
                  <a:cubicBezTo>
                    <a:pt x="1121" y="12219"/>
                    <a:pt x="1737" y="12478"/>
                    <a:pt x="2376" y="12478"/>
                  </a:cubicBezTo>
                  <a:cubicBezTo>
                    <a:pt x="3279" y="12478"/>
                    <a:pt x="4227" y="11961"/>
                    <a:pt x="4637" y="11375"/>
                  </a:cubicBezTo>
                  <a:cubicBezTo>
                    <a:pt x="5371" y="10374"/>
                    <a:pt x="5537" y="9607"/>
                    <a:pt x="5471" y="7839"/>
                  </a:cubicBezTo>
                  <a:cubicBezTo>
                    <a:pt x="5437" y="6271"/>
                    <a:pt x="4937" y="5471"/>
                    <a:pt x="4904" y="3570"/>
                  </a:cubicBezTo>
                  <a:cubicBezTo>
                    <a:pt x="4870" y="1802"/>
                    <a:pt x="4937" y="67"/>
                    <a:pt x="4603" y="0"/>
                  </a:cubicBezTo>
                  <a:cubicBezTo>
                    <a:pt x="4603" y="134"/>
                    <a:pt x="4537" y="234"/>
                    <a:pt x="4537" y="334"/>
                  </a:cubicBezTo>
                  <a:lnTo>
                    <a:pt x="4537" y="734"/>
                  </a:lnTo>
                  <a:cubicBezTo>
                    <a:pt x="4503" y="968"/>
                    <a:pt x="4537" y="1134"/>
                    <a:pt x="4503" y="1335"/>
                  </a:cubicBezTo>
                  <a:cubicBezTo>
                    <a:pt x="4503" y="1368"/>
                    <a:pt x="4503" y="1435"/>
                    <a:pt x="4437" y="1435"/>
                  </a:cubicBezTo>
                  <a:cubicBezTo>
                    <a:pt x="4370" y="1435"/>
                    <a:pt x="4337" y="1368"/>
                    <a:pt x="4337" y="1335"/>
                  </a:cubicBezTo>
                  <a:cubicBezTo>
                    <a:pt x="4337" y="1201"/>
                    <a:pt x="4337" y="1068"/>
                    <a:pt x="4337" y="968"/>
                  </a:cubicBezTo>
                  <a:cubicBezTo>
                    <a:pt x="4337" y="901"/>
                    <a:pt x="4337" y="834"/>
                    <a:pt x="4337" y="768"/>
                  </a:cubicBezTo>
                  <a:cubicBezTo>
                    <a:pt x="4303" y="667"/>
                    <a:pt x="4237" y="601"/>
                    <a:pt x="4170" y="567"/>
                  </a:cubicBezTo>
                  <a:cubicBezTo>
                    <a:pt x="4036" y="501"/>
                    <a:pt x="3870" y="467"/>
                    <a:pt x="3703" y="434"/>
                  </a:cubicBezTo>
                  <a:cubicBezTo>
                    <a:pt x="3536" y="434"/>
                    <a:pt x="3336" y="401"/>
                    <a:pt x="3169" y="401"/>
                  </a:cubicBezTo>
                  <a:cubicBezTo>
                    <a:pt x="2802" y="401"/>
                    <a:pt x="2435" y="434"/>
                    <a:pt x="2068" y="467"/>
                  </a:cubicBezTo>
                  <a:cubicBezTo>
                    <a:pt x="1935" y="467"/>
                    <a:pt x="1768" y="534"/>
                    <a:pt x="1668" y="601"/>
                  </a:cubicBezTo>
                  <a:cubicBezTo>
                    <a:pt x="1568" y="734"/>
                    <a:pt x="1501" y="868"/>
                    <a:pt x="1535" y="1034"/>
                  </a:cubicBezTo>
                  <a:cubicBezTo>
                    <a:pt x="1501" y="1201"/>
                    <a:pt x="1501" y="1368"/>
                    <a:pt x="1468" y="1535"/>
                  </a:cubicBezTo>
                  <a:cubicBezTo>
                    <a:pt x="1268" y="1501"/>
                    <a:pt x="1301" y="834"/>
                    <a:pt x="1301" y="634"/>
                  </a:cubicBezTo>
                  <a:lnTo>
                    <a:pt x="1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5212225" y="4377750"/>
              <a:ext cx="138450" cy="129925"/>
            </a:xfrm>
            <a:custGeom>
              <a:avLst/>
              <a:gdLst/>
              <a:ahLst/>
              <a:cxnLst/>
              <a:rect l="l" t="t" r="r" b="b"/>
              <a:pathLst>
                <a:path w="5538" h="5197" extrusionOk="0">
                  <a:moveTo>
                    <a:pt x="334" y="0"/>
                  </a:moveTo>
                  <a:lnTo>
                    <a:pt x="334" y="0"/>
                  </a:lnTo>
                  <a:cubicBezTo>
                    <a:pt x="101" y="1668"/>
                    <a:pt x="1" y="3002"/>
                    <a:pt x="734" y="4270"/>
                  </a:cubicBezTo>
                  <a:cubicBezTo>
                    <a:pt x="1118" y="4942"/>
                    <a:pt x="1727" y="5196"/>
                    <a:pt x="2361" y="5196"/>
                  </a:cubicBezTo>
                  <a:cubicBezTo>
                    <a:pt x="3268" y="5196"/>
                    <a:pt x="4225" y="4673"/>
                    <a:pt x="4637" y="4103"/>
                  </a:cubicBezTo>
                  <a:cubicBezTo>
                    <a:pt x="5371" y="3102"/>
                    <a:pt x="5538" y="2335"/>
                    <a:pt x="5471" y="567"/>
                  </a:cubicBezTo>
                  <a:cubicBezTo>
                    <a:pt x="5438" y="400"/>
                    <a:pt x="5438" y="234"/>
                    <a:pt x="5404" y="67"/>
                  </a:cubicBezTo>
                  <a:lnTo>
                    <a:pt x="5404" y="67"/>
                  </a:lnTo>
                  <a:cubicBezTo>
                    <a:pt x="5404" y="300"/>
                    <a:pt x="5471" y="2002"/>
                    <a:pt x="5004" y="2268"/>
                  </a:cubicBezTo>
                  <a:cubicBezTo>
                    <a:pt x="4966" y="2288"/>
                    <a:pt x="4929" y="2297"/>
                    <a:pt x="4894" y="2297"/>
                  </a:cubicBezTo>
                  <a:cubicBezTo>
                    <a:pt x="4506" y="2297"/>
                    <a:pt x="4337" y="1201"/>
                    <a:pt x="4337" y="1201"/>
                  </a:cubicBezTo>
                  <a:cubicBezTo>
                    <a:pt x="4337" y="1201"/>
                    <a:pt x="3911" y="1020"/>
                    <a:pt x="3163" y="1020"/>
                  </a:cubicBezTo>
                  <a:cubicBezTo>
                    <a:pt x="2709" y="1020"/>
                    <a:pt x="2136" y="1087"/>
                    <a:pt x="1468" y="1301"/>
                  </a:cubicBezTo>
                  <a:cubicBezTo>
                    <a:pt x="1527" y="1537"/>
                    <a:pt x="1248" y="2241"/>
                    <a:pt x="883" y="2241"/>
                  </a:cubicBezTo>
                  <a:cubicBezTo>
                    <a:pt x="835" y="2241"/>
                    <a:pt x="785" y="2229"/>
                    <a:pt x="734" y="2202"/>
                  </a:cubicBezTo>
                  <a:cubicBezTo>
                    <a:pt x="301" y="1968"/>
                    <a:pt x="334" y="34"/>
                    <a:pt x="334"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212225" y="4377750"/>
              <a:ext cx="138450" cy="129925"/>
            </a:xfrm>
            <a:custGeom>
              <a:avLst/>
              <a:gdLst/>
              <a:ahLst/>
              <a:cxnLst/>
              <a:rect l="l" t="t" r="r" b="b"/>
              <a:pathLst>
                <a:path w="5538" h="5197" extrusionOk="0">
                  <a:moveTo>
                    <a:pt x="334" y="0"/>
                  </a:moveTo>
                  <a:lnTo>
                    <a:pt x="334" y="0"/>
                  </a:lnTo>
                  <a:cubicBezTo>
                    <a:pt x="101" y="1668"/>
                    <a:pt x="1" y="3002"/>
                    <a:pt x="734" y="4270"/>
                  </a:cubicBezTo>
                  <a:cubicBezTo>
                    <a:pt x="1118" y="4942"/>
                    <a:pt x="1727" y="5196"/>
                    <a:pt x="2361" y="5196"/>
                  </a:cubicBezTo>
                  <a:cubicBezTo>
                    <a:pt x="3268" y="5196"/>
                    <a:pt x="4225" y="4673"/>
                    <a:pt x="4637" y="4103"/>
                  </a:cubicBezTo>
                  <a:cubicBezTo>
                    <a:pt x="5371" y="3102"/>
                    <a:pt x="5538" y="2335"/>
                    <a:pt x="5471" y="567"/>
                  </a:cubicBezTo>
                  <a:cubicBezTo>
                    <a:pt x="5438" y="400"/>
                    <a:pt x="5438" y="234"/>
                    <a:pt x="5404" y="67"/>
                  </a:cubicBezTo>
                  <a:lnTo>
                    <a:pt x="5404" y="67"/>
                  </a:lnTo>
                  <a:cubicBezTo>
                    <a:pt x="5404" y="300"/>
                    <a:pt x="5471" y="2002"/>
                    <a:pt x="5004" y="2268"/>
                  </a:cubicBezTo>
                  <a:cubicBezTo>
                    <a:pt x="4966" y="2288"/>
                    <a:pt x="4929" y="2297"/>
                    <a:pt x="4894" y="2297"/>
                  </a:cubicBezTo>
                  <a:cubicBezTo>
                    <a:pt x="4506" y="2297"/>
                    <a:pt x="4337" y="1201"/>
                    <a:pt x="4337" y="1201"/>
                  </a:cubicBezTo>
                  <a:cubicBezTo>
                    <a:pt x="4337" y="1201"/>
                    <a:pt x="3911" y="1020"/>
                    <a:pt x="3163" y="1020"/>
                  </a:cubicBezTo>
                  <a:cubicBezTo>
                    <a:pt x="2709" y="1020"/>
                    <a:pt x="2136" y="1087"/>
                    <a:pt x="1468" y="1301"/>
                  </a:cubicBezTo>
                  <a:cubicBezTo>
                    <a:pt x="1527" y="1537"/>
                    <a:pt x="1248" y="2241"/>
                    <a:pt x="883" y="2241"/>
                  </a:cubicBezTo>
                  <a:cubicBezTo>
                    <a:pt x="835" y="2241"/>
                    <a:pt x="785" y="2229"/>
                    <a:pt x="734" y="2202"/>
                  </a:cubicBezTo>
                  <a:cubicBezTo>
                    <a:pt x="301" y="1968"/>
                    <a:pt x="334" y="34"/>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5316125" y="4195950"/>
              <a:ext cx="21225" cy="223850"/>
            </a:xfrm>
            <a:custGeom>
              <a:avLst/>
              <a:gdLst/>
              <a:ahLst/>
              <a:cxnLst/>
              <a:rect l="l" t="t" r="r" b="b"/>
              <a:pathLst>
                <a:path w="849" h="8954" extrusionOk="0">
                  <a:moveTo>
                    <a:pt x="414" y="0"/>
                  </a:moveTo>
                  <a:lnTo>
                    <a:pt x="414" y="67"/>
                  </a:lnTo>
                  <a:lnTo>
                    <a:pt x="381" y="934"/>
                  </a:lnTo>
                  <a:cubicBezTo>
                    <a:pt x="381" y="1068"/>
                    <a:pt x="381" y="1201"/>
                    <a:pt x="348" y="1335"/>
                  </a:cubicBezTo>
                  <a:cubicBezTo>
                    <a:pt x="214" y="2602"/>
                    <a:pt x="148" y="5104"/>
                    <a:pt x="148" y="6305"/>
                  </a:cubicBezTo>
                  <a:cubicBezTo>
                    <a:pt x="148" y="7039"/>
                    <a:pt x="114" y="7806"/>
                    <a:pt x="14" y="8573"/>
                  </a:cubicBezTo>
                  <a:cubicBezTo>
                    <a:pt x="1" y="8828"/>
                    <a:pt x="95" y="8954"/>
                    <a:pt x="220" y="8954"/>
                  </a:cubicBezTo>
                  <a:cubicBezTo>
                    <a:pt x="405" y="8954"/>
                    <a:pt x="655" y="8678"/>
                    <a:pt x="715" y="8139"/>
                  </a:cubicBezTo>
                  <a:cubicBezTo>
                    <a:pt x="848" y="7239"/>
                    <a:pt x="581" y="5104"/>
                    <a:pt x="715" y="3570"/>
                  </a:cubicBezTo>
                  <a:cubicBezTo>
                    <a:pt x="681" y="1802"/>
                    <a:pt x="748" y="67"/>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5233075" y="4195950"/>
              <a:ext cx="21200" cy="223900"/>
            </a:xfrm>
            <a:custGeom>
              <a:avLst/>
              <a:gdLst/>
              <a:ahLst/>
              <a:cxnLst/>
              <a:rect l="l" t="t" r="r" b="b"/>
              <a:pathLst>
                <a:path w="848" h="8956" extrusionOk="0">
                  <a:moveTo>
                    <a:pt x="434" y="0"/>
                  </a:moveTo>
                  <a:cubicBezTo>
                    <a:pt x="201" y="100"/>
                    <a:pt x="134" y="801"/>
                    <a:pt x="67" y="1668"/>
                  </a:cubicBezTo>
                  <a:cubicBezTo>
                    <a:pt x="67" y="2202"/>
                    <a:pt x="67" y="2802"/>
                    <a:pt x="134" y="3570"/>
                  </a:cubicBezTo>
                  <a:cubicBezTo>
                    <a:pt x="301" y="5104"/>
                    <a:pt x="0" y="7306"/>
                    <a:pt x="134" y="8173"/>
                  </a:cubicBezTo>
                  <a:cubicBezTo>
                    <a:pt x="193" y="8688"/>
                    <a:pt x="441" y="8956"/>
                    <a:pt x="625" y="8956"/>
                  </a:cubicBezTo>
                  <a:cubicBezTo>
                    <a:pt x="751" y="8956"/>
                    <a:pt x="848" y="8831"/>
                    <a:pt x="834" y="8573"/>
                  </a:cubicBezTo>
                  <a:cubicBezTo>
                    <a:pt x="734" y="7806"/>
                    <a:pt x="701" y="7072"/>
                    <a:pt x="701" y="6305"/>
                  </a:cubicBezTo>
                  <a:cubicBezTo>
                    <a:pt x="701" y="5137"/>
                    <a:pt x="634" y="2669"/>
                    <a:pt x="501" y="1368"/>
                  </a:cubicBezTo>
                  <a:cubicBezTo>
                    <a:pt x="467" y="1134"/>
                    <a:pt x="434" y="868"/>
                    <a:pt x="434" y="634"/>
                  </a:cubicBezTo>
                  <a:lnTo>
                    <a:pt x="434" y="34"/>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5243925" y="4398175"/>
              <a:ext cx="79250" cy="13175"/>
            </a:xfrm>
            <a:custGeom>
              <a:avLst/>
              <a:gdLst/>
              <a:ahLst/>
              <a:cxnLst/>
              <a:rect l="l" t="t" r="r" b="b"/>
              <a:pathLst>
                <a:path w="3170" h="527" extrusionOk="0">
                  <a:moveTo>
                    <a:pt x="1601" y="0"/>
                  </a:moveTo>
                  <a:cubicBezTo>
                    <a:pt x="1093" y="0"/>
                    <a:pt x="584" y="84"/>
                    <a:pt x="100" y="251"/>
                  </a:cubicBezTo>
                  <a:cubicBezTo>
                    <a:pt x="33" y="284"/>
                    <a:pt x="0" y="384"/>
                    <a:pt x="33" y="451"/>
                  </a:cubicBezTo>
                  <a:cubicBezTo>
                    <a:pt x="33" y="484"/>
                    <a:pt x="100" y="517"/>
                    <a:pt x="134" y="517"/>
                  </a:cubicBezTo>
                  <a:lnTo>
                    <a:pt x="200" y="517"/>
                  </a:lnTo>
                  <a:cubicBezTo>
                    <a:pt x="651" y="367"/>
                    <a:pt x="1126" y="292"/>
                    <a:pt x="1601" y="292"/>
                  </a:cubicBezTo>
                  <a:cubicBezTo>
                    <a:pt x="2077" y="292"/>
                    <a:pt x="2552" y="367"/>
                    <a:pt x="3002" y="517"/>
                  </a:cubicBezTo>
                  <a:cubicBezTo>
                    <a:pt x="3015" y="524"/>
                    <a:pt x="3028" y="526"/>
                    <a:pt x="3042" y="526"/>
                  </a:cubicBezTo>
                  <a:cubicBezTo>
                    <a:pt x="3102" y="526"/>
                    <a:pt x="3169" y="472"/>
                    <a:pt x="3169" y="417"/>
                  </a:cubicBezTo>
                  <a:cubicBezTo>
                    <a:pt x="3169" y="351"/>
                    <a:pt x="3169" y="284"/>
                    <a:pt x="3102" y="251"/>
                  </a:cubicBezTo>
                  <a:cubicBezTo>
                    <a:pt x="2619" y="84"/>
                    <a:pt x="2110" y="0"/>
                    <a:pt x="1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239750" y="4363150"/>
              <a:ext cx="88425" cy="13175"/>
            </a:xfrm>
            <a:custGeom>
              <a:avLst/>
              <a:gdLst/>
              <a:ahLst/>
              <a:cxnLst/>
              <a:rect l="l" t="t" r="r" b="b"/>
              <a:pathLst>
                <a:path w="3537" h="527" extrusionOk="0">
                  <a:moveTo>
                    <a:pt x="1756" y="0"/>
                  </a:moveTo>
                  <a:cubicBezTo>
                    <a:pt x="1193" y="0"/>
                    <a:pt x="634" y="84"/>
                    <a:pt x="100" y="251"/>
                  </a:cubicBezTo>
                  <a:cubicBezTo>
                    <a:pt x="34" y="284"/>
                    <a:pt x="0" y="351"/>
                    <a:pt x="0" y="417"/>
                  </a:cubicBezTo>
                  <a:cubicBezTo>
                    <a:pt x="34" y="484"/>
                    <a:pt x="100" y="517"/>
                    <a:pt x="134" y="517"/>
                  </a:cubicBezTo>
                  <a:lnTo>
                    <a:pt x="200" y="517"/>
                  </a:lnTo>
                  <a:cubicBezTo>
                    <a:pt x="718" y="351"/>
                    <a:pt x="1251" y="267"/>
                    <a:pt x="1781" y="267"/>
                  </a:cubicBezTo>
                  <a:cubicBezTo>
                    <a:pt x="2310" y="267"/>
                    <a:pt x="2836" y="351"/>
                    <a:pt x="3336" y="517"/>
                  </a:cubicBezTo>
                  <a:cubicBezTo>
                    <a:pt x="3348" y="524"/>
                    <a:pt x="3362" y="526"/>
                    <a:pt x="3375" y="526"/>
                  </a:cubicBezTo>
                  <a:cubicBezTo>
                    <a:pt x="3436" y="526"/>
                    <a:pt x="3503" y="472"/>
                    <a:pt x="3503" y="417"/>
                  </a:cubicBezTo>
                  <a:cubicBezTo>
                    <a:pt x="3536" y="351"/>
                    <a:pt x="3503" y="284"/>
                    <a:pt x="3436" y="251"/>
                  </a:cubicBezTo>
                  <a:cubicBezTo>
                    <a:pt x="2886" y="84"/>
                    <a:pt x="2319" y="0"/>
                    <a:pt x="17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240575" y="4329375"/>
              <a:ext cx="87600" cy="14200"/>
            </a:xfrm>
            <a:custGeom>
              <a:avLst/>
              <a:gdLst/>
              <a:ahLst/>
              <a:cxnLst/>
              <a:rect l="l" t="t" r="r" b="b"/>
              <a:pathLst>
                <a:path w="3504" h="568" extrusionOk="0">
                  <a:moveTo>
                    <a:pt x="1752" y="0"/>
                  </a:moveTo>
                  <a:cubicBezTo>
                    <a:pt x="1193" y="0"/>
                    <a:pt x="634" y="101"/>
                    <a:pt x="101" y="301"/>
                  </a:cubicBezTo>
                  <a:cubicBezTo>
                    <a:pt x="34" y="334"/>
                    <a:pt x="1" y="401"/>
                    <a:pt x="34" y="467"/>
                  </a:cubicBezTo>
                  <a:cubicBezTo>
                    <a:pt x="34" y="534"/>
                    <a:pt x="134" y="568"/>
                    <a:pt x="201" y="568"/>
                  </a:cubicBezTo>
                  <a:cubicBezTo>
                    <a:pt x="201" y="568"/>
                    <a:pt x="942" y="271"/>
                    <a:pt x="1861" y="271"/>
                  </a:cubicBezTo>
                  <a:cubicBezTo>
                    <a:pt x="2321" y="271"/>
                    <a:pt x="2825" y="345"/>
                    <a:pt x="3303" y="568"/>
                  </a:cubicBezTo>
                  <a:lnTo>
                    <a:pt x="3370" y="568"/>
                  </a:lnTo>
                  <a:cubicBezTo>
                    <a:pt x="3403" y="568"/>
                    <a:pt x="3470" y="534"/>
                    <a:pt x="3470" y="501"/>
                  </a:cubicBezTo>
                  <a:cubicBezTo>
                    <a:pt x="3503" y="401"/>
                    <a:pt x="3470" y="334"/>
                    <a:pt x="3403" y="301"/>
                  </a:cubicBezTo>
                  <a:cubicBezTo>
                    <a:pt x="2869" y="101"/>
                    <a:pt x="2311" y="0"/>
                    <a:pt x="1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5239750" y="4296525"/>
              <a:ext cx="89250" cy="15350"/>
            </a:xfrm>
            <a:custGeom>
              <a:avLst/>
              <a:gdLst/>
              <a:ahLst/>
              <a:cxnLst/>
              <a:rect l="l" t="t" r="r" b="b"/>
              <a:pathLst>
                <a:path w="3570" h="614" extrusionOk="0">
                  <a:moveTo>
                    <a:pt x="1755" y="1"/>
                  </a:moveTo>
                  <a:cubicBezTo>
                    <a:pt x="1190" y="1"/>
                    <a:pt x="625" y="118"/>
                    <a:pt x="100" y="347"/>
                  </a:cubicBezTo>
                  <a:cubicBezTo>
                    <a:pt x="34" y="380"/>
                    <a:pt x="0" y="447"/>
                    <a:pt x="34" y="514"/>
                  </a:cubicBezTo>
                  <a:cubicBezTo>
                    <a:pt x="58" y="563"/>
                    <a:pt x="100" y="594"/>
                    <a:pt x="148" y="594"/>
                  </a:cubicBezTo>
                  <a:cubicBezTo>
                    <a:pt x="165" y="594"/>
                    <a:pt x="183" y="590"/>
                    <a:pt x="200" y="581"/>
                  </a:cubicBezTo>
                  <a:cubicBezTo>
                    <a:pt x="698" y="372"/>
                    <a:pt x="1218" y="272"/>
                    <a:pt x="1735" y="272"/>
                  </a:cubicBezTo>
                  <a:cubicBezTo>
                    <a:pt x="2294" y="272"/>
                    <a:pt x="2850" y="389"/>
                    <a:pt x="3369" y="614"/>
                  </a:cubicBezTo>
                  <a:lnTo>
                    <a:pt x="3403" y="614"/>
                  </a:lnTo>
                  <a:cubicBezTo>
                    <a:pt x="3469" y="614"/>
                    <a:pt x="3503" y="614"/>
                    <a:pt x="3536" y="547"/>
                  </a:cubicBezTo>
                  <a:cubicBezTo>
                    <a:pt x="3570" y="481"/>
                    <a:pt x="3536" y="414"/>
                    <a:pt x="3469" y="380"/>
                  </a:cubicBezTo>
                  <a:cubicBezTo>
                    <a:pt x="2927" y="126"/>
                    <a:pt x="2341" y="1"/>
                    <a:pt x="17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5239750" y="4261925"/>
              <a:ext cx="89250" cy="15775"/>
            </a:xfrm>
            <a:custGeom>
              <a:avLst/>
              <a:gdLst/>
              <a:ahLst/>
              <a:cxnLst/>
              <a:rect l="l" t="t" r="r" b="b"/>
              <a:pathLst>
                <a:path w="3570" h="631" extrusionOk="0">
                  <a:moveTo>
                    <a:pt x="1893" y="0"/>
                  </a:moveTo>
                  <a:cubicBezTo>
                    <a:pt x="914" y="0"/>
                    <a:pt x="144" y="341"/>
                    <a:pt x="100" y="363"/>
                  </a:cubicBezTo>
                  <a:cubicBezTo>
                    <a:pt x="34" y="397"/>
                    <a:pt x="0" y="464"/>
                    <a:pt x="34" y="530"/>
                  </a:cubicBezTo>
                  <a:cubicBezTo>
                    <a:pt x="58" y="579"/>
                    <a:pt x="100" y="610"/>
                    <a:pt x="148" y="610"/>
                  </a:cubicBezTo>
                  <a:cubicBezTo>
                    <a:pt x="165" y="610"/>
                    <a:pt x="183" y="606"/>
                    <a:pt x="200" y="597"/>
                  </a:cubicBezTo>
                  <a:cubicBezTo>
                    <a:pt x="200" y="597"/>
                    <a:pt x="957" y="271"/>
                    <a:pt x="1905" y="271"/>
                  </a:cubicBezTo>
                  <a:cubicBezTo>
                    <a:pt x="2380" y="271"/>
                    <a:pt x="2902" y="352"/>
                    <a:pt x="3403" y="597"/>
                  </a:cubicBezTo>
                  <a:cubicBezTo>
                    <a:pt x="3403" y="630"/>
                    <a:pt x="3436" y="630"/>
                    <a:pt x="3436" y="630"/>
                  </a:cubicBezTo>
                  <a:cubicBezTo>
                    <a:pt x="3536" y="630"/>
                    <a:pt x="3570" y="564"/>
                    <a:pt x="3570" y="464"/>
                  </a:cubicBezTo>
                  <a:cubicBezTo>
                    <a:pt x="3570" y="430"/>
                    <a:pt x="3536" y="397"/>
                    <a:pt x="3503" y="363"/>
                  </a:cubicBezTo>
                  <a:cubicBezTo>
                    <a:pt x="2958" y="91"/>
                    <a:pt x="2398" y="0"/>
                    <a:pt x="1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4862800" y="2854150"/>
              <a:ext cx="502050" cy="1456825"/>
            </a:xfrm>
            <a:custGeom>
              <a:avLst/>
              <a:gdLst/>
              <a:ahLst/>
              <a:cxnLst/>
              <a:rect l="l" t="t" r="r" b="b"/>
              <a:pathLst>
                <a:path w="20082" h="58273" extrusionOk="0">
                  <a:moveTo>
                    <a:pt x="16313" y="1"/>
                  </a:moveTo>
                  <a:lnTo>
                    <a:pt x="1235" y="3270"/>
                  </a:lnTo>
                  <a:cubicBezTo>
                    <a:pt x="134" y="10375"/>
                    <a:pt x="1" y="22650"/>
                    <a:pt x="134" y="29422"/>
                  </a:cubicBezTo>
                  <a:cubicBezTo>
                    <a:pt x="201" y="32857"/>
                    <a:pt x="635" y="53072"/>
                    <a:pt x="635" y="53072"/>
                  </a:cubicBezTo>
                  <a:cubicBezTo>
                    <a:pt x="1367" y="53873"/>
                    <a:pt x="2483" y="54108"/>
                    <a:pt x="3539" y="54108"/>
                  </a:cubicBezTo>
                  <a:cubicBezTo>
                    <a:pt x="5032" y="54108"/>
                    <a:pt x="6405" y="53639"/>
                    <a:pt x="6405" y="53639"/>
                  </a:cubicBezTo>
                  <a:cubicBezTo>
                    <a:pt x="6405" y="53639"/>
                    <a:pt x="7206" y="39062"/>
                    <a:pt x="7339" y="36193"/>
                  </a:cubicBezTo>
                  <a:cubicBezTo>
                    <a:pt x="7473" y="33758"/>
                    <a:pt x="7306" y="29955"/>
                    <a:pt x="7306" y="29955"/>
                  </a:cubicBezTo>
                  <a:lnTo>
                    <a:pt x="9041" y="16412"/>
                  </a:lnTo>
                  <a:cubicBezTo>
                    <a:pt x="9041" y="16412"/>
                    <a:pt x="10542" y="25586"/>
                    <a:pt x="11075" y="29789"/>
                  </a:cubicBezTo>
                  <a:cubicBezTo>
                    <a:pt x="11676" y="34625"/>
                    <a:pt x="14311" y="57308"/>
                    <a:pt x="14311" y="57308"/>
                  </a:cubicBezTo>
                  <a:cubicBezTo>
                    <a:pt x="15141" y="58040"/>
                    <a:pt x="16060" y="58273"/>
                    <a:pt x="16892" y="58273"/>
                  </a:cubicBezTo>
                  <a:cubicBezTo>
                    <a:pt x="18334" y="58273"/>
                    <a:pt x="19515" y="57575"/>
                    <a:pt x="19515" y="57575"/>
                  </a:cubicBezTo>
                  <a:cubicBezTo>
                    <a:pt x="19515" y="57575"/>
                    <a:pt x="20082" y="41063"/>
                    <a:pt x="19615" y="36160"/>
                  </a:cubicBezTo>
                  <a:cubicBezTo>
                    <a:pt x="19215" y="32057"/>
                    <a:pt x="18614" y="29922"/>
                    <a:pt x="18547" y="28988"/>
                  </a:cubicBezTo>
                  <a:cubicBezTo>
                    <a:pt x="18547" y="28988"/>
                    <a:pt x="18914" y="16112"/>
                    <a:pt x="18214" y="7139"/>
                  </a:cubicBezTo>
                  <a:cubicBezTo>
                    <a:pt x="17947" y="4671"/>
                    <a:pt x="17313" y="2269"/>
                    <a:pt x="16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4941200" y="3106000"/>
              <a:ext cx="147625" cy="455350"/>
            </a:xfrm>
            <a:custGeom>
              <a:avLst/>
              <a:gdLst/>
              <a:ahLst/>
              <a:cxnLst/>
              <a:rect l="l" t="t" r="r" b="b"/>
              <a:pathLst>
                <a:path w="5905" h="18214" extrusionOk="0">
                  <a:moveTo>
                    <a:pt x="0" y="0"/>
                  </a:moveTo>
                  <a:cubicBezTo>
                    <a:pt x="968" y="1468"/>
                    <a:pt x="2536" y="2469"/>
                    <a:pt x="4270" y="2702"/>
                  </a:cubicBezTo>
                  <a:lnTo>
                    <a:pt x="4937" y="6572"/>
                  </a:lnTo>
                  <a:lnTo>
                    <a:pt x="4370" y="18213"/>
                  </a:lnTo>
                  <a:lnTo>
                    <a:pt x="5905" y="6338"/>
                  </a:lnTo>
                  <a:lnTo>
                    <a:pt x="5271" y="2035"/>
                  </a:lnTo>
                  <a:cubicBezTo>
                    <a:pt x="5271" y="2035"/>
                    <a:pt x="1635" y="153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4870325" y="1997675"/>
              <a:ext cx="477025" cy="692525"/>
            </a:xfrm>
            <a:custGeom>
              <a:avLst/>
              <a:gdLst/>
              <a:ahLst/>
              <a:cxnLst/>
              <a:rect l="l" t="t" r="r" b="b"/>
              <a:pathLst>
                <a:path w="19081" h="27701" extrusionOk="0">
                  <a:moveTo>
                    <a:pt x="6452" y="1"/>
                  </a:moveTo>
                  <a:cubicBezTo>
                    <a:pt x="5811" y="1"/>
                    <a:pt x="5169" y="60"/>
                    <a:pt x="4537" y="169"/>
                  </a:cubicBezTo>
                  <a:cubicBezTo>
                    <a:pt x="3369" y="369"/>
                    <a:pt x="2268" y="902"/>
                    <a:pt x="1401" y="1703"/>
                  </a:cubicBezTo>
                  <a:cubicBezTo>
                    <a:pt x="567" y="2470"/>
                    <a:pt x="100" y="3538"/>
                    <a:pt x="33" y="4672"/>
                  </a:cubicBezTo>
                  <a:cubicBezTo>
                    <a:pt x="0" y="5572"/>
                    <a:pt x="334" y="6473"/>
                    <a:pt x="934" y="7174"/>
                  </a:cubicBezTo>
                  <a:cubicBezTo>
                    <a:pt x="634" y="7440"/>
                    <a:pt x="434" y="7807"/>
                    <a:pt x="334" y="8174"/>
                  </a:cubicBezTo>
                  <a:cubicBezTo>
                    <a:pt x="234" y="9008"/>
                    <a:pt x="434" y="10009"/>
                    <a:pt x="1835" y="10543"/>
                  </a:cubicBezTo>
                  <a:lnTo>
                    <a:pt x="3903" y="12444"/>
                  </a:lnTo>
                  <a:cubicBezTo>
                    <a:pt x="3536" y="13778"/>
                    <a:pt x="3336" y="15146"/>
                    <a:pt x="3269" y="16547"/>
                  </a:cubicBezTo>
                  <a:cubicBezTo>
                    <a:pt x="3269" y="17448"/>
                    <a:pt x="3269" y="18315"/>
                    <a:pt x="3336" y="19215"/>
                  </a:cubicBezTo>
                  <a:cubicBezTo>
                    <a:pt x="3569" y="21851"/>
                    <a:pt x="4236" y="24986"/>
                    <a:pt x="6638" y="26587"/>
                  </a:cubicBezTo>
                  <a:cubicBezTo>
                    <a:pt x="7339" y="27054"/>
                    <a:pt x="8139" y="27388"/>
                    <a:pt x="8940" y="27521"/>
                  </a:cubicBezTo>
                  <a:cubicBezTo>
                    <a:pt x="9273" y="27588"/>
                    <a:pt x="9607" y="27621"/>
                    <a:pt x="9974" y="27621"/>
                  </a:cubicBezTo>
                  <a:cubicBezTo>
                    <a:pt x="10374" y="27621"/>
                    <a:pt x="10841" y="27655"/>
                    <a:pt x="11308" y="27688"/>
                  </a:cubicBezTo>
                  <a:cubicBezTo>
                    <a:pt x="11492" y="27697"/>
                    <a:pt x="11673" y="27701"/>
                    <a:pt x="11853" y="27701"/>
                  </a:cubicBezTo>
                  <a:cubicBezTo>
                    <a:pt x="12394" y="27701"/>
                    <a:pt x="12926" y="27663"/>
                    <a:pt x="13476" y="27588"/>
                  </a:cubicBezTo>
                  <a:cubicBezTo>
                    <a:pt x="14510" y="27421"/>
                    <a:pt x="15444" y="26821"/>
                    <a:pt x="16012" y="25920"/>
                  </a:cubicBezTo>
                  <a:cubicBezTo>
                    <a:pt x="16112" y="25653"/>
                    <a:pt x="16278" y="25387"/>
                    <a:pt x="16445" y="25120"/>
                  </a:cubicBezTo>
                  <a:cubicBezTo>
                    <a:pt x="16745" y="24786"/>
                    <a:pt x="17279" y="24686"/>
                    <a:pt x="17679" y="24453"/>
                  </a:cubicBezTo>
                  <a:cubicBezTo>
                    <a:pt x="18413" y="24019"/>
                    <a:pt x="18880" y="23285"/>
                    <a:pt x="18980" y="22451"/>
                  </a:cubicBezTo>
                  <a:cubicBezTo>
                    <a:pt x="19080" y="21651"/>
                    <a:pt x="18947" y="20817"/>
                    <a:pt x="18613" y="20083"/>
                  </a:cubicBezTo>
                  <a:cubicBezTo>
                    <a:pt x="18280" y="19316"/>
                    <a:pt x="17679" y="18648"/>
                    <a:pt x="17312" y="17881"/>
                  </a:cubicBezTo>
                  <a:cubicBezTo>
                    <a:pt x="16545" y="16580"/>
                    <a:pt x="16112" y="15146"/>
                    <a:pt x="15978" y="13645"/>
                  </a:cubicBezTo>
                  <a:cubicBezTo>
                    <a:pt x="15878" y="12177"/>
                    <a:pt x="15911" y="10643"/>
                    <a:pt x="15878" y="9175"/>
                  </a:cubicBezTo>
                  <a:cubicBezTo>
                    <a:pt x="15811" y="7507"/>
                    <a:pt x="15778" y="5172"/>
                    <a:pt x="13777" y="3337"/>
                  </a:cubicBezTo>
                  <a:cubicBezTo>
                    <a:pt x="13276" y="2904"/>
                    <a:pt x="12642" y="2604"/>
                    <a:pt x="11975" y="2570"/>
                  </a:cubicBezTo>
                  <a:cubicBezTo>
                    <a:pt x="11141" y="1036"/>
                    <a:pt x="9474" y="369"/>
                    <a:pt x="8073" y="135"/>
                  </a:cubicBezTo>
                  <a:cubicBezTo>
                    <a:pt x="7537" y="43"/>
                    <a:pt x="6995" y="1"/>
                    <a:pt x="6452"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4870325" y="1997675"/>
              <a:ext cx="477025" cy="692525"/>
            </a:xfrm>
            <a:custGeom>
              <a:avLst/>
              <a:gdLst/>
              <a:ahLst/>
              <a:cxnLst/>
              <a:rect l="l" t="t" r="r" b="b"/>
              <a:pathLst>
                <a:path w="19081" h="27701" extrusionOk="0">
                  <a:moveTo>
                    <a:pt x="6452" y="1"/>
                  </a:moveTo>
                  <a:cubicBezTo>
                    <a:pt x="5811" y="1"/>
                    <a:pt x="5169" y="60"/>
                    <a:pt x="4537" y="169"/>
                  </a:cubicBezTo>
                  <a:cubicBezTo>
                    <a:pt x="3369" y="369"/>
                    <a:pt x="2268" y="902"/>
                    <a:pt x="1401" y="1703"/>
                  </a:cubicBezTo>
                  <a:cubicBezTo>
                    <a:pt x="567" y="2470"/>
                    <a:pt x="100" y="3538"/>
                    <a:pt x="33" y="4672"/>
                  </a:cubicBezTo>
                  <a:cubicBezTo>
                    <a:pt x="0" y="5572"/>
                    <a:pt x="334" y="6473"/>
                    <a:pt x="934" y="7174"/>
                  </a:cubicBezTo>
                  <a:cubicBezTo>
                    <a:pt x="634" y="7440"/>
                    <a:pt x="434" y="7807"/>
                    <a:pt x="334" y="8174"/>
                  </a:cubicBezTo>
                  <a:cubicBezTo>
                    <a:pt x="234" y="9008"/>
                    <a:pt x="434" y="10009"/>
                    <a:pt x="1835" y="10543"/>
                  </a:cubicBezTo>
                  <a:lnTo>
                    <a:pt x="3903" y="12444"/>
                  </a:lnTo>
                  <a:cubicBezTo>
                    <a:pt x="3536" y="13778"/>
                    <a:pt x="3336" y="15146"/>
                    <a:pt x="3269" y="16547"/>
                  </a:cubicBezTo>
                  <a:cubicBezTo>
                    <a:pt x="3269" y="17448"/>
                    <a:pt x="3269" y="18315"/>
                    <a:pt x="3336" y="19215"/>
                  </a:cubicBezTo>
                  <a:cubicBezTo>
                    <a:pt x="3569" y="21851"/>
                    <a:pt x="4236" y="24986"/>
                    <a:pt x="6638" y="26587"/>
                  </a:cubicBezTo>
                  <a:cubicBezTo>
                    <a:pt x="7339" y="27054"/>
                    <a:pt x="8139" y="27388"/>
                    <a:pt x="8940" y="27521"/>
                  </a:cubicBezTo>
                  <a:cubicBezTo>
                    <a:pt x="9273" y="27588"/>
                    <a:pt x="9607" y="27621"/>
                    <a:pt x="9974" y="27621"/>
                  </a:cubicBezTo>
                  <a:cubicBezTo>
                    <a:pt x="10374" y="27621"/>
                    <a:pt x="10841" y="27655"/>
                    <a:pt x="11308" y="27688"/>
                  </a:cubicBezTo>
                  <a:cubicBezTo>
                    <a:pt x="11492" y="27697"/>
                    <a:pt x="11673" y="27701"/>
                    <a:pt x="11853" y="27701"/>
                  </a:cubicBezTo>
                  <a:cubicBezTo>
                    <a:pt x="12394" y="27701"/>
                    <a:pt x="12926" y="27663"/>
                    <a:pt x="13476" y="27588"/>
                  </a:cubicBezTo>
                  <a:cubicBezTo>
                    <a:pt x="14510" y="27421"/>
                    <a:pt x="15444" y="26821"/>
                    <a:pt x="16012" y="25920"/>
                  </a:cubicBezTo>
                  <a:cubicBezTo>
                    <a:pt x="16112" y="25653"/>
                    <a:pt x="16278" y="25387"/>
                    <a:pt x="16445" y="25120"/>
                  </a:cubicBezTo>
                  <a:cubicBezTo>
                    <a:pt x="16745" y="24786"/>
                    <a:pt x="17279" y="24686"/>
                    <a:pt x="17679" y="24453"/>
                  </a:cubicBezTo>
                  <a:cubicBezTo>
                    <a:pt x="18413" y="24019"/>
                    <a:pt x="18880" y="23285"/>
                    <a:pt x="18980" y="22451"/>
                  </a:cubicBezTo>
                  <a:cubicBezTo>
                    <a:pt x="19080" y="21651"/>
                    <a:pt x="18947" y="20817"/>
                    <a:pt x="18613" y="20083"/>
                  </a:cubicBezTo>
                  <a:cubicBezTo>
                    <a:pt x="18280" y="19316"/>
                    <a:pt x="17679" y="18648"/>
                    <a:pt x="17312" y="17881"/>
                  </a:cubicBezTo>
                  <a:cubicBezTo>
                    <a:pt x="16545" y="16580"/>
                    <a:pt x="16112" y="15146"/>
                    <a:pt x="15978" y="13645"/>
                  </a:cubicBezTo>
                  <a:cubicBezTo>
                    <a:pt x="15878" y="12177"/>
                    <a:pt x="15911" y="10643"/>
                    <a:pt x="15878" y="9175"/>
                  </a:cubicBezTo>
                  <a:cubicBezTo>
                    <a:pt x="15811" y="7507"/>
                    <a:pt x="15778" y="5172"/>
                    <a:pt x="13777" y="3337"/>
                  </a:cubicBezTo>
                  <a:cubicBezTo>
                    <a:pt x="13276" y="2904"/>
                    <a:pt x="12642" y="2604"/>
                    <a:pt x="11975" y="2570"/>
                  </a:cubicBezTo>
                  <a:cubicBezTo>
                    <a:pt x="11141" y="1036"/>
                    <a:pt x="9474" y="369"/>
                    <a:pt x="8073" y="135"/>
                  </a:cubicBezTo>
                  <a:cubicBezTo>
                    <a:pt x="7537" y="43"/>
                    <a:pt x="6995" y="1"/>
                    <a:pt x="6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4828628" y="2883344"/>
              <a:ext cx="120112" cy="159294"/>
            </a:xfrm>
            <a:custGeom>
              <a:avLst/>
              <a:gdLst/>
              <a:ahLst/>
              <a:cxnLst/>
              <a:rect l="l" t="t" r="r" b="b"/>
              <a:pathLst>
                <a:path w="4804" h="7239" extrusionOk="0">
                  <a:moveTo>
                    <a:pt x="2235" y="0"/>
                  </a:moveTo>
                  <a:lnTo>
                    <a:pt x="0" y="3736"/>
                  </a:lnTo>
                  <a:lnTo>
                    <a:pt x="2836" y="7239"/>
                  </a:lnTo>
                  <a:cubicBezTo>
                    <a:pt x="2836" y="7239"/>
                    <a:pt x="4804" y="3970"/>
                    <a:pt x="4737" y="3970"/>
                  </a:cubicBezTo>
                  <a:cubicBezTo>
                    <a:pt x="4637" y="3970"/>
                    <a:pt x="2235" y="0"/>
                    <a:pt x="2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4677675" y="2412150"/>
              <a:ext cx="294400" cy="581300"/>
            </a:xfrm>
            <a:custGeom>
              <a:avLst/>
              <a:gdLst/>
              <a:ahLst/>
              <a:cxnLst/>
              <a:rect l="l" t="t" r="r" b="b"/>
              <a:pathLst>
                <a:path w="11776" h="23252" extrusionOk="0">
                  <a:moveTo>
                    <a:pt x="11669" y="0"/>
                  </a:moveTo>
                  <a:cubicBezTo>
                    <a:pt x="9502" y="0"/>
                    <a:pt x="8314" y="1010"/>
                    <a:pt x="6705" y="3537"/>
                  </a:cubicBezTo>
                  <a:cubicBezTo>
                    <a:pt x="5304" y="5705"/>
                    <a:pt x="2069" y="10942"/>
                    <a:pt x="1168" y="12544"/>
                  </a:cubicBezTo>
                  <a:cubicBezTo>
                    <a:pt x="134" y="14311"/>
                    <a:pt x="1" y="15045"/>
                    <a:pt x="801" y="16380"/>
                  </a:cubicBezTo>
                  <a:cubicBezTo>
                    <a:pt x="1568" y="17647"/>
                    <a:pt x="6439" y="23251"/>
                    <a:pt x="6439" y="23251"/>
                  </a:cubicBezTo>
                  <a:cubicBezTo>
                    <a:pt x="7539" y="22284"/>
                    <a:pt x="8407" y="21050"/>
                    <a:pt x="8874" y="19682"/>
                  </a:cubicBezTo>
                  <a:lnTo>
                    <a:pt x="6038" y="14912"/>
                  </a:lnTo>
                  <a:lnTo>
                    <a:pt x="11475" y="6839"/>
                  </a:lnTo>
                  <a:lnTo>
                    <a:pt x="11776" y="1"/>
                  </a:lnTo>
                  <a:cubicBezTo>
                    <a:pt x="11740" y="1"/>
                    <a:pt x="11704" y="0"/>
                    <a:pt x="11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4736875" y="2409250"/>
              <a:ext cx="238550" cy="357375"/>
            </a:xfrm>
            <a:custGeom>
              <a:avLst/>
              <a:gdLst/>
              <a:ahLst/>
              <a:cxnLst/>
              <a:rect l="l" t="t" r="r" b="b"/>
              <a:pathLst>
                <a:path w="9542" h="14295" extrusionOk="0">
                  <a:moveTo>
                    <a:pt x="9021" y="0"/>
                  </a:moveTo>
                  <a:cubicBezTo>
                    <a:pt x="7714" y="0"/>
                    <a:pt x="6830" y="356"/>
                    <a:pt x="5972" y="1185"/>
                  </a:cubicBezTo>
                  <a:cubicBezTo>
                    <a:pt x="4971" y="2152"/>
                    <a:pt x="1" y="10525"/>
                    <a:pt x="1" y="10525"/>
                  </a:cubicBezTo>
                  <a:cubicBezTo>
                    <a:pt x="1" y="10525"/>
                    <a:pt x="234" y="12026"/>
                    <a:pt x="4437" y="14294"/>
                  </a:cubicBezTo>
                  <a:lnTo>
                    <a:pt x="9041" y="8890"/>
                  </a:lnTo>
                  <a:lnTo>
                    <a:pt x="9541" y="17"/>
                  </a:lnTo>
                  <a:cubicBezTo>
                    <a:pt x="9360" y="6"/>
                    <a:pt x="9187" y="0"/>
                    <a:pt x="9021"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4736875" y="2409250"/>
              <a:ext cx="238550" cy="357375"/>
            </a:xfrm>
            <a:custGeom>
              <a:avLst/>
              <a:gdLst/>
              <a:ahLst/>
              <a:cxnLst/>
              <a:rect l="l" t="t" r="r" b="b"/>
              <a:pathLst>
                <a:path w="9542" h="14295" extrusionOk="0">
                  <a:moveTo>
                    <a:pt x="9021" y="0"/>
                  </a:moveTo>
                  <a:cubicBezTo>
                    <a:pt x="7714" y="0"/>
                    <a:pt x="6830" y="356"/>
                    <a:pt x="5972" y="1185"/>
                  </a:cubicBezTo>
                  <a:cubicBezTo>
                    <a:pt x="4971" y="2152"/>
                    <a:pt x="1" y="10525"/>
                    <a:pt x="1" y="10525"/>
                  </a:cubicBezTo>
                  <a:cubicBezTo>
                    <a:pt x="1" y="10525"/>
                    <a:pt x="234" y="12026"/>
                    <a:pt x="4437" y="14294"/>
                  </a:cubicBezTo>
                  <a:lnTo>
                    <a:pt x="9041" y="8890"/>
                  </a:lnTo>
                  <a:lnTo>
                    <a:pt x="9541" y="17"/>
                  </a:lnTo>
                  <a:cubicBezTo>
                    <a:pt x="9360" y="6"/>
                    <a:pt x="9187"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4849475" y="2402150"/>
              <a:ext cx="482850" cy="687700"/>
            </a:xfrm>
            <a:custGeom>
              <a:avLst/>
              <a:gdLst/>
              <a:ahLst/>
              <a:cxnLst/>
              <a:rect l="l" t="t" r="r" b="b"/>
              <a:pathLst>
                <a:path w="19314" h="27508" extrusionOk="0">
                  <a:moveTo>
                    <a:pt x="11442" y="1"/>
                  </a:moveTo>
                  <a:lnTo>
                    <a:pt x="7606" y="101"/>
                  </a:lnTo>
                  <a:lnTo>
                    <a:pt x="4904" y="301"/>
                  </a:lnTo>
                  <a:cubicBezTo>
                    <a:pt x="3569" y="1602"/>
                    <a:pt x="2369" y="3103"/>
                    <a:pt x="1368" y="4704"/>
                  </a:cubicBezTo>
                  <a:cubicBezTo>
                    <a:pt x="67" y="6839"/>
                    <a:pt x="0" y="9474"/>
                    <a:pt x="2035" y="11609"/>
                  </a:cubicBezTo>
                  <a:cubicBezTo>
                    <a:pt x="2202" y="13377"/>
                    <a:pt x="2235" y="16813"/>
                    <a:pt x="2235" y="16813"/>
                  </a:cubicBezTo>
                  <a:cubicBezTo>
                    <a:pt x="1601" y="21350"/>
                    <a:pt x="1234" y="25786"/>
                    <a:pt x="1234" y="25786"/>
                  </a:cubicBezTo>
                  <a:cubicBezTo>
                    <a:pt x="3607" y="27048"/>
                    <a:pt x="6380" y="27508"/>
                    <a:pt x="9037" y="27508"/>
                  </a:cubicBezTo>
                  <a:cubicBezTo>
                    <a:pt x="13964" y="27508"/>
                    <a:pt x="18491" y="25927"/>
                    <a:pt x="19314" y="24952"/>
                  </a:cubicBezTo>
                  <a:cubicBezTo>
                    <a:pt x="18680" y="20516"/>
                    <a:pt x="17279" y="17780"/>
                    <a:pt x="16379" y="15279"/>
                  </a:cubicBezTo>
                  <a:lnTo>
                    <a:pt x="18080" y="7740"/>
                  </a:lnTo>
                  <a:cubicBezTo>
                    <a:pt x="18080" y="7740"/>
                    <a:pt x="15144" y="5338"/>
                    <a:pt x="15411" y="401"/>
                  </a:cubicBezTo>
                  <a:lnTo>
                    <a:pt x="11442"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4849475" y="2402150"/>
              <a:ext cx="482850" cy="687700"/>
            </a:xfrm>
            <a:custGeom>
              <a:avLst/>
              <a:gdLst/>
              <a:ahLst/>
              <a:cxnLst/>
              <a:rect l="l" t="t" r="r" b="b"/>
              <a:pathLst>
                <a:path w="19314" h="27508" extrusionOk="0">
                  <a:moveTo>
                    <a:pt x="11442" y="1"/>
                  </a:moveTo>
                  <a:lnTo>
                    <a:pt x="7606" y="101"/>
                  </a:lnTo>
                  <a:lnTo>
                    <a:pt x="4904" y="301"/>
                  </a:lnTo>
                  <a:cubicBezTo>
                    <a:pt x="3569" y="1602"/>
                    <a:pt x="2369" y="3103"/>
                    <a:pt x="1368" y="4704"/>
                  </a:cubicBezTo>
                  <a:cubicBezTo>
                    <a:pt x="67" y="6839"/>
                    <a:pt x="0" y="9474"/>
                    <a:pt x="2035" y="11609"/>
                  </a:cubicBezTo>
                  <a:cubicBezTo>
                    <a:pt x="2202" y="13377"/>
                    <a:pt x="2235" y="16813"/>
                    <a:pt x="2235" y="16813"/>
                  </a:cubicBezTo>
                  <a:cubicBezTo>
                    <a:pt x="1601" y="21350"/>
                    <a:pt x="1234" y="25786"/>
                    <a:pt x="1234" y="25786"/>
                  </a:cubicBezTo>
                  <a:cubicBezTo>
                    <a:pt x="3607" y="27048"/>
                    <a:pt x="6380" y="27508"/>
                    <a:pt x="9037" y="27508"/>
                  </a:cubicBezTo>
                  <a:cubicBezTo>
                    <a:pt x="13964" y="27508"/>
                    <a:pt x="18491" y="25927"/>
                    <a:pt x="19314" y="24952"/>
                  </a:cubicBezTo>
                  <a:cubicBezTo>
                    <a:pt x="18680" y="20516"/>
                    <a:pt x="17279" y="17780"/>
                    <a:pt x="16379" y="15279"/>
                  </a:cubicBezTo>
                  <a:lnTo>
                    <a:pt x="18080" y="7740"/>
                  </a:lnTo>
                  <a:cubicBezTo>
                    <a:pt x="18080" y="7740"/>
                    <a:pt x="15144" y="5338"/>
                    <a:pt x="15411" y="401"/>
                  </a:cubicBezTo>
                  <a:lnTo>
                    <a:pt x="11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5030425" y="2649850"/>
              <a:ext cx="164300" cy="80150"/>
            </a:xfrm>
            <a:custGeom>
              <a:avLst/>
              <a:gdLst/>
              <a:ahLst/>
              <a:cxnLst/>
              <a:rect l="l" t="t" r="r" b="b"/>
              <a:pathLst>
                <a:path w="6572" h="3206" extrusionOk="0">
                  <a:moveTo>
                    <a:pt x="6505" y="0"/>
                  </a:moveTo>
                  <a:lnTo>
                    <a:pt x="6505" y="0"/>
                  </a:lnTo>
                  <a:cubicBezTo>
                    <a:pt x="6138" y="1234"/>
                    <a:pt x="5138" y="2168"/>
                    <a:pt x="3903" y="2468"/>
                  </a:cubicBezTo>
                  <a:cubicBezTo>
                    <a:pt x="3555" y="2565"/>
                    <a:pt x="3218" y="2605"/>
                    <a:pt x="2897" y="2605"/>
                  </a:cubicBezTo>
                  <a:cubicBezTo>
                    <a:pt x="1223" y="2605"/>
                    <a:pt x="1" y="1501"/>
                    <a:pt x="1" y="1501"/>
                  </a:cubicBezTo>
                  <a:lnTo>
                    <a:pt x="1" y="1501"/>
                  </a:lnTo>
                  <a:cubicBezTo>
                    <a:pt x="623" y="2584"/>
                    <a:pt x="1795" y="3205"/>
                    <a:pt x="2998" y="3205"/>
                  </a:cubicBezTo>
                  <a:cubicBezTo>
                    <a:pt x="3278" y="3205"/>
                    <a:pt x="3560" y="3172"/>
                    <a:pt x="3837" y="3102"/>
                  </a:cubicBezTo>
                  <a:cubicBezTo>
                    <a:pt x="6572" y="2435"/>
                    <a:pt x="6505" y="1"/>
                    <a:pt x="6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4908675" y="2090275"/>
              <a:ext cx="316925" cy="452000"/>
            </a:xfrm>
            <a:custGeom>
              <a:avLst/>
              <a:gdLst/>
              <a:ahLst/>
              <a:cxnLst/>
              <a:rect l="l" t="t" r="r" b="b"/>
              <a:pathLst>
                <a:path w="12677" h="18080" extrusionOk="0">
                  <a:moveTo>
                    <a:pt x="2069" y="0"/>
                  </a:moveTo>
                  <a:cubicBezTo>
                    <a:pt x="1235" y="434"/>
                    <a:pt x="1" y="2035"/>
                    <a:pt x="201" y="6505"/>
                  </a:cubicBezTo>
                  <a:cubicBezTo>
                    <a:pt x="334" y="9974"/>
                    <a:pt x="1335" y="10875"/>
                    <a:pt x="1935" y="11142"/>
                  </a:cubicBezTo>
                  <a:cubicBezTo>
                    <a:pt x="2175" y="11254"/>
                    <a:pt x="2522" y="11296"/>
                    <a:pt x="2926" y="11296"/>
                  </a:cubicBezTo>
                  <a:cubicBezTo>
                    <a:pt x="3477" y="11296"/>
                    <a:pt x="4135" y="11219"/>
                    <a:pt x="4771" y="11142"/>
                  </a:cubicBezTo>
                  <a:lnTo>
                    <a:pt x="4771" y="11142"/>
                  </a:lnTo>
                  <a:lnTo>
                    <a:pt x="4704" y="13210"/>
                  </a:lnTo>
                  <a:cubicBezTo>
                    <a:pt x="4704" y="13210"/>
                    <a:pt x="2669" y="16679"/>
                    <a:pt x="3837" y="18080"/>
                  </a:cubicBezTo>
                  <a:cubicBezTo>
                    <a:pt x="5538" y="17646"/>
                    <a:pt x="7106" y="16746"/>
                    <a:pt x="8306" y="15478"/>
                  </a:cubicBezTo>
                  <a:cubicBezTo>
                    <a:pt x="9574" y="14244"/>
                    <a:pt x="9574" y="13210"/>
                    <a:pt x="9574" y="13210"/>
                  </a:cubicBezTo>
                  <a:lnTo>
                    <a:pt x="9641" y="8640"/>
                  </a:lnTo>
                  <a:cubicBezTo>
                    <a:pt x="9641" y="8640"/>
                    <a:pt x="9857" y="8857"/>
                    <a:pt x="10264" y="8857"/>
                  </a:cubicBezTo>
                  <a:cubicBezTo>
                    <a:pt x="10553" y="8857"/>
                    <a:pt x="10938" y="8747"/>
                    <a:pt x="11409" y="8373"/>
                  </a:cubicBezTo>
                  <a:cubicBezTo>
                    <a:pt x="12343" y="7639"/>
                    <a:pt x="12676" y="6338"/>
                    <a:pt x="12009" y="5638"/>
                  </a:cubicBezTo>
                  <a:cubicBezTo>
                    <a:pt x="11688" y="5333"/>
                    <a:pt x="11283" y="5183"/>
                    <a:pt x="10881" y="5183"/>
                  </a:cubicBezTo>
                  <a:cubicBezTo>
                    <a:pt x="10448" y="5183"/>
                    <a:pt x="10019" y="5358"/>
                    <a:pt x="9707" y="5704"/>
                  </a:cubicBezTo>
                  <a:cubicBezTo>
                    <a:pt x="9607" y="5805"/>
                    <a:pt x="9507" y="5905"/>
                    <a:pt x="9441" y="6038"/>
                  </a:cubicBezTo>
                  <a:cubicBezTo>
                    <a:pt x="9441" y="6038"/>
                    <a:pt x="9437" y="6038"/>
                    <a:pt x="9430" y="6038"/>
                  </a:cubicBezTo>
                  <a:cubicBezTo>
                    <a:pt x="9310" y="6038"/>
                    <a:pt x="8196" y="5979"/>
                    <a:pt x="8006" y="3770"/>
                  </a:cubicBezTo>
                  <a:cubicBezTo>
                    <a:pt x="8006" y="3770"/>
                    <a:pt x="6138" y="3603"/>
                    <a:pt x="5138" y="3103"/>
                  </a:cubicBezTo>
                  <a:cubicBezTo>
                    <a:pt x="2803" y="1935"/>
                    <a:pt x="2336" y="567"/>
                    <a:pt x="20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4978725" y="2423850"/>
              <a:ext cx="169325" cy="117600"/>
            </a:xfrm>
            <a:custGeom>
              <a:avLst/>
              <a:gdLst/>
              <a:ahLst/>
              <a:cxnLst/>
              <a:rect l="l" t="t" r="r" b="b"/>
              <a:pathLst>
                <a:path w="6773" h="4704" extrusionOk="0">
                  <a:moveTo>
                    <a:pt x="1835" y="0"/>
                  </a:moveTo>
                  <a:lnTo>
                    <a:pt x="1835" y="0"/>
                  </a:lnTo>
                  <a:cubicBezTo>
                    <a:pt x="1502" y="601"/>
                    <a:pt x="1" y="3469"/>
                    <a:pt x="1001" y="4704"/>
                  </a:cubicBezTo>
                  <a:cubicBezTo>
                    <a:pt x="2736" y="4303"/>
                    <a:pt x="4270" y="3403"/>
                    <a:pt x="5504" y="2135"/>
                  </a:cubicBezTo>
                  <a:cubicBezTo>
                    <a:pt x="6138" y="1601"/>
                    <a:pt x="6572" y="868"/>
                    <a:pt x="6772" y="34"/>
                  </a:cubicBezTo>
                  <a:lnTo>
                    <a:pt x="6772" y="34"/>
                  </a:lnTo>
                  <a:cubicBezTo>
                    <a:pt x="6272" y="834"/>
                    <a:pt x="5204" y="1401"/>
                    <a:pt x="3703" y="1401"/>
                  </a:cubicBezTo>
                  <a:cubicBezTo>
                    <a:pt x="1835" y="1401"/>
                    <a:pt x="1635" y="868"/>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5027100" y="2316275"/>
              <a:ext cx="100100" cy="69225"/>
            </a:xfrm>
            <a:custGeom>
              <a:avLst/>
              <a:gdLst/>
              <a:ahLst/>
              <a:cxnLst/>
              <a:rect l="l" t="t" r="r" b="b"/>
              <a:pathLst>
                <a:path w="4004" h="2769" extrusionOk="0">
                  <a:moveTo>
                    <a:pt x="4003" y="0"/>
                  </a:moveTo>
                  <a:cubicBezTo>
                    <a:pt x="3603" y="901"/>
                    <a:pt x="1635" y="1701"/>
                    <a:pt x="34" y="2068"/>
                  </a:cubicBezTo>
                  <a:lnTo>
                    <a:pt x="0" y="2769"/>
                  </a:lnTo>
                  <a:cubicBezTo>
                    <a:pt x="0" y="2769"/>
                    <a:pt x="2235" y="2068"/>
                    <a:pt x="2969" y="1501"/>
                  </a:cubicBezTo>
                  <a:cubicBezTo>
                    <a:pt x="3436" y="1101"/>
                    <a:pt x="3803" y="567"/>
                    <a:pt x="40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5042100" y="2201925"/>
              <a:ext cx="26725" cy="24400"/>
            </a:xfrm>
            <a:custGeom>
              <a:avLst/>
              <a:gdLst/>
              <a:ahLst/>
              <a:cxnLst/>
              <a:rect l="l" t="t" r="r" b="b"/>
              <a:pathLst>
                <a:path w="1069" h="976" extrusionOk="0">
                  <a:moveTo>
                    <a:pt x="543" y="1"/>
                  </a:moveTo>
                  <a:cubicBezTo>
                    <a:pt x="296" y="1"/>
                    <a:pt x="65" y="191"/>
                    <a:pt x="34" y="438"/>
                  </a:cubicBezTo>
                  <a:cubicBezTo>
                    <a:pt x="1" y="705"/>
                    <a:pt x="201" y="938"/>
                    <a:pt x="501" y="972"/>
                  </a:cubicBezTo>
                  <a:cubicBezTo>
                    <a:pt x="524" y="974"/>
                    <a:pt x="546" y="976"/>
                    <a:pt x="568" y="976"/>
                  </a:cubicBezTo>
                  <a:cubicBezTo>
                    <a:pt x="806" y="976"/>
                    <a:pt x="1007" y="815"/>
                    <a:pt x="1068" y="571"/>
                  </a:cubicBezTo>
                  <a:cubicBezTo>
                    <a:pt x="1068" y="271"/>
                    <a:pt x="868" y="38"/>
                    <a:pt x="601" y="4"/>
                  </a:cubicBezTo>
                  <a:cubicBezTo>
                    <a:pt x="582" y="2"/>
                    <a:pt x="56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4994575" y="2294575"/>
              <a:ext cx="47550" cy="28875"/>
            </a:xfrm>
            <a:custGeom>
              <a:avLst/>
              <a:gdLst/>
              <a:ahLst/>
              <a:cxnLst/>
              <a:rect l="l" t="t" r="r" b="b"/>
              <a:pathLst>
                <a:path w="1902" h="1155" extrusionOk="0">
                  <a:moveTo>
                    <a:pt x="1768" y="1"/>
                  </a:moveTo>
                  <a:lnTo>
                    <a:pt x="0" y="468"/>
                  </a:lnTo>
                  <a:cubicBezTo>
                    <a:pt x="87" y="874"/>
                    <a:pt x="478" y="1154"/>
                    <a:pt x="907" y="1154"/>
                  </a:cubicBezTo>
                  <a:cubicBezTo>
                    <a:pt x="971" y="1154"/>
                    <a:pt x="1036" y="1148"/>
                    <a:pt x="1101" y="1135"/>
                  </a:cubicBezTo>
                  <a:cubicBezTo>
                    <a:pt x="1601" y="1002"/>
                    <a:pt x="1902" y="501"/>
                    <a:pt x="1768" y="1"/>
                  </a:cubicBezTo>
                  <a:close/>
                </a:path>
              </a:pathLst>
            </a:custGeom>
            <a:solidFill>
              <a:srgbClr val="FDA2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5011250" y="2303750"/>
              <a:ext cx="26700" cy="19850"/>
            </a:xfrm>
            <a:custGeom>
              <a:avLst/>
              <a:gdLst/>
              <a:ahLst/>
              <a:cxnLst/>
              <a:rect l="l" t="t" r="r" b="b"/>
              <a:pathLst>
                <a:path w="1068" h="794" extrusionOk="0">
                  <a:moveTo>
                    <a:pt x="668" y="1"/>
                  </a:moveTo>
                  <a:cubicBezTo>
                    <a:pt x="301" y="1"/>
                    <a:pt x="0" y="301"/>
                    <a:pt x="0" y="668"/>
                  </a:cubicBezTo>
                  <a:cubicBezTo>
                    <a:pt x="0" y="701"/>
                    <a:pt x="0" y="735"/>
                    <a:pt x="0" y="768"/>
                  </a:cubicBezTo>
                  <a:cubicBezTo>
                    <a:pt x="67" y="785"/>
                    <a:pt x="134" y="793"/>
                    <a:pt x="201" y="793"/>
                  </a:cubicBezTo>
                  <a:cubicBezTo>
                    <a:pt x="267" y="793"/>
                    <a:pt x="334" y="785"/>
                    <a:pt x="401" y="768"/>
                  </a:cubicBezTo>
                  <a:cubicBezTo>
                    <a:pt x="734" y="701"/>
                    <a:pt x="968" y="468"/>
                    <a:pt x="1068" y="168"/>
                  </a:cubicBezTo>
                  <a:cubicBezTo>
                    <a:pt x="968" y="68"/>
                    <a:pt x="834" y="1"/>
                    <a:pt x="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4929525" y="2159925"/>
              <a:ext cx="27550" cy="22950"/>
            </a:xfrm>
            <a:custGeom>
              <a:avLst/>
              <a:gdLst/>
              <a:ahLst/>
              <a:cxnLst/>
              <a:rect l="l" t="t" r="r" b="b"/>
              <a:pathLst>
                <a:path w="1102" h="918" extrusionOk="0">
                  <a:moveTo>
                    <a:pt x="652" y="0"/>
                  </a:moveTo>
                  <a:cubicBezTo>
                    <a:pt x="539" y="0"/>
                    <a:pt x="426" y="38"/>
                    <a:pt x="334" y="116"/>
                  </a:cubicBezTo>
                  <a:cubicBezTo>
                    <a:pt x="67" y="283"/>
                    <a:pt x="0" y="650"/>
                    <a:pt x="167" y="917"/>
                  </a:cubicBezTo>
                  <a:lnTo>
                    <a:pt x="1101" y="250"/>
                  </a:lnTo>
                  <a:cubicBezTo>
                    <a:pt x="1000" y="88"/>
                    <a:pt x="826"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5049600" y="2165675"/>
              <a:ext cx="30050" cy="19700"/>
            </a:xfrm>
            <a:custGeom>
              <a:avLst/>
              <a:gdLst/>
              <a:ahLst/>
              <a:cxnLst/>
              <a:rect l="l" t="t" r="r" b="b"/>
              <a:pathLst>
                <a:path w="1202" h="788" extrusionOk="0">
                  <a:moveTo>
                    <a:pt x="557" y="1"/>
                  </a:moveTo>
                  <a:cubicBezTo>
                    <a:pt x="334" y="1"/>
                    <a:pt x="123" y="125"/>
                    <a:pt x="1" y="320"/>
                  </a:cubicBezTo>
                  <a:lnTo>
                    <a:pt x="1035" y="787"/>
                  </a:lnTo>
                  <a:cubicBezTo>
                    <a:pt x="1202" y="554"/>
                    <a:pt x="1102" y="220"/>
                    <a:pt x="835" y="87"/>
                  </a:cubicBezTo>
                  <a:lnTo>
                    <a:pt x="801" y="53"/>
                  </a:lnTo>
                  <a:cubicBezTo>
                    <a:pt x="721" y="17"/>
                    <a:pt x="638"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4937875" y="2195850"/>
              <a:ext cx="26700" cy="24650"/>
            </a:xfrm>
            <a:custGeom>
              <a:avLst/>
              <a:gdLst/>
              <a:ahLst/>
              <a:cxnLst/>
              <a:rect l="l" t="t" r="r" b="b"/>
              <a:pathLst>
                <a:path w="1068" h="986" extrusionOk="0">
                  <a:moveTo>
                    <a:pt x="496" y="1"/>
                  </a:moveTo>
                  <a:cubicBezTo>
                    <a:pt x="267" y="1"/>
                    <a:pt x="62" y="182"/>
                    <a:pt x="33" y="414"/>
                  </a:cubicBezTo>
                  <a:cubicBezTo>
                    <a:pt x="0" y="714"/>
                    <a:pt x="200" y="948"/>
                    <a:pt x="500" y="981"/>
                  </a:cubicBezTo>
                  <a:cubicBezTo>
                    <a:pt x="523" y="984"/>
                    <a:pt x="546" y="985"/>
                    <a:pt x="568" y="985"/>
                  </a:cubicBezTo>
                  <a:cubicBezTo>
                    <a:pt x="806" y="985"/>
                    <a:pt x="1006" y="825"/>
                    <a:pt x="1067" y="581"/>
                  </a:cubicBezTo>
                  <a:lnTo>
                    <a:pt x="1067" y="547"/>
                  </a:lnTo>
                  <a:cubicBezTo>
                    <a:pt x="1067" y="281"/>
                    <a:pt x="867" y="47"/>
                    <a:pt x="600" y="14"/>
                  </a:cubicBezTo>
                  <a:cubicBezTo>
                    <a:pt x="565" y="5"/>
                    <a:pt x="530"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4959550" y="2204525"/>
              <a:ext cx="45050" cy="70075"/>
            </a:xfrm>
            <a:custGeom>
              <a:avLst/>
              <a:gdLst/>
              <a:ahLst/>
              <a:cxnLst/>
              <a:rect l="l" t="t" r="r" b="b"/>
              <a:pathLst>
                <a:path w="1802" h="2803" extrusionOk="0">
                  <a:moveTo>
                    <a:pt x="1802" y="0"/>
                  </a:moveTo>
                  <a:lnTo>
                    <a:pt x="0" y="2269"/>
                  </a:lnTo>
                  <a:lnTo>
                    <a:pt x="1535" y="2802"/>
                  </a:lnTo>
                  <a:lnTo>
                    <a:pt x="1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178875" y="2910850"/>
              <a:ext cx="298575" cy="230675"/>
            </a:xfrm>
            <a:custGeom>
              <a:avLst/>
              <a:gdLst/>
              <a:ahLst/>
              <a:cxnLst/>
              <a:rect l="l" t="t" r="r" b="b"/>
              <a:pathLst>
                <a:path w="11943" h="9227" extrusionOk="0">
                  <a:moveTo>
                    <a:pt x="8206" y="1"/>
                  </a:moveTo>
                  <a:cubicBezTo>
                    <a:pt x="7906" y="501"/>
                    <a:pt x="7606" y="968"/>
                    <a:pt x="7239" y="1402"/>
                  </a:cubicBezTo>
                  <a:cubicBezTo>
                    <a:pt x="6972" y="1802"/>
                    <a:pt x="6572" y="2069"/>
                    <a:pt x="6105" y="2169"/>
                  </a:cubicBezTo>
                  <a:cubicBezTo>
                    <a:pt x="5137" y="2303"/>
                    <a:pt x="4203" y="2536"/>
                    <a:pt x="3269" y="2836"/>
                  </a:cubicBezTo>
                  <a:cubicBezTo>
                    <a:pt x="2469" y="3103"/>
                    <a:pt x="1968" y="3036"/>
                    <a:pt x="1935" y="3237"/>
                  </a:cubicBezTo>
                  <a:cubicBezTo>
                    <a:pt x="1902" y="3503"/>
                    <a:pt x="2035" y="3804"/>
                    <a:pt x="2769" y="3970"/>
                  </a:cubicBezTo>
                  <a:cubicBezTo>
                    <a:pt x="3036" y="4004"/>
                    <a:pt x="3303" y="4020"/>
                    <a:pt x="3569" y="4020"/>
                  </a:cubicBezTo>
                  <a:cubicBezTo>
                    <a:pt x="3836" y="4020"/>
                    <a:pt x="4103" y="4004"/>
                    <a:pt x="4370" y="3970"/>
                  </a:cubicBezTo>
                  <a:lnTo>
                    <a:pt x="4370" y="3970"/>
                  </a:lnTo>
                  <a:cubicBezTo>
                    <a:pt x="3736" y="4704"/>
                    <a:pt x="3002" y="5371"/>
                    <a:pt x="2168" y="5938"/>
                  </a:cubicBezTo>
                  <a:cubicBezTo>
                    <a:pt x="534" y="7006"/>
                    <a:pt x="0" y="7806"/>
                    <a:pt x="1668" y="8841"/>
                  </a:cubicBezTo>
                  <a:cubicBezTo>
                    <a:pt x="2066" y="9081"/>
                    <a:pt x="2548" y="9227"/>
                    <a:pt x="3116" y="9227"/>
                  </a:cubicBezTo>
                  <a:cubicBezTo>
                    <a:pt x="4360" y="9227"/>
                    <a:pt x="6012" y="8529"/>
                    <a:pt x="8073" y="6606"/>
                  </a:cubicBezTo>
                  <a:cubicBezTo>
                    <a:pt x="9507" y="5205"/>
                    <a:pt x="10808" y="3670"/>
                    <a:pt x="11942" y="2036"/>
                  </a:cubicBezTo>
                  <a:lnTo>
                    <a:pt x="82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5200550" y="2414675"/>
              <a:ext cx="395300" cy="557925"/>
            </a:xfrm>
            <a:custGeom>
              <a:avLst/>
              <a:gdLst/>
              <a:ahLst/>
              <a:cxnLst/>
              <a:rect l="l" t="t" r="r" b="b"/>
              <a:pathLst>
                <a:path w="15812" h="22317" extrusionOk="0">
                  <a:moveTo>
                    <a:pt x="1835" y="0"/>
                  </a:moveTo>
                  <a:lnTo>
                    <a:pt x="1835" y="0"/>
                  </a:lnTo>
                  <a:cubicBezTo>
                    <a:pt x="1" y="3169"/>
                    <a:pt x="1835" y="6238"/>
                    <a:pt x="3370" y="7939"/>
                  </a:cubicBezTo>
                  <a:lnTo>
                    <a:pt x="9474" y="15511"/>
                  </a:lnTo>
                  <a:cubicBezTo>
                    <a:pt x="8673" y="17213"/>
                    <a:pt x="7806" y="18847"/>
                    <a:pt x="7172" y="19948"/>
                  </a:cubicBezTo>
                  <a:cubicBezTo>
                    <a:pt x="7172" y="19948"/>
                    <a:pt x="8707" y="21816"/>
                    <a:pt x="10942" y="22316"/>
                  </a:cubicBezTo>
                  <a:cubicBezTo>
                    <a:pt x="15745" y="16345"/>
                    <a:pt x="15812" y="15311"/>
                    <a:pt x="14411" y="13243"/>
                  </a:cubicBezTo>
                  <a:cubicBezTo>
                    <a:pt x="6005" y="801"/>
                    <a:pt x="6038" y="901"/>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5198050" y="2412175"/>
              <a:ext cx="320250" cy="369450"/>
            </a:xfrm>
            <a:custGeom>
              <a:avLst/>
              <a:gdLst/>
              <a:ahLst/>
              <a:cxnLst/>
              <a:rect l="l" t="t" r="r" b="b"/>
              <a:pathLst>
                <a:path w="12810" h="14778" extrusionOk="0">
                  <a:moveTo>
                    <a:pt x="1435" y="0"/>
                  </a:moveTo>
                  <a:lnTo>
                    <a:pt x="1435" y="0"/>
                  </a:lnTo>
                  <a:cubicBezTo>
                    <a:pt x="0" y="3870"/>
                    <a:pt x="1969" y="7772"/>
                    <a:pt x="1969" y="7772"/>
                  </a:cubicBezTo>
                  <a:lnTo>
                    <a:pt x="7406" y="14777"/>
                  </a:lnTo>
                  <a:cubicBezTo>
                    <a:pt x="11742" y="13643"/>
                    <a:pt x="12810" y="10341"/>
                    <a:pt x="12810" y="10341"/>
                  </a:cubicBezTo>
                  <a:cubicBezTo>
                    <a:pt x="12810" y="10341"/>
                    <a:pt x="8773" y="4537"/>
                    <a:pt x="7072" y="2435"/>
                  </a:cubicBezTo>
                  <a:cubicBezTo>
                    <a:pt x="5438" y="434"/>
                    <a:pt x="3736" y="134"/>
                    <a:pt x="1435"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5198050" y="2412175"/>
              <a:ext cx="320250" cy="369450"/>
            </a:xfrm>
            <a:custGeom>
              <a:avLst/>
              <a:gdLst/>
              <a:ahLst/>
              <a:cxnLst/>
              <a:rect l="l" t="t" r="r" b="b"/>
              <a:pathLst>
                <a:path w="12810" h="14778" extrusionOk="0">
                  <a:moveTo>
                    <a:pt x="1435" y="0"/>
                  </a:moveTo>
                  <a:lnTo>
                    <a:pt x="1435" y="0"/>
                  </a:lnTo>
                  <a:cubicBezTo>
                    <a:pt x="0" y="3870"/>
                    <a:pt x="1969" y="7772"/>
                    <a:pt x="1969" y="7772"/>
                  </a:cubicBezTo>
                  <a:lnTo>
                    <a:pt x="7406" y="14777"/>
                  </a:lnTo>
                  <a:cubicBezTo>
                    <a:pt x="11742" y="13643"/>
                    <a:pt x="12810" y="10341"/>
                    <a:pt x="12810" y="10341"/>
                  </a:cubicBezTo>
                  <a:cubicBezTo>
                    <a:pt x="12810" y="10341"/>
                    <a:pt x="8773" y="4537"/>
                    <a:pt x="7072" y="2435"/>
                  </a:cubicBezTo>
                  <a:cubicBezTo>
                    <a:pt x="5438" y="434"/>
                    <a:pt x="3736" y="134"/>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5148025" y="2393825"/>
              <a:ext cx="44200" cy="213500"/>
            </a:xfrm>
            <a:custGeom>
              <a:avLst/>
              <a:gdLst/>
              <a:ahLst/>
              <a:cxnLst/>
              <a:rect l="l" t="t" r="r" b="b"/>
              <a:pathLst>
                <a:path w="1768" h="8540" extrusionOk="0">
                  <a:moveTo>
                    <a:pt x="0" y="0"/>
                  </a:moveTo>
                  <a:lnTo>
                    <a:pt x="0" y="401"/>
                  </a:lnTo>
                  <a:lnTo>
                    <a:pt x="400" y="434"/>
                  </a:lnTo>
                  <a:cubicBezTo>
                    <a:pt x="1101" y="601"/>
                    <a:pt x="1301" y="3570"/>
                    <a:pt x="1134" y="7206"/>
                  </a:cubicBezTo>
                  <a:cubicBezTo>
                    <a:pt x="1101" y="7806"/>
                    <a:pt x="1067" y="8306"/>
                    <a:pt x="1067" y="8540"/>
                  </a:cubicBezTo>
                  <a:lnTo>
                    <a:pt x="1501" y="8540"/>
                  </a:lnTo>
                  <a:cubicBezTo>
                    <a:pt x="1501" y="8306"/>
                    <a:pt x="1501" y="7839"/>
                    <a:pt x="1568" y="7272"/>
                  </a:cubicBezTo>
                  <a:cubicBezTo>
                    <a:pt x="1735" y="4404"/>
                    <a:pt x="1768" y="234"/>
                    <a:pt x="500" y="34"/>
                  </a:cubicBezTo>
                  <a:cubicBezTo>
                    <a:pt x="334" y="0"/>
                    <a:pt x="167" y="0"/>
                    <a:pt x="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148025" y="2393825"/>
              <a:ext cx="44200" cy="213500"/>
            </a:xfrm>
            <a:custGeom>
              <a:avLst/>
              <a:gdLst/>
              <a:ahLst/>
              <a:cxnLst/>
              <a:rect l="l" t="t" r="r" b="b"/>
              <a:pathLst>
                <a:path w="1768" h="8540" extrusionOk="0">
                  <a:moveTo>
                    <a:pt x="0" y="0"/>
                  </a:moveTo>
                  <a:lnTo>
                    <a:pt x="0" y="401"/>
                  </a:lnTo>
                  <a:lnTo>
                    <a:pt x="400" y="434"/>
                  </a:lnTo>
                  <a:cubicBezTo>
                    <a:pt x="1101" y="601"/>
                    <a:pt x="1301" y="3570"/>
                    <a:pt x="1134" y="7206"/>
                  </a:cubicBezTo>
                  <a:cubicBezTo>
                    <a:pt x="1101" y="7806"/>
                    <a:pt x="1067" y="8306"/>
                    <a:pt x="1067" y="8540"/>
                  </a:cubicBezTo>
                  <a:lnTo>
                    <a:pt x="1501" y="8540"/>
                  </a:lnTo>
                  <a:cubicBezTo>
                    <a:pt x="1501" y="8306"/>
                    <a:pt x="1501" y="7839"/>
                    <a:pt x="1568" y="7272"/>
                  </a:cubicBezTo>
                  <a:cubicBezTo>
                    <a:pt x="1735" y="4404"/>
                    <a:pt x="1768" y="234"/>
                    <a:pt x="500" y="34"/>
                  </a:cubicBezTo>
                  <a:cubicBezTo>
                    <a:pt x="334" y="0"/>
                    <a:pt x="167"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119650" y="2600625"/>
              <a:ext cx="112625" cy="244375"/>
            </a:xfrm>
            <a:custGeom>
              <a:avLst/>
              <a:gdLst/>
              <a:ahLst/>
              <a:cxnLst/>
              <a:rect l="l" t="t" r="r" b="b"/>
              <a:pathLst>
                <a:path w="4505" h="9775" extrusionOk="0">
                  <a:moveTo>
                    <a:pt x="2403" y="234"/>
                  </a:moveTo>
                  <a:cubicBezTo>
                    <a:pt x="2836" y="268"/>
                    <a:pt x="3603" y="1602"/>
                    <a:pt x="3937" y="2736"/>
                  </a:cubicBezTo>
                  <a:cubicBezTo>
                    <a:pt x="4237" y="3637"/>
                    <a:pt x="3270" y="7706"/>
                    <a:pt x="2836" y="8274"/>
                  </a:cubicBezTo>
                  <a:cubicBezTo>
                    <a:pt x="2603" y="8540"/>
                    <a:pt x="2336" y="8774"/>
                    <a:pt x="2036" y="8941"/>
                  </a:cubicBezTo>
                  <a:cubicBezTo>
                    <a:pt x="1769" y="8741"/>
                    <a:pt x="1502" y="8474"/>
                    <a:pt x="1302" y="8207"/>
                  </a:cubicBezTo>
                  <a:cubicBezTo>
                    <a:pt x="935" y="7606"/>
                    <a:pt x="334" y="3470"/>
                    <a:pt x="668" y="2569"/>
                  </a:cubicBezTo>
                  <a:cubicBezTo>
                    <a:pt x="1102" y="1535"/>
                    <a:pt x="1969" y="268"/>
                    <a:pt x="2403" y="234"/>
                  </a:cubicBezTo>
                  <a:close/>
                  <a:moveTo>
                    <a:pt x="2403" y="1"/>
                  </a:moveTo>
                  <a:cubicBezTo>
                    <a:pt x="1669" y="1"/>
                    <a:pt x="735" y="1702"/>
                    <a:pt x="401" y="2503"/>
                  </a:cubicBezTo>
                  <a:cubicBezTo>
                    <a:pt x="1" y="3437"/>
                    <a:pt x="635" y="7740"/>
                    <a:pt x="1068" y="8374"/>
                  </a:cubicBezTo>
                  <a:cubicBezTo>
                    <a:pt x="1268" y="8641"/>
                    <a:pt x="1502" y="8907"/>
                    <a:pt x="1769" y="9108"/>
                  </a:cubicBezTo>
                  <a:cubicBezTo>
                    <a:pt x="1469" y="9308"/>
                    <a:pt x="1135" y="9374"/>
                    <a:pt x="801" y="9374"/>
                  </a:cubicBezTo>
                  <a:lnTo>
                    <a:pt x="768" y="9675"/>
                  </a:lnTo>
                  <a:cubicBezTo>
                    <a:pt x="1235" y="9675"/>
                    <a:pt x="1669" y="9541"/>
                    <a:pt x="2036" y="9308"/>
                  </a:cubicBezTo>
                  <a:cubicBezTo>
                    <a:pt x="2369" y="9575"/>
                    <a:pt x="2770" y="9741"/>
                    <a:pt x="3170" y="9775"/>
                  </a:cubicBezTo>
                  <a:lnTo>
                    <a:pt x="3203" y="9775"/>
                  </a:lnTo>
                  <a:lnTo>
                    <a:pt x="3203" y="9508"/>
                  </a:lnTo>
                  <a:cubicBezTo>
                    <a:pt x="2870" y="9474"/>
                    <a:pt x="2569" y="9341"/>
                    <a:pt x="2269" y="9141"/>
                  </a:cubicBezTo>
                  <a:cubicBezTo>
                    <a:pt x="2569" y="8974"/>
                    <a:pt x="2836" y="8707"/>
                    <a:pt x="3070" y="8440"/>
                  </a:cubicBezTo>
                  <a:cubicBezTo>
                    <a:pt x="3503" y="7873"/>
                    <a:pt x="4504" y="3637"/>
                    <a:pt x="4204" y="2670"/>
                  </a:cubicBezTo>
                  <a:cubicBezTo>
                    <a:pt x="3937" y="1836"/>
                    <a:pt x="3136" y="1"/>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129675" y="2828300"/>
              <a:ext cx="20875" cy="20875"/>
            </a:xfrm>
            <a:custGeom>
              <a:avLst/>
              <a:gdLst/>
              <a:ahLst/>
              <a:cxnLst/>
              <a:rect l="l" t="t" r="r" b="b"/>
              <a:pathLst>
                <a:path w="835" h="835" extrusionOk="0">
                  <a:moveTo>
                    <a:pt x="400" y="1"/>
                  </a:moveTo>
                  <a:cubicBezTo>
                    <a:pt x="167" y="1"/>
                    <a:pt x="0" y="167"/>
                    <a:pt x="0" y="401"/>
                  </a:cubicBezTo>
                  <a:cubicBezTo>
                    <a:pt x="0" y="634"/>
                    <a:pt x="167" y="834"/>
                    <a:pt x="400" y="834"/>
                  </a:cubicBezTo>
                  <a:cubicBezTo>
                    <a:pt x="634" y="834"/>
                    <a:pt x="834" y="634"/>
                    <a:pt x="834" y="401"/>
                  </a:cubicBezTo>
                  <a:cubicBezTo>
                    <a:pt x="834" y="167"/>
                    <a:pt x="634"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5189700" y="2830800"/>
              <a:ext cx="20875" cy="20875"/>
            </a:xfrm>
            <a:custGeom>
              <a:avLst/>
              <a:gdLst/>
              <a:ahLst/>
              <a:cxnLst/>
              <a:rect l="l" t="t" r="r" b="b"/>
              <a:pathLst>
                <a:path w="835" h="835" extrusionOk="0">
                  <a:moveTo>
                    <a:pt x="435" y="1"/>
                  </a:moveTo>
                  <a:cubicBezTo>
                    <a:pt x="201" y="1"/>
                    <a:pt x="1" y="167"/>
                    <a:pt x="1" y="401"/>
                  </a:cubicBezTo>
                  <a:cubicBezTo>
                    <a:pt x="1" y="634"/>
                    <a:pt x="201" y="835"/>
                    <a:pt x="435" y="835"/>
                  </a:cubicBezTo>
                  <a:cubicBezTo>
                    <a:pt x="668" y="835"/>
                    <a:pt x="835" y="634"/>
                    <a:pt x="835" y="401"/>
                  </a:cubicBezTo>
                  <a:cubicBezTo>
                    <a:pt x="835" y="167"/>
                    <a:pt x="66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5123825" y="2598950"/>
              <a:ext cx="105100" cy="115125"/>
            </a:xfrm>
            <a:custGeom>
              <a:avLst/>
              <a:gdLst/>
              <a:ahLst/>
              <a:cxnLst/>
              <a:rect l="l" t="t" r="r" b="b"/>
              <a:pathLst>
                <a:path w="4204" h="4605" extrusionOk="0">
                  <a:moveTo>
                    <a:pt x="2248" y="1"/>
                  </a:moveTo>
                  <a:cubicBezTo>
                    <a:pt x="1386" y="1"/>
                    <a:pt x="399" y="2007"/>
                    <a:pt x="167" y="2536"/>
                  </a:cubicBezTo>
                  <a:cubicBezTo>
                    <a:pt x="34" y="3137"/>
                    <a:pt x="1" y="3737"/>
                    <a:pt x="67" y="4338"/>
                  </a:cubicBezTo>
                  <a:cubicBezTo>
                    <a:pt x="67" y="4387"/>
                    <a:pt x="103" y="4418"/>
                    <a:pt x="135" y="4418"/>
                  </a:cubicBezTo>
                  <a:cubicBezTo>
                    <a:pt x="147" y="4418"/>
                    <a:pt x="159" y="4413"/>
                    <a:pt x="167" y="4404"/>
                  </a:cubicBezTo>
                  <a:lnTo>
                    <a:pt x="401" y="4404"/>
                  </a:lnTo>
                  <a:cubicBezTo>
                    <a:pt x="468" y="4404"/>
                    <a:pt x="501" y="4371"/>
                    <a:pt x="501" y="4304"/>
                  </a:cubicBezTo>
                  <a:cubicBezTo>
                    <a:pt x="434" y="3771"/>
                    <a:pt x="468" y="3237"/>
                    <a:pt x="568" y="2703"/>
                  </a:cubicBezTo>
                  <a:cubicBezTo>
                    <a:pt x="1001" y="1669"/>
                    <a:pt x="1869" y="402"/>
                    <a:pt x="2236" y="402"/>
                  </a:cubicBezTo>
                  <a:cubicBezTo>
                    <a:pt x="2636" y="435"/>
                    <a:pt x="3370" y="1769"/>
                    <a:pt x="3703" y="2837"/>
                  </a:cubicBezTo>
                  <a:cubicBezTo>
                    <a:pt x="3770" y="3370"/>
                    <a:pt x="3737" y="3904"/>
                    <a:pt x="3637" y="4438"/>
                  </a:cubicBezTo>
                  <a:cubicBezTo>
                    <a:pt x="3637" y="4504"/>
                    <a:pt x="3670" y="4538"/>
                    <a:pt x="3703" y="4538"/>
                  </a:cubicBezTo>
                  <a:lnTo>
                    <a:pt x="3970" y="4605"/>
                  </a:lnTo>
                  <a:cubicBezTo>
                    <a:pt x="4004" y="4605"/>
                    <a:pt x="4037" y="4571"/>
                    <a:pt x="4070" y="4504"/>
                  </a:cubicBezTo>
                  <a:cubicBezTo>
                    <a:pt x="4204" y="3904"/>
                    <a:pt x="4204" y="3304"/>
                    <a:pt x="4104" y="2703"/>
                  </a:cubicBezTo>
                  <a:cubicBezTo>
                    <a:pt x="3937" y="2136"/>
                    <a:pt x="3103" y="35"/>
                    <a:pt x="2269" y="1"/>
                  </a:cubicBezTo>
                  <a:cubicBezTo>
                    <a:pt x="2262" y="1"/>
                    <a:pt x="2255" y="1"/>
                    <a:pt x="2248"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5123825" y="2598950"/>
              <a:ext cx="105100" cy="115125"/>
            </a:xfrm>
            <a:custGeom>
              <a:avLst/>
              <a:gdLst/>
              <a:ahLst/>
              <a:cxnLst/>
              <a:rect l="l" t="t" r="r" b="b"/>
              <a:pathLst>
                <a:path w="4204" h="4605" extrusionOk="0">
                  <a:moveTo>
                    <a:pt x="2248" y="1"/>
                  </a:moveTo>
                  <a:cubicBezTo>
                    <a:pt x="1386" y="1"/>
                    <a:pt x="399" y="2007"/>
                    <a:pt x="167" y="2536"/>
                  </a:cubicBezTo>
                  <a:cubicBezTo>
                    <a:pt x="34" y="3137"/>
                    <a:pt x="1" y="3737"/>
                    <a:pt x="67" y="4338"/>
                  </a:cubicBezTo>
                  <a:cubicBezTo>
                    <a:pt x="67" y="4387"/>
                    <a:pt x="103" y="4418"/>
                    <a:pt x="135" y="4418"/>
                  </a:cubicBezTo>
                  <a:cubicBezTo>
                    <a:pt x="147" y="4418"/>
                    <a:pt x="159" y="4413"/>
                    <a:pt x="167" y="4404"/>
                  </a:cubicBezTo>
                  <a:lnTo>
                    <a:pt x="401" y="4404"/>
                  </a:lnTo>
                  <a:cubicBezTo>
                    <a:pt x="468" y="4404"/>
                    <a:pt x="501" y="4371"/>
                    <a:pt x="501" y="4304"/>
                  </a:cubicBezTo>
                  <a:cubicBezTo>
                    <a:pt x="434" y="3771"/>
                    <a:pt x="468" y="3237"/>
                    <a:pt x="568" y="2703"/>
                  </a:cubicBezTo>
                  <a:cubicBezTo>
                    <a:pt x="1001" y="1669"/>
                    <a:pt x="1869" y="402"/>
                    <a:pt x="2236" y="402"/>
                  </a:cubicBezTo>
                  <a:cubicBezTo>
                    <a:pt x="2636" y="435"/>
                    <a:pt x="3370" y="1769"/>
                    <a:pt x="3703" y="2837"/>
                  </a:cubicBezTo>
                  <a:cubicBezTo>
                    <a:pt x="3770" y="3370"/>
                    <a:pt x="3737" y="3904"/>
                    <a:pt x="3637" y="4438"/>
                  </a:cubicBezTo>
                  <a:cubicBezTo>
                    <a:pt x="3637" y="4504"/>
                    <a:pt x="3670" y="4538"/>
                    <a:pt x="3703" y="4538"/>
                  </a:cubicBezTo>
                  <a:lnTo>
                    <a:pt x="3970" y="4605"/>
                  </a:lnTo>
                  <a:cubicBezTo>
                    <a:pt x="4004" y="4605"/>
                    <a:pt x="4037" y="4571"/>
                    <a:pt x="4070" y="4504"/>
                  </a:cubicBezTo>
                  <a:cubicBezTo>
                    <a:pt x="4204" y="3904"/>
                    <a:pt x="4204" y="3304"/>
                    <a:pt x="4104" y="2703"/>
                  </a:cubicBezTo>
                  <a:cubicBezTo>
                    <a:pt x="3937" y="2136"/>
                    <a:pt x="3103" y="35"/>
                    <a:pt x="2269" y="1"/>
                  </a:cubicBezTo>
                  <a:cubicBezTo>
                    <a:pt x="2262" y="1"/>
                    <a:pt x="2255" y="1"/>
                    <a:pt x="2248"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4915350" y="2391325"/>
              <a:ext cx="111775" cy="375300"/>
            </a:xfrm>
            <a:custGeom>
              <a:avLst/>
              <a:gdLst/>
              <a:ahLst/>
              <a:cxnLst/>
              <a:rect l="l" t="t" r="r" b="b"/>
              <a:pathLst>
                <a:path w="4471" h="15012" extrusionOk="0">
                  <a:moveTo>
                    <a:pt x="4470" y="0"/>
                  </a:moveTo>
                  <a:cubicBezTo>
                    <a:pt x="3836" y="67"/>
                    <a:pt x="1868" y="1034"/>
                    <a:pt x="934" y="3970"/>
                  </a:cubicBezTo>
                  <a:cubicBezTo>
                    <a:pt x="0" y="6905"/>
                    <a:pt x="34" y="11475"/>
                    <a:pt x="100" y="12776"/>
                  </a:cubicBezTo>
                  <a:cubicBezTo>
                    <a:pt x="134" y="14077"/>
                    <a:pt x="201" y="15011"/>
                    <a:pt x="201" y="15011"/>
                  </a:cubicBezTo>
                  <a:lnTo>
                    <a:pt x="801" y="15011"/>
                  </a:lnTo>
                  <a:cubicBezTo>
                    <a:pt x="801" y="15011"/>
                    <a:pt x="701" y="13610"/>
                    <a:pt x="668" y="12776"/>
                  </a:cubicBezTo>
                  <a:cubicBezTo>
                    <a:pt x="634" y="11942"/>
                    <a:pt x="734" y="6071"/>
                    <a:pt x="1468" y="4203"/>
                  </a:cubicBezTo>
                  <a:cubicBezTo>
                    <a:pt x="2302" y="2002"/>
                    <a:pt x="3269" y="1134"/>
                    <a:pt x="4470" y="567"/>
                  </a:cubicBezTo>
                  <a:lnTo>
                    <a:pt x="4470"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4915350" y="2391325"/>
              <a:ext cx="111775" cy="375300"/>
            </a:xfrm>
            <a:custGeom>
              <a:avLst/>
              <a:gdLst/>
              <a:ahLst/>
              <a:cxnLst/>
              <a:rect l="l" t="t" r="r" b="b"/>
              <a:pathLst>
                <a:path w="4471" h="15012" extrusionOk="0">
                  <a:moveTo>
                    <a:pt x="4470" y="0"/>
                  </a:moveTo>
                  <a:cubicBezTo>
                    <a:pt x="3836" y="67"/>
                    <a:pt x="1868" y="1034"/>
                    <a:pt x="934" y="3970"/>
                  </a:cubicBezTo>
                  <a:cubicBezTo>
                    <a:pt x="0" y="6905"/>
                    <a:pt x="34" y="11475"/>
                    <a:pt x="100" y="12776"/>
                  </a:cubicBezTo>
                  <a:cubicBezTo>
                    <a:pt x="134" y="14077"/>
                    <a:pt x="201" y="15011"/>
                    <a:pt x="201" y="15011"/>
                  </a:cubicBezTo>
                  <a:lnTo>
                    <a:pt x="801" y="15011"/>
                  </a:lnTo>
                  <a:cubicBezTo>
                    <a:pt x="801" y="15011"/>
                    <a:pt x="701" y="13610"/>
                    <a:pt x="668" y="12776"/>
                  </a:cubicBezTo>
                  <a:cubicBezTo>
                    <a:pt x="634" y="11942"/>
                    <a:pt x="734" y="6071"/>
                    <a:pt x="1468" y="4203"/>
                  </a:cubicBezTo>
                  <a:cubicBezTo>
                    <a:pt x="2302" y="2002"/>
                    <a:pt x="3269" y="1134"/>
                    <a:pt x="4470" y="567"/>
                  </a:cubicBezTo>
                  <a:lnTo>
                    <a:pt x="44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4886150" y="2730725"/>
              <a:ext cx="83425" cy="83425"/>
            </a:xfrm>
            <a:custGeom>
              <a:avLst/>
              <a:gdLst/>
              <a:ahLst/>
              <a:cxnLst/>
              <a:rect l="l" t="t" r="r" b="b"/>
              <a:pathLst>
                <a:path w="3337" h="3337" extrusionOk="0">
                  <a:moveTo>
                    <a:pt x="1669" y="1"/>
                  </a:moveTo>
                  <a:cubicBezTo>
                    <a:pt x="735" y="1"/>
                    <a:pt x="1" y="735"/>
                    <a:pt x="1" y="1669"/>
                  </a:cubicBezTo>
                  <a:cubicBezTo>
                    <a:pt x="1" y="2569"/>
                    <a:pt x="735" y="3336"/>
                    <a:pt x="1669" y="3336"/>
                  </a:cubicBezTo>
                  <a:cubicBezTo>
                    <a:pt x="2569" y="3336"/>
                    <a:pt x="3337" y="2569"/>
                    <a:pt x="3337" y="1669"/>
                  </a:cubicBezTo>
                  <a:cubicBezTo>
                    <a:pt x="3337" y="735"/>
                    <a:pt x="2569" y="1"/>
                    <a:pt x="1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4904500" y="2749075"/>
              <a:ext cx="46725" cy="46725"/>
            </a:xfrm>
            <a:custGeom>
              <a:avLst/>
              <a:gdLst/>
              <a:ahLst/>
              <a:cxnLst/>
              <a:rect l="l" t="t" r="r" b="b"/>
              <a:pathLst>
                <a:path w="1869" h="1869" extrusionOk="0">
                  <a:moveTo>
                    <a:pt x="935" y="1"/>
                  </a:moveTo>
                  <a:cubicBezTo>
                    <a:pt x="401" y="1"/>
                    <a:pt x="1" y="401"/>
                    <a:pt x="1" y="935"/>
                  </a:cubicBezTo>
                  <a:cubicBezTo>
                    <a:pt x="1" y="1435"/>
                    <a:pt x="401" y="1869"/>
                    <a:pt x="935" y="1869"/>
                  </a:cubicBezTo>
                  <a:cubicBezTo>
                    <a:pt x="1468" y="1869"/>
                    <a:pt x="1869" y="1435"/>
                    <a:pt x="1869" y="935"/>
                  </a:cubicBezTo>
                  <a:cubicBezTo>
                    <a:pt x="1869" y="401"/>
                    <a:pt x="1468" y="1"/>
                    <a:pt x="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3802875" y="3733950"/>
              <a:ext cx="320275" cy="134950"/>
            </a:xfrm>
            <a:custGeom>
              <a:avLst/>
              <a:gdLst/>
              <a:ahLst/>
              <a:cxnLst/>
              <a:rect l="l" t="t" r="r" b="b"/>
              <a:pathLst>
                <a:path w="12811" h="5398" extrusionOk="0">
                  <a:moveTo>
                    <a:pt x="12777" y="0"/>
                  </a:moveTo>
                  <a:lnTo>
                    <a:pt x="168" y="3203"/>
                  </a:lnTo>
                  <a:cubicBezTo>
                    <a:pt x="1" y="3636"/>
                    <a:pt x="68" y="4103"/>
                    <a:pt x="368" y="4470"/>
                  </a:cubicBezTo>
                  <a:cubicBezTo>
                    <a:pt x="1274" y="5083"/>
                    <a:pt x="2328" y="5398"/>
                    <a:pt x="3413" y="5398"/>
                  </a:cubicBezTo>
                  <a:cubicBezTo>
                    <a:pt x="3687" y="5398"/>
                    <a:pt x="3962" y="5378"/>
                    <a:pt x="4237" y="5338"/>
                  </a:cubicBezTo>
                  <a:cubicBezTo>
                    <a:pt x="6139" y="5071"/>
                    <a:pt x="7173" y="4504"/>
                    <a:pt x="7940" y="3870"/>
                  </a:cubicBezTo>
                  <a:cubicBezTo>
                    <a:pt x="8674" y="3203"/>
                    <a:pt x="9741" y="2302"/>
                    <a:pt x="10609" y="2135"/>
                  </a:cubicBezTo>
                  <a:cubicBezTo>
                    <a:pt x="11309" y="2002"/>
                    <a:pt x="11976" y="1735"/>
                    <a:pt x="12543" y="1335"/>
                  </a:cubicBezTo>
                  <a:cubicBezTo>
                    <a:pt x="12810" y="1101"/>
                    <a:pt x="12777" y="1"/>
                    <a:pt x="127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3797050" y="3627200"/>
              <a:ext cx="326100" cy="226850"/>
            </a:xfrm>
            <a:custGeom>
              <a:avLst/>
              <a:gdLst/>
              <a:ahLst/>
              <a:cxnLst/>
              <a:rect l="l" t="t" r="r" b="b"/>
              <a:pathLst>
                <a:path w="13044" h="9074" extrusionOk="0">
                  <a:moveTo>
                    <a:pt x="12243" y="1"/>
                  </a:moveTo>
                  <a:cubicBezTo>
                    <a:pt x="12243" y="167"/>
                    <a:pt x="12276" y="334"/>
                    <a:pt x="12142" y="468"/>
                  </a:cubicBezTo>
                  <a:cubicBezTo>
                    <a:pt x="12009" y="534"/>
                    <a:pt x="11876" y="635"/>
                    <a:pt x="11742" y="701"/>
                  </a:cubicBezTo>
                  <a:cubicBezTo>
                    <a:pt x="11642" y="801"/>
                    <a:pt x="11509" y="935"/>
                    <a:pt x="11409" y="1068"/>
                  </a:cubicBezTo>
                  <a:cubicBezTo>
                    <a:pt x="11242" y="1302"/>
                    <a:pt x="11042" y="1535"/>
                    <a:pt x="10842" y="1769"/>
                  </a:cubicBezTo>
                  <a:cubicBezTo>
                    <a:pt x="10796" y="1792"/>
                    <a:pt x="10734" y="1831"/>
                    <a:pt x="10678" y="1831"/>
                  </a:cubicBezTo>
                  <a:cubicBezTo>
                    <a:pt x="10653" y="1831"/>
                    <a:pt x="10629" y="1823"/>
                    <a:pt x="10608" y="1802"/>
                  </a:cubicBezTo>
                  <a:cubicBezTo>
                    <a:pt x="10541" y="1769"/>
                    <a:pt x="10575" y="1669"/>
                    <a:pt x="10608" y="1602"/>
                  </a:cubicBezTo>
                  <a:cubicBezTo>
                    <a:pt x="10641" y="1468"/>
                    <a:pt x="10675" y="1335"/>
                    <a:pt x="10675" y="1202"/>
                  </a:cubicBezTo>
                  <a:cubicBezTo>
                    <a:pt x="10675" y="835"/>
                    <a:pt x="10274" y="668"/>
                    <a:pt x="9974" y="534"/>
                  </a:cubicBezTo>
                  <a:cubicBezTo>
                    <a:pt x="9641" y="368"/>
                    <a:pt x="9307" y="268"/>
                    <a:pt x="8940" y="234"/>
                  </a:cubicBezTo>
                  <a:cubicBezTo>
                    <a:pt x="8885" y="220"/>
                    <a:pt x="8824" y="212"/>
                    <a:pt x="8762" y="212"/>
                  </a:cubicBezTo>
                  <a:cubicBezTo>
                    <a:pt x="8674" y="212"/>
                    <a:pt x="8585" y="228"/>
                    <a:pt x="8507" y="268"/>
                  </a:cubicBezTo>
                  <a:cubicBezTo>
                    <a:pt x="8373" y="368"/>
                    <a:pt x="8240" y="534"/>
                    <a:pt x="8206" y="701"/>
                  </a:cubicBezTo>
                  <a:cubicBezTo>
                    <a:pt x="7573" y="2202"/>
                    <a:pt x="6272" y="3370"/>
                    <a:pt x="4937" y="4204"/>
                  </a:cubicBezTo>
                  <a:cubicBezTo>
                    <a:pt x="4437" y="4537"/>
                    <a:pt x="3003" y="5371"/>
                    <a:pt x="2569" y="5571"/>
                  </a:cubicBezTo>
                  <a:cubicBezTo>
                    <a:pt x="367" y="6572"/>
                    <a:pt x="0" y="7072"/>
                    <a:pt x="501" y="7906"/>
                  </a:cubicBezTo>
                  <a:cubicBezTo>
                    <a:pt x="868" y="8607"/>
                    <a:pt x="2536" y="9074"/>
                    <a:pt x="4003" y="9074"/>
                  </a:cubicBezTo>
                  <a:cubicBezTo>
                    <a:pt x="5438" y="8974"/>
                    <a:pt x="6839" y="8440"/>
                    <a:pt x="8006" y="7573"/>
                  </a:cubicBezTo>
                  <a:cubicBezTo>
                    <a:pt x="8807" y="6872"/>
                    <a:pt x="9741" y="6305"/>
                    <a:pt x="10708" y="5872"/>
                  </a:cubicBezTo>
                  <a:cubicBezTo>
                    <a:pt x="11542" y="5571"/>
                    <a:pt x="12843" y="5171"/>
                    <a:pt x="12943" y="4604"/>
                  </a:cubicBezTo>
                  <a:cubicBezTo>
                    <a:pt x="13043" y="3703"/>
                    <a:pt x="12976" y="2803"/>
                    <a:pt x="12776" y="1935"/>
                  </a:cubicBezTo>
                  <a:cubicBezTo>
                    <a:pt x="12643" y="1435"/>
                    <a:pt x="12576" y="568"/>
                    <a:pt x="12543" y="268"/>
                  </a:cubicBezTo>
                  <a:cubicBezTo>
                    <a:pt x="12509" y="101"/>
                    <a:pt x="12376" y="1"/>
                    <a:pt x="12243"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3797050" y="3627200"/>
              <a:ext cx="326100" cy="226850"/>
            </a:xfrm>
            <a:custGeom>
              <a:avLst/>
              <a:gdLst/>
              <a:ahLst/>
              <a:cxnLst/>
              <a:rect l="l" t="t" r="r" b="b"/>
              <a:pathLst>
                <a:path w="13044" h="9074" extrusionOk="0">
                  <a:moveTo>
                    <a:pt x="12243" y="1"/>
                  </a:moveTo>
                  <a:cubicBezTo>
                    <a:pt x="12243" y="167"/>
                    <a:pt x="12276" y="334"/>
                    <a:pt x="12142" y="468"/>
                  </a:cubicBezTo>
                  <a:cubicBezTo>
                    <a:pt x="12009" y="534"/>
                    <a:pt x="11876" y="635"/>
                    <a:pt x="11742" y="701"/>
                  </a:cubicBezTo>
                  <a:cubicBezTo>
                    <a:pt x="11642" y="801"/>
                    <a:pt x="11509" y="935"/>
                    <a:pt x="11409" y="1068"/>
                  </a:cubicBezTo>
                  <a:cubicBezTo>
                    <a:pt x="11242" y="1302"/>
                    <a:pt x="11042" y="1535"/>
                    <a:pt x="10842" y="1769"/>
                  </a:cubicBezTo>
                  <a:cubicBezTo>
                    <a:pt x="10796" y="1792"/>
                    <a:pt x="10734" y="1831"/>
                    <a:pt x="10678" y="1831"/>
                  </a:cubicBezTo>
                  <a:cubicBezTo>
                    <a:pt x="10653" y="1831"/>
                    <a:pt x="10629" y="1823"/>
                    <a:pt x="10608" y="1802"/>
                  </a:cubicBezTo>
                  <a:cubicBezTo>
                    <a:pt x="10541" y="1769"/>
                    <a:pt x="10575" y="1669"/>
                    <a:pt x="10608" y="1602"/>
                  </a:cubicBezTo>
                  <a:cubicBezTo>
                    <a:pt x="10641" y="1468"/>
                    <a:pt x="10675" y="1335"/>
                    <a:pt x="10675" y="1202"/>
                  </a:cubicBezTo>
                  <a:cubicBezTo>
                    <a:pt x="10675" y="835"/>
                    <a:pt x="10274" y="668"/>
                    <a:pt x="9974" y="534"/>
                  </a:cubicBezTo>
                  <a:cubicBezTo>
                    <a:pt x="9641" y="368"/>
                    <a:pt x="9307" y="268"/>
                    <a:pt x="8940" y="234"/>
                  </a:cubicBezTo>
                  <a:cubicBezTo>
                    <a:pt x="8885" y="220"/>
                    <a:pt x="8824" y="212"/>
                    <a:pt x="8762" y="212"/>
                  </a:cubicBezTo>
                  <a:cubicBezTo>
                    <a:pt x="8674" y="212"/>
                    <a:pt x="8585" y="228"/>
                    <a:pt x="8507" y="268"/>
                  </a:cubicBezTo>
                  <a:cubicBezTo>
                    <a:pt x="8373" y="368"/>
                    <a:pt x="8240" y="534"/>
                    <a:pt x="8206" y="701"/>
                  </a:cubicBezTo>
                  <a:cubicBezTo>
                    <a:pt x="7573" y="2202"/>
                    <a:pt x="6272" y="3370"/>
                    <a:pt x="4937" y="4204"/>
                  </a:cubicBezTo>
                  <a:cubicBezTo>
                    <a:pt x="4437" y="4537"/>
                    <a:pt x="3003" y="5371"/>
                    <a:pt x="2569" y="5571"/>
                  </a:cubicBezTo>
                  <a:cubicBezTo>
                    <a:pt x="367" y="6572"/>
                    <a:pt x="0" y="7072"/>
                    <a:pt x="501" y="7906"/>
                  </a:cubicBezTo>
                  <a:cubicBezTo>
                    <a:pt x="868" y="8607"/>
                    <a:pt x="2536" y="9074"/>
                    <a:pt x="4003" y="9074"/>
                  </a:cubicBezTo>
                  <a:cubicBezTo>
                    <a:pt x="5438" y="8974"/>
                    <a:pt x="6839" y="8440"/>
                    <a:pt x="8006" y="7573"/>
                  </a:cubicBezTo>
                  <a:cubicBezTo>
                    <a:pt x="8807" y="6872"/>
                    <a:pt x="9741" y="6305"/>
                    <a:pt x="10708" y="5872"/>
                  </a:cubicBezTo>
                  <a:cubicBezTo>
                    <a:pt x="11542" y="5571"/>
                    <a:pt x="12843" y="5171"/>
                    <a:pt x="12943" y="4604"/>
                  </a:cubicBezTo>
                  <a:cubicBezTo>
                    <a:pt x="13043" y="3703"/>
                    <a:pt x="12976" y="2803"/>
                    <a:pt x="12776" y="1935"/>
                  </a:cubicBezTo>
                  <a:cubicBezTo>
                    <a:pt x="12643" y="1435"/>
                    <a:pt x="12576" y="568"/>
                    <a:pt x="12543" y="268"/>
                  </a:cubicBezTo>
                  <a:cubicBezTo>
                    <a:pt x="12509" y="101"/>
                    <a:pt x="12376" y="1"/>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3797875" y="3760625"/>
              <a:ext cx="229375" cy="95100"/>
            </a:xfrm>
            <a:custGeom>
              <a:avLst/>
              <a:gdLst/>
              <a:ahLst/>
              <a:cxnLst/>
              <a:rect l="l" t="t" r="r" b="b"/>
              <a:pathLst>
                <a:path w="9175" h="3804" extrusionOk="0">
                  <a:moveTo>
                    <a:pt x="2970" y="1"/>
                  </a:moveTo>
                  <a:cubicBezTo>
                    <a:pt x="2769" y="101"/>
                    <a:pt x="2636" y="201"/>
                    <a:pt x="2536" y="234"/>
                  </a:cubicBezTo>
                  <a:cubicBezTo>
                    <a:pt x="368" y="1235"/>
                    <a:pt x="1" y="1735"/>
                    <a:pt x="468" y="2569"/>
                  </a:cubicBezTo>
                  <a:cubicBezTo>
                    <a:pt x="835" y="3270"/>
                    <a:pt x="2036" y="3804"/>
                    <a:pt x="3937" y="3804"/>
                  </a:cubicBezTo>
                  <a:cubicBezTo>
                    <a:pt x="5171" y="3804"/>
                    <a:pt x="7073" y="3003"/>
                    <a:pt x="7973" y="2269"/>
                  </a:cubicBezTo>
                  <a:cubicBezTo>
                    <a:pt x="8373" y="1936"/>
                    <a:pt x="8774" y="1635"/>
                    <a:pt x="9174" y="1369"/>
                  </a:cubicBezTo>
                  <a:lnTo>
                    <a:pt x="9174" y="1369"/>
                  </a:lnTo>
                  <a:cubicBezTo>
                    <a:pt x="9173" y="1369"/>
                    <a:pt x="7487" y="2398"/>
                    <a:pt x="6297" y="2398"/>
                  </a:cubicBezTo>
                  <a:cubicBezTo>
                    <a:pt x="6019" y="2398"/>
                    <a:pt x="5768" y="2342"/>
                    <a:pt x="5571" y="2202"/>
                  </a:cubicBezTo>
                  <a:cubicBezTo>
                    <a:pt x="5171" y="1969"/>
                    <a:pt x="5038" y="1435"/>
                    <a:pt x="5238" y="1002"/>
                  </a:cubicBezTo>
                  <a:cubicBezTo>
                    <a:pt x="5238" y="835"/>
                    <a:pt x="3603" y="68"/>
                    <a:pt x="2970"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3797875" y="3760625"/>
              <a:ext cx="229375" cy="95100"/>
            </a:xfrm>
            <a:custGeom>
              <a:avLst/>
              <a:gdLst/>
              <a:ahLst/>
              <a:cxnLst/>
              <a:rect l="l" t="t" r="r" b="b"/>
              <a:pathLst>
                <a:path w="9175" h="3804" extrusionOk="0">
                  <a:moveTo>
                    <a:pt x="2970" y="1"/>
                  </a:moveTo>
                  <a:cubicBezTo>
                    <a:pt x="2769" y="101"/>
                    <a:pt x="2636" y="201"/>
                    <a:pt x="2536" y="234"/>
                  </a:cubicBezTo>
                  <a:cubicBezTo>
                    <a:pt x="368" y="1235"/>
                    <a:pt x="1" y="1735"/>
                    <a:pt x="468" y="2569"/>
                  </a:cubicBezTo>
                  <a:cubicBezTo>
                    <a:pt x="835" y="3270"/>
                    <a:pt x="2036" y="3804"/>
                    <a:pt x="3937" y="3804"/>
                  </a:cubicBezTo>
                  <a:cubicBezTo>
                    <a:pt x="5171" y="3804"/>
                    <a:pt x="7073" y="3003"/>
                    <a:pt x="7973" y="2269"/>
                  </a:cubicBezTo>
                  <a:cubicBezTo>
                    <a:pt x="8373" y="1936"/>
                    <a:pt x="8774" y="1635"/>
                    <a:pt x="9174" y="1369"/>
                  </a:cubicBezTo>
                  <a:lnTo>
                    <a:pt x="9174" y="1369"/>
                  </a:lnTo>
                  <a:cubicBezTo>
                    <a:pt x="9173" y="1369"/>
                    <a:pt x="7487" y="2398"/>
                    <a:pt x="6297" y="2398"/>
                  </a:cubicBezTo>
                  <a:cubicBezTo>
                    <a:pt x="6019" y="2398"/>
                    <a:pt x="5768" y="2342"/>
                    <a:pt x="5571" y="2202"/>
                  </a:cubicBezTo>
                  <a:cubicBezTo>
                    <a:pt x="5171" y="1969"/>
                    <a:pt x="5038" y="1435"/>
                    <a:pt x="5238" y="1002"/>
                  </a:cubicBezTo>
                  <a:cubicBezTo>
                    <a:pt x="5238" y="835"/>
                    <a:pt x="3603" y="68"/>
                    <a:pt x="2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3899625" y="3627200"/>
              <a:ext cx="212675" cy="167675"/>
            </a:xfrm>
            <a:custGeom>
              <a:avLst/>
              <a:gdLst/>
              <a:ahLst/>
              <a:cxnLst/>
              <a:rect l="l" t="t" r="r" b="b"/>
              <a:pathLst>
                <a:path w="8507" h="6707" extrusionOk="0">
                  <a:moveTo>
                    <a:pt x="8140" y="1"/>
                  </a:moveTo>
                  <a:cubicBezTo>
                    <a:pt x="8140" y="167"/>
                    <a:pt x="8173" y="334"/>
                    <a:pt x="8039" y="468"/>
                  </a:cubicBezTo>
                  <a:cubicBezTo>
                    <a:pt x="7906" y="568"/>
                    <a:pt x="7773" y="635"/>
                    <a:pt x="7639" y="701"/>
                  </a:cubicBezTo>
                  <a:cubicBezTo>
                    <a:pt x="7539" y="801"/>
                    <a:pt x="7406" y="935"/>
                    <a:pt x="7306" y="1068"/>
                  </a:cubicBezTo>
                  <a:cubicBezTo>
                    <a:pt x="7139" y="1302"/>
                    <a:pt x="6939" y="1535"/>
                    <a:pt x="6739" y="1769"/>
                  </a:cubicBezTo>
                  <a:cubicBezTo>
                    <a:pt x="5538" y="3270"/>
                    <a:pt x="2702" y="5305"/>
                    <a:pt x="1335" y="5872"/>
                  </a:cubicBezTo>
                  <a:cubicBezTo>
                    <a:pt x="0" y="6405"/>
                    <a:pt x="567" y="6639"/>
                    <a:pt x="934" y="6706"/>
                  </a:cubicBezTo>
                  <a:cubicBezTo>
                    <a:pt x="939" y="6706"/>
                    <a:pt x="944" y="6706"/>
                    <a:pt x="949" y="6706"/>
                  </a:cubicBezTo>
                  <a:cubicBezTo>
                    <a:pt x="1358" y="6706"/>
                    <a:pt x="3620" y="5391"/>
                    <a:pt x="4971" y="4304"/>
                  </a:cubicBezTo>
                  <a:cubicBezTo>
                    <a:pt x="6372" y="3203"/>
                    <a:pt x="7339" y="1902"/>
                    <a:pt x="7906" y="1502"/>
                  </a:cubicBezTo>
                  <a:cubicBezTo>
                    <a:pt x="8106" y="1335"/>
                    <a:pt x="8306" y="1135"/>
                    <a:pt x="8506" y="968"/>
                  </a:cubicBezTo>
                  <a:cubicBezTo>
                    <a:pt x="8473" y="668"/>
                    <a:pt x="8440" y="401"/>
                    <a:pt x="8440" y="234"/>
                  </a:cubicBezTo>
                  <a:cubicBezTo>
                    <a:pt x="8406" y="101"/>
                    <a:pt x="8273" y="1"/>
                    <a:pt x="8140"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3862925" y="3760450"/>
              <a:ext cx="65900" cy="30225"/>
            </a:xfrm>
            <a:custGeom>
              <a:avLst/>
              <a:gdLst/>
              <a:ahLst/>
              <a:cxnLst/>
              <a:rect l="l" t="t" r="r" b="b"/>
              <a:pathLst>
                <a:path w="2636" h="1209" extrusionOk="0">
                  <a:moveTo>
                    <a:pt x="345" y="0"/>
                  </a:moveTo>
                  <a:cubicBezTo>
                    <a:pt x="275" y="0"/>
                    <a:pt x="204" y="3"/>
                    <a:pt x="134" y="8"/>
                  </a:cubicBezTo>
                  <a:cubicBezTo>
                    <a:pt x="34" y="8"/>
                    <a:pt x="1" y="75"/>
                    <a:pt x="1" y="141"/>
                  </a:cubicBezTo>
                  <a:cubicBezTo>
                    <a:pt x="1" y="208"/>
                    <a:pt x="67" y="275"/>
                    <a:pt x="134" y="275"/>
                  </a:cubicBezTo>
                  <a:cubicBezTo>
                    <a:pt x="176" y="273"/>
                    <a:pt x="218" y="272"/>
                    <a:pt x="259" y="272"/>
                  </a:cubicBezTo>
                  <a:cubicBezTo>
                    <a:pt x="1051" y="272"/>
                    <a:pt x="1832" y="572"/>
                    <a:pt x="2402" y="1142"/>
                  </a:cubicBezTo>
                  <a:cubicBezTo>
                    <a:pt x="2436" y="1175"/>
                    <a:pt x="2469" y="1209"/>
                    <a:pt x="2502" y="1209"/>
                  </a:cubicBezTo>
                  <a:cubicBezTo>
                    <a:pt x="2536" y="1209"/>
                    <a:pt x="2569" y="1175"/>
                    <a:pt x="2603" y="1175"/>
                  </a:cubicBezTo>
                  <a:cubicBezTo>
                    <a:pt x="2636" y="1109"/>
                    <a:pt x="2636" y="1009"/>
                    <a:pt x="2603" y="975"/>
                  </a:cubicBezTo>
                  <a:cubicBezTo>
                    <a:pt x="2018" y="360"/>
                    <a:pt x="1178" y="0"/>
                    <a:pt x="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3892125" y="3741400"/>
              <a:ext cx="66725" cy="30450"/>
            </a:xfrm>
            <a:custGeom>
              <a:avLst/>
              <a:gdLst/>
              <a:ahLst/>
              <a:cxnLst/>
              <a:rect l="l" t="t" r="r" b="b"/>
              <a:pathLst>
                <a:path w="2669" h="1218" extrusionOk="0">
                  <a:moveTo>
                    <a:pt x="251" y="1"/>
                  </a:moveTo>
                  <a:cubicBezTo>
                    <a:pt x="212" y="1"/>
                    <a:pt x="173" y="1"/>
                    <a:pt x="134" y="3"/>
                  </a:cubicBezTo>
                  <a:cubicBezTo>
                    <a:pt x="67" y="36"/>
                    <a:pt x="0" y="103"/>
                    <a:pt x="0" y="169"/>
                  </a:cubicBezTo>
                  <a:cubicBezTo>
                    <a:pt x="27" y="224"/>
                    <a:pt x="77" y="278"/>
                    <a:pt x="130" y="278"/>
                  </a:cubicBezTo>
                  <a:cubicBezTo>
                    <a:pt x="142" y="278"/>
                    <a:pt x="155" y="276"/>
                    <a:pt x="167" y="270"/>
                  </a:cubicBezTo>
                  <a:cubicBezTo>
                    <a:pt x="205" y="268"/>
                    <a:pt x="243" y="267"/>
                    <a:pt x="281" y="267"/>
                  </a:cubicBezTo>
                  <a:cubicBezTo>
                    <a:pt x="1074" y="267"/>
                    <a:pt x="1829" y="597"/>
                    <a:pt x="2402" y="1170"/>
                  </a:cubicBezTo>
                  <a:cubicBezTo>
                    <a:pt x="2425" y="1194"/>
                    <a:pt x="2449" y="1217"/>
                    <a:pt x="2484" y="1217"/>
                  </a:cubicBezTo>
                  <a:cubicBezTo>
                    <a:pt x="2499" y="1217"/>
                    <a:pt x="2516" y="1213"/>
                    <a:pt x="2535" y="1204"/>
                  </a:cubicBezTo>
                  <a:cubicBezTo>
                    <a:pt x="2569" y="1204"/>
                    <a:pt x="2569" y="1204"/>
                    <a:pt x="2602" y="1170"/>
                  </a:cubicBezTo>
                  <a:cubicBezTo>
                    <a:pt x="2669" y="1137"/>
                    <a:pt x="2669" y="1070"/>
                    <a:pt x="2635" y="1003"/>
                  </a:cubicBezTo>
                  <a:cubicBezTo>
                    <a:pt x="1996" y="364"/>
                    <a:pt x="1143"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3921300" y="3724575"/>
              <a:ext cx="66750" cy="30250"/>
            </a:xfrm>
            <a:custGeom>
              <a:avLst/>
              <a:gdLst/>
              <a:ahLst/>
              <a:cxnLst/>
              <a:rect l="l" t="t" r="r" b="b"/>
              <a:pathLst>
                <a:path w="2670" h="1210" extrusionOk="0">
                  <a:moveTo>
                    <a:pt x="352" y="1"/>
                  </a:moveTo>
                  <a:cubicBezTo>
                    <a:pt x="279" y="1"/>
                    <a:pt x="207" y="3"/>
                    <a:pt x="134" y="9"/>
                  </a:cubicBezTo>
                  <a:cubicBezTo>
                    <a:pt x="34" y="9"/>
                    <a:pt x="1" y="75"/>
                    <a:pt x="1" y="142"/>
                  </a:cubicBezTo>
                  <a:cubicBezTo>
                    <a:pt x="1" y="242"/>
                    <a:pt x="67" y="275"/>
                    <a:pt x="167" y="275"/>
                  </a:cubicBezTo>
                  <a:cubicBezTo>
                    <a:pt x="209" y="274"/>
                    <a:pt x="251" y="273"/>
                    <a:pt x="293" y="273"/>
                  </a:cubicBezTo>
                  <a:cubicBezTo>
                    <a:pt x="1081" y="273"/>
                    <a:pt x="1832" y="572"/>
                    <a:pt x="2402" y="1143"/>
                  </a:cubicBezTo>
                  <a:cubicBezTo>
                    <a:pt x="2436" y="1176"/>
                    <a:pt x="2502" y="1209"/>
                    <a:pt x="2536" y="1209"/>
                  </a:cubicBezTo>
                  <a:cubicBezTo>
                    <a:pt x="2569" y="1209"/>
                    <a:pt x="2603" y="1176"/>
                    <a:pt x="2636" y="1176"/>
                  </a:cubicBezTo>
                  <a:cubicBezTo>
                    <a:pt x="2669" y="1109"/>
                    <a:pt x="2669" y="1043"/>
                    <a:pt x="2636" y="976"/>
                  </a:cubicBezTo>
                  <a:cubicBezTo>
                    <a:pt x="2021" y="361"/>
                    <a:pt x="1207"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3948825" y="3704700"/>
              <a:ext cx="67575" cy="30100"/>
            </a:xfrm>
            <a:custGeom>
              <a:avLst/>
              <a:gdLst/>
              <a:ahLst/>
              <a:cxnLst/>
              <a:rect l="l" t="t" r="r" b="b"/>
              <a:pathLst>
                <a:path w="2703" h="1204" extrusionOk="0">
                  <a:moveTo>
                    <a:pt x="261" y="1"/>
                  </a:moveTo>
                  <a:cubicBezTo>
                    <a:pt x="219" y="1"/>
                    <a:pt x="176" y="1"/>
                    <a:pt x="134" y="3"/>
                  </a:cubicBezTo>
                  <a:cubicBezTo>
                    <a:pt x="67" y="3"/>
                    <a:pt x="0" y="70"/>
                    <a:pt x="34" y="170"/>
                  </a:cubicBezTo>
                  <a:cubicBezTo>
                    <a:pt x="34" y="236"/>
                    <a:pt x="101" y="270"/>
                    <a:pt x="167" y="270"/>
                  </a:cubicBezTo>
                  <a:cubicBezTo>
                    <a:pt x="205" y="268"/>
                    <a:pt x="244" y="268"/>
                    <a:pt x="282" y="268"/>
                  </a:cubicBezTo>
                  <a:cubicBezTo>
                    <a:pt x="1077" y="268"/>
                    <a:pt x="1861" y="597"/>
                    <a:pt x="2402" y="1170"/>
                  </a:cubicBezTo>
                  <a:cubicBezTo>
                    <a:pt x="2436" y="1204"/>
                    <a:pt x="2502" y="1204"/>
                    <a:pt x="2536" y="1204"/>
                  </a:cubicBezTo>
                  <a:cubicBezTo>
                    <a:pt x="2569" y="1204"/>
                    <a:pt x="2602" y="1204"/>
                    <a:pt x="2636" y="1170"/>
                  </a:cubicBezTo>
                  <a:cubicBezTo>
                    <a:pt x="2669" y="1137"/>
                    <a:pt x="2702" y="1037"/>
                    <a:pt x="2636" y="1004"/>
                  </a:cubicBezTo>
                  <a:cubicBezTo>
                    <a:pt x="2031" y="335"/>
                    <a:pt x="1152"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3970500" y="3684350"/>
              <a:ext cx="72575" cy="30450"/>
            </a:xfrm>
            <a:custGeom>
              <a:avLst/>
              <a:gdLst/>
              <a:ahLst/>
              <a:cxnLst/>
              <a:rect l="l" t="t" r="r" b="b"/>
              <a:pathLst>
                <a:path w="2903" h="1218" extrusionOk="0">
                  <a:moveTo>
                    <a:pt x="459" y="0"/>
                  </a:moveTo>
                  <a:cubicBezTo>
                    <a:pt x="351" y="0"/>
                    <a:pt x="243" y="6"/>
                    <a:pt x="134" y="16"/>
                  </a:cubicBezTo>
                  <a:cubicBezTo>
                    <a:pt x="67" y="16"/>
                    <a:pt x="1" y="83"/>
                    <a:pt x="34" y="183"/>
                  </a:cubicBezTo>
                  <a:cubicBezTo>
                    <a:pt x="34" y="250"/>
                    <a:pt x="101" y="283"/>
                    <a:pt x="168" y="283"/>
                  </a:cubicBezTo>
                  <a:cubicBezTo>
                    <a:pt x="273" y="272"/>
                    <a:pt x="379" y="266"/>
                    <a:pt x="484" y="266"/>
                  </a:cubicBezTo>
                  <a:cubicBezTo>
                    <a:pt x="1283" y="266"/>
                    <a:pt x="2076" y="595"/>
                    <a:pt x="2636" y="1184"/>
                  </a:cubicBezTo>
                  <a:cubicBezTo>
                    <a:pt x="2669" y="1217"/>
                    <a:pt x="2703" y="1217"/>
                    <a:pt x="2736" y="1217"/>
                  </a:cubicBezTo>
                  <a:lnTo>
                    <a:pt x="2836" y="1217"/>
                  </a:lnTo>
                  <a:cubicBezTo>
                    <a:pt x="2869" y="1151"/>
                    <a:pt x="2903" y="1084"/>
                    <a:pt x="2836" y="1017"/>
                  </a:cubicBezTo>
                  <a:cubicBezTo>
                    <a:pt x="2212" y="363"/>
                    <a:pt x="1348" y="0"/>
                    <a:pt x="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4319100" y="3878225"/>
              <a:ext cx="138450" cy="120200"/>
            </a:xfrm>
            <a:custGeom>
              <a:avLst/>
              <a:gdLst/>
              <a:ahLst/>
              <a:cxnLst/>
              <a:rect l="l" t="t" r="r" b="b"/>
              <a:pathLst>
                <a:path w="5538" h="4808" extrusionOk="0">
                  <a:moveTo>
                    <a:pt x="5404" y="0"/>
                  </a:moveTo>
                  <a:lnTo>
                    <a:pt x="100" y="801"/>
                  </a:lnTo>
                  <a:cubicBezTo>
                    <a:pt x="0" y="1802"/>
                    <a:pt x="167" y="2836"/>
                    <a:pt x="567" y="3770"/>
                  </a:cubicBezTo>
                  <a:cubicBezTo>
                    <a:pt x="907" y="4421"/>
                    <a:pt x="1583" y="4808"/>
                    <a:pt x="2290" y="4808"/>
                  </a:cubicBezTo>
                  <a:cubicBezTo>
                    <a:pt x="2416" y="4808"/>
                    <a:pt x="2543" y="4796"/>
                    <a:pt x="2669" y="4770"/>
                  </a:cubicBezTo>
                  <a:cubicBezTo>
                    <a:pt x="3569" y="4637"/>
                    <a:pt x="4770" y="4137"/>
                    <a:pt x="5104" y="3069"/>
                  </a:cubicBezTo>
                  <a:cubicBezTo>
                    <a:pt x="5437" y="2068"/>
                    <a:pt x="5537" y="1034"/>
                    <a:pt x="5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4317425" y="3673900"/>
              <a:ext cx="138450" cy="310475"/>
            </a:xfrm>
            <a:custGeom>
              <a:avLst/>
              <a:gdLst/>
              <a:ahLst/>
              <a:cxnLst/>
              <a:rect l="l" t="t" r="r" b="b"/>
              <a:pathLst>
                <a:path w="5538" h="12419" extrusionOk="0">
                  <a:moveTo>
                    <a:pt x="1301" y="1"/>
                  </a:moveTo>
                  <a:cubicBezTo>
                    <a:pt x="1001" y="101"/>
                    <a:pt x="934" y="1368"/>
                    <a:pt x="901" y="2669"/>
                  </a:cubicBezTo>
                  <a:cubicBezTo>
                    <a:pt x="834" y="4037"/>
                    <a:pt x="634" y="5305"/>
                    <a:pt x="367" y="7106"/>
                  </a:cubicBezTo>
                  <a:cubicBezTo>
                    <a:pt x="100" y="8807"/>
                    <a:pt x="0" y="10175"/>
                    <a:pt x="768" y="11509"/>
                  </a:cubicBezTo>
                  <a:cubicBezTo>
                    <a:pt x="1137" y="12166"/>
                    <a:pt x="1738" y="12419"/>
                    <a:pt x="2366" y="12419"/>
                  </a:cubicBezTo>
                  <a:cubicBezTo>
                    <a:pt x="3267" y="12419"/>
                    <a:pt x="4224" y="11899"/>
                    <a:pt x="4637" y="11309"/>
                  </a:cubicBezTo>
                  <a:cubicBezTo>
                    <a:pt x="5371" y="10308"/>
                    <a:pt x="5538" y="9541"/>
                    <a:pt x="5471" y="7806"/>
                  </a:cubicBezTo>
                  <a:cubicBezTo>
                    <a:pt x="5438" y="6239"/>
                    <a:pt x="4937" y="5438"/>
                    <a:pt x="4904" y="3537"/>
                  </a:cubicBezTo>
                  <a:cubicBezTo>
                    <a:pt x="4870" y="1802"/>
                    <a:pt x="4937" y="67"/>
                    <a:pt x="4604" y="1"/>
                  </a:cubicBezTo>
                  <a:cubicBezTo>
                    <a:pt x="4604" y="101"/>
                    <a:pt x="4537" y="201"/>
                    <a:pt x="4537" y="301"/>
                  </a:cubicBezTo>
                  <a:lnTo>
                    <a:pt x="4537" y="701"/>
                  </a:lnTo>
                  <a:cubicBezTo>
                    <a:pt x="4504" y="935"/>
                    <a:pt x="4537" y="1102"/>
                    <a:pt x="4504" y="1302"/>
                  </a:cubicBezTo>
                  <a:cubicBezTo>
                    <a:pt x="4504" y="1368"/>
                    <a:pt x="4470" y="1402"/>
                    <a:pt x="4437" y="1402"/>
                  </a:cubicBezTo>
                  <a:cubicBezTo>
                    <a:pt x="4370" y="1402"/>
                    <a:pt x="4337" y="1335"/>
                    <a:pt x="4337" y="1302"/>
                  </a:cubicBezTo>
                  <a:cubicBezTo>
                    <a:pt x="4337" y="1168"/>
                    <a:pt x="4337" y="1068"/>
                    <a:pt x="4337" y="935"/>
                  </a:cubicBezTo>
                  <a:cubicBezTo>
                    <a:pt x="4370" y="868"/>
                    <a:pt x="4370" y="801"/>
                    <a:pt x="4337" y="735"/>
                  </a:cubicBezTo>
                  <a:cubicBezTo>
                    <a:pt x="4303" y="635"/>
                    <a:pt x="4237" y="568"/>
                    <a:pt x="4170" y="534"/>
                  </a:cubicBezTo>
                  <a:cubicBezTo>
                    <a:pt x="4037" y="468"/>
                    <a:pt x="3870" y="434"/>
                    <a:pt x="3703" y="434"/>
                  </a:cubicBezTo>
                  <a:cubicBezTo>
                    <a:pt x="3536" y="401"/>
                    <a:pt x="3369" y="401"/>
                    <a:pt x="3169" y="401"/>
                  </a:cubicBezTo>
                  <a:cubicBezTo>
                    <a:pt x="2802" y="401"/>
                    <a:pt x="2469" y="401"/>
                    <a:pt x="2102" y="468"/>
                  </a:cubicBezTo>
                  <a:cubicBezTo>
                    <a:pt x="2072" y="462"/>
                    <a:pt x="2044" y="459"/>
                    <a:pt x="2016" y="459"/>
                  </a:cubicBezTo>
                  <a:cubicBezTo>
                    <a:pt x="1888" y="459"/>
                    <a:pt x="1778" y="519"/>
                    <a:pt x="1668" y="601"/>
                  </a:cubicBezTo>
                  <a:cubicBezTo>
                    <a:pt x="1568" y="701"/>
                    <a:pt x="1535" y="868"/>
                    <a:pt x="1535" y="1001"/>
                  </a:cubicBezTo>
                  <a:cubicBezTo>
                    <a:pt x="1535" y="1168"/>
                    <a:pt x="1501" y="1335"/>
                    <a:pt x="1468" y="1502"/>
                  </a:cubicBezTo>
                  <a:cubicBezTo>
                    <a:pt x="1268" y="1468"/>
                    <a:pt x="1301" y="801"/>
                    <a:pt x="1301" y="601"/>
                  </a:cubicBezTo>
                  <a:lnTo>
                    <a:pt x="1301"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4317425" y="3673900"/>
              <a:ext cx="138450" cy="310475"/>
            </a:xfrm>
            <a:custGeom>
              <a:avLst/>
              <a:gdLst/>
              <a:ahLst/>
              <a:cxnLst/>
              <a:rect l="l" t="t" r="r" b="b"/>
              <a:pathLst>
                <a:path w="5538" h="12419" extrusionOk="0">
                  <a:moveTo>
                    <a:pt x="1301" y="1"/>
                  </a:moveTo>
                  <a:cubicBezTo>
                    <a:pt x="1001" y="101"/>
                    <a:pt x="934" y="1368"/>
                    <a:pt x="901" y="2669"/>
                  </a:cubicBezTo>
                  <a:cubicBezTo>
                    <a:pt x="834" y="4037"/>
                    <a:pt x="634" y="5305"/>
                    <a:pt x="367" y="7106"/>
                  </a:cubicBezTo>
                  <a:cubicBezTo>
                    <a:pt x="100" y="8807"/>
                    <a:pt x="0" y="10175"/>
                    <a:pt x="768" y="11509"/>
                  </a:cubicBezTo>
                  <a:cubicBezTo>
                    <a:pt x="1137" y="12166"/>
                    <a:pt x="1738" y="12419"/>
                    <a:pt x="2366" y="12419"/>
                  </a:cubicBezTo>
                  <a:cubicBezTo>
                    <a:pt x="3267" y="12419"/>
                    <a:pt x="4224" y="11899"/>
                    <a:pt x="4637" y="11309"/>
                  </a:cubicBezTo>
                  <a:cubicBezTo>
                    <a:pt x="5371" y="10308"/>
                    <a:pt x="5538" y="9541"/>
                    <a:pt x="5471" y="7806"/>
                  </a:cubicBezTo>
                  <a:cubicBezTo>
                    <a:pt x="5438" y="6239"/>
                    <a:pt x="4937" y="5438"/>
                    <a:pt x="4904" y="3537"/>
                  </a:cubicBezTo>
                  <a:cubicBezTo>
                    <a:pt x="4870" y="1802"/>
                    <a:pt x="4937" y="67"/>
                    <a:pt x="4604" y="1"/>
                  </a:cubicBezTo>
                  <a:cubicBezTo>
                    <a:pt x="4604" y="101"/>
                    <a:pt x="4537" y="201"/>
                    <a:pt x="4537" y="301"/>
                  </a:cubicBezTo>
                  <a:lnTo>
                    <a:pt x="4537" y="701"/>
                  </a:lnTo>
                  <a:cubicBezTo>
                    <a:pt x="4504" y="935"/>
                    <a:pt x="4537" y="1102"/>
                    <a:pt x="4504" y="1302"/>
                  </a:cubicBezTo>
                  <a:cubicBezTo>
                    <a:pt x="4504" y="1368"/>
                    <a:pt x="4470" y="1402"/>
                    <a:pt x="4437" y="1402"/>
                  </a:cubicBezTo>
                  <a:cubicBezTo>
                    <a:pt x="4370" y="1402"/>
                    <a:pt x="4337" y="1335"/>
                    <a:pt x="4337" y="1302"/>
                  </a:cubicBezTo>
                  <a:cubicBezTo>
                    <a:pt x="4337" y="1168"/>
                    <a:pt x="4337" y="1068"/>
                    <a:pt x="4337" y="935"/>
                  </a:cubicBezTo>
                  <a:cubicBezTo>
                    <a:pt x="4370" y="868"/>
                    <a:pt x="4370" y="801"/>
                    <a:pt x="4337" y="735"/>
                  </a:cubicBezTo>
                  <a:cubicBezTo>
                    <a:pt x="4303" y="635"/>
                    <a:pt x="4237" y="568"/>
                    <a:pt x="4170" y="534"/>
                  </a:cubicBezTo>
                  <a:cubicBezTo>
                    <a:pt x="4037" y="468"/>
                    <a:pt x="3870" y="434"/>
                    <a:pt x="3703" y="434"/>
                  </a:cubicBezTo>
                  <a:cubicBezTo>
                    <a:pt x="3536" y="401"/>
                    <a:pt x="3369" y="401"/>
                    <a:pt x="3169" y="401"/>
                  </a:cubicBezTo>
                  <a:cubicBezTo>
                    <a:pt x="2802" y="401"/>
                    <a:pt x="2469" y="401"/>
                    <a:pt x="2102" y="468"/>
                  </a:cubicBezTo>
                  <a:cubicBezTo>
                    <a:pt x="2072" y="462"/>
                    <a:pt x="2044" y="459"/>
                    <a:pt x="2016" y="459"/>
                  </a:cubicBezTo>
                  <a:cubicBezTo>
                    <a:pt x="1888" y="459"/>
                    <a:pt x="1778" y="519"/>
                    <a:pt x="1668" y="601"/>
                  </a:cubicBezTo>
                  <a:cubicBezTo>
                    <a:pt x="1568" y="701"/>
                    <a:pt x="1535" y="868"/>
                    <a:pt x="1535" y="1001"/>
                  </a:cubicBezTo>
                  <a:cubicBezTo>
                    <a:pt x="1535" y="1168"/>
                    <a:pt x="1501" y="1335"/>
                    <a:pt x="1468" y="1502"/>
                  </a:cubicBezTo>
                  <a:cubicBezTo>
                    <a:pt x="1268" y="1468"/>
                    <a:pt x="1301" y="801"/>
                    <a:pt x="1301"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4319100" y="3854875"/>
              <a:ext cx="137600" cy="129500"/>
            </a:xfrm>
            <a:custGeom>
              <a:avLst/>
              <a:gdLst/>
              <a:ahLst/>
              <a:cxnLst/>
              <a:rect l="l" t="t" r="r" b="b"/>
              <a:pathLst>
                <a:path w="5504" h="5180" extrusionOk="0">
                  <a:moveTo>
                    <a:pt x="300" y="0"/>
                  </a:moveTo>
                  <a:lnTo>
                    <a:pt x="300" y="0"/>
                  </a:lnTo>
                  <a:cubicBezTo>
                    <a:pt x="67" y="1668"/>
                    <a:pt x="0" y="3002"/>
                    <a:pt x="701" y="4270"/>
                  </a:cubicBezTo>
                  <a:cubicBezTo>
                    <a:pt x="1084" y="4927"/>
                    <a:pt x="1693" y="5180"/>
                    <a:pt x="2325" y="5180"/>
                  </a:cubicBezTo>
                  <a:cubicBezTo>
                    <a:pt x="3233" y="5180"/>
                    <a:pt x="4190" y="4660"/>
                    <a:pt x="4603" y="4070"/>
                  </a:cubicBezTo>
                  <a:cubicBezTo>
                    <a:pt x="5304" y="3069"/>
                    <a:pt x="5504" y="2302"/>
                    <a:pt x="5437" y="567"/>
                  </a:cubicBezTo>
                  <a:cubicBezTo>
                    <a:pt x="5404" y="367"/>
                    <a:pt x="5404" y="200"/>
                    <a:pt x="5371" y="34"/>
                  </a:cubicBezTo>
                  <a:lnTo>
                    <a:pt x="5371" y="34"/>
                  </a:lnTo>
                  <a:cubicBezTo>
                    <a:pt x="5371" y="300"/>
                    <a:pt x="5437" y="1968"/>
                    <a:pt x="4970" y="2235"/>
                  </a:cubicBezTo>
                  <a:cubicBezTo>
                    <a:pt x="4925" y="2259"/>
                    <a:pt x="4882" y="2270"/>
                    <a:pt x="4842" y="2270"/>
                  </a:cubicBezTo>
                  <a:cubicBezTo>
                    <a:pt x="4441" y="2270"/>
                    <a:pt x="4303" y="1168"/>
                    <a:pt x="4303" y="1168"/>
                  </a:cubicBezTo>
                  <a:cubicBezTo>
                    <a:pt x="4303" y="1168"/>
                    <a:pt x="3877" y="987"/>
                    <a:pt x="3129" y="987"/>
                  </a:cubicBezTo>
                  <a:cubicBezTo>
                    <a:pt x="2675" y="987"/>
                    <a:pt x="2102" y="1054"/>
                    <a:pt x="1434" y="1268"/>
                  </a:cubicBezTo>
                  <a:cubicBezTo>
                    <a:pt x="1493" y="1532"/>
                    <a:pt x="1242" y="2209"/>
                    <a:pt x="863" y="2209"/>
                  </a:cubicBezTo>
                  <a:cubicBezTo>
                    <a:pt x="811" y="2209"/>
                    <a:pt x="757" y="2197"/>
                    <a:pt x="701" y="2168"/>
                  </a:cubicBezTo>
                  <a:cubicBezTo>
                    <a:pt x="267" y="1935"/>
                    <a:pt x="300" y="34"/>
                    <a:pt x="30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4319100" y="3854875"/>
              <a:ext cx="137600" cy="129500"/>
            </a:xfrm>
            <a:custGeom>
              <a:avLst/>
              <a:gdLst/>
              <a:ahLst/>
              <a:cxnLst/>
              <a:rect l="l" t="t" r="r" b="b"/>
              <a:pathLst>
                <a:path w="5504" h="5180" extrusionOk="0">
                  <a:moveTo>
                    <a:pt x="300" y="0"/>
                  </a:moveTo>
                  <a:lnTo>
                    <a:pt x="300" y="0"/>
                  </a:lnTo>
                  <a:cubicBezTo>
                    <a:pt x="67" y="1668"/>
                    <a:pt x="0" y="3002"/>
                    <a:pt x="701" y="4270"/>
                  </a:cubicBezTo>
                  <a:cubicBezTo>
                    <a:pt x="1084" y="4927"/>
                    <a:pt x="1693" y="5180"/>
                    <a:pt x="2325" y="5180"/>
                  </a:cubicBezTo>
                  <a:cubicBezTo>
                    <a:pt x="3233" y="5180"/>
                    <a:pt x="4190" y="4660"/>
                    <a:pt x="4603" y="4070"/>
                  </a:cubicBezTo>
                  <a:cubicBezTo>
                    <a:pt x="5304" y="3069"/>
                    <a:pt x="5504" y="2302"/>
                    <a:pt x="5437" y="567"/>
                  </a:cubicBezTo>
                  <a:cubicBezTo>
                    <a:pt x="5404" y="367"/>
                    <a:pt x="5404" y="200"/>
                    <a:pt x="5371" y="34"/>
                  </a:cubicBezTo>
                  <a:lnTo>
                    <a:pt x="5371" y="34"/>
                  </a:lnTo>
                  <a:cubicBezTo>
                    <a:pt x="5371" y="300"/>
                    <a:pt x="5437" y="1968"/>
                    <a:pt x="4970" y="2235"/>
                  </a:cubicBezTo>
                  <a:cubicBezTo>
                    <a:pt x="4925" y="2259"/>
                    <a:pt x="4882" y="2270"/>
                    <a:pt x="4842" y="2270"/>
                  </a:cubicBezTo>
                  <a:cubicBezTo>
                    <a:pt x="4441" y="2270"/>
                    <a:pt x="4303" y="1168"/>
                    <a:pt x="4303" y="1168"/>
                  </a:cubicBezTo>
                  <a:cubicBezTo>
                    <a:pt x="4303" y="1168"/>
                    <a:pt x="3877" y="987"/>
                    <a:pt x="3129" y="987"/>
                  </a:cubicBezTo>
                  <a:cubicBezTo>
                    <a:pt x="2675" y="987"/>
                    <a:pt x="2102" y="1054"/>
                    <a:pt x="1434" y="1268"/>
                  </a:cubicBezTo>
                  <a:cubicBezTo>
                    <a:pt x="1493" y="1532"/>
                    <a:pt x="1242" y="2209"/>
                    <a:pt x="863" y="2209"/>
                  </a:cubicBezTo>
                  <a:cubicBezTo>
                    <a:pt x="811" y="2209"/>
                    <a:pt x="757" y="2197"/>
                    <a:pt x="701" y="2168"/>
                  </a:cubicBezTo>
                  <a:cubicBezTo>
                    <a:pt x="267" y="1935"/>
                    <a:pt x="300" y="34"/>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4422150" y="3672250"/>
              <a:ext cx="21225" cy="224150"/>
            </a:xfrm>
            <a:custGeom>
              <a:avLst/>
              <a:gdLst/>
              <a:ahLst/>
              <a:cxnLst/>
              <a:rect l="l" t="t" r="r" b="b"/>
              <a:pathLst>
                <a:path w="849" h="8966" extrusionOk="0">
                  <a:moveTo>
                    <a:pt x="415" y="0"/>
                  </a:moveTo>
                  <a:lnTo>
                    <a:pt x="415" y="100"/>
                  </a:lnTo>
                  <a:lnTo>
                    <a:pt x="381" y="967"/>
                  </a:lnTo>
                  <a:lnTo>
                    <a:pt x="381" y="1334"/>
                  </a:lnTo>
                  <a:cubicBezTo>
                    <a:pt x="248" y="2635"/>
                    <a:pt x="181" y="5137"/>
                    <a:pt x="181" y="6305"/>
                  </a:cubicBezTo>
                  <a:cubicBezTo>
                    <a:pt x="181" y="7072"/>
                    <a:pt x="114" y="7839"/>
                    <a:pt x="14" y="8573"/>
                  </a:cubicBezTo>
                  <a:cubicBezTo>
                    <a:pt x="1" y="8835"/>
                    <a:pt x="101" y="8965"/>
                    <a:pt x="230" y="8965"/>
                  </a:cubicBezTo>
                  <a:cubicBezTo>
                    <a:pt x="413" y="8965"/>
                    <a:pt x="656" y="8701"/>
                    <a:pt x="715" y="8173"/>
                  </a:cubicBezTo>
                  <a:cubicBezTo>
                    <a:pt x="848" y="7272"/>
                    <a:pt x="581" y="5137"/>
                    <a:pt x="715" y="3569"/>
                  </a:cubicBezTo>
                  <a:cubicBezTo>
                    <a:pt x="681" y="1835"/>
                    <a:pt x="748" y="10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4339925" y="3673900"/>
              <a:ext cx="20750" cy="222825"/>
            </a:xfrm>
            <a:custGeom>
              <a:avLst/>
              <a:gdLst/>
              <a:ahLst/>
              <a:cxnLst/>
              <a:rect l="l" t="t" r="r" b="b"/>
              <a:pathLst>
                <a:path w="830" h="8913" extrusionOk="0">
                  <a:moveTo>
                    <a:pt x="435" y="1"/>
                  </a:moveTo>
                  <a:cubicBezTo>
                    <a:pt x="201" y="67"/>
                    <a:pt x="101" y="768"/>
                    <a:pt x="68" y="1669"/>
                  </a:cubicBezTo>
                  <a:cubicBezTo>
                    <a:pt x="68" y="2169"/>
                    <a:pt x="68" y="2803"/>
                    <a:pt x="101" y="3570"/>
                  </a:cubicBezTo>
                  <a:cubicBezTo>
                    <a:pt x="268" y="5104"/>
                    <a:pt x="1" y="7273"/>
                    <a:pt x="101" y="8140"/>
                  </a:cubicBezTo>
                  <a:cubicBezTo>
                    <a:pt x="178" y="8659"/>
                    <a:pt x="421" y="8912"/>
                    <a:pt x="600" y="8912"/>
                  </a:cubicBezTo>
                  <a:cubicBezTo>
                    <a:pt x="732" y="8912"/>
                    <a:pt x="830" y="8775"/>
                    <a:pt x="802" y="8507"/>
                  </a:cubicBezTo>
                  <a:cubicBezTo>
                    <a:pt x="701" y="7773"/>
                    <a:pt x="668" y="7039"/>
                    <a:pt x="668" y="6272"/>
                  </a:cubicBezTo>
                  <a:cubicBezTo>
                    <a:pt x="668" y="5104"/>
                    <a:pt x="601" y="2636"/>
                    <a:pt x="468" y="1335"/>
                  </a:cubicBezTo>
                  <a:cubicBezTo>
                    <a:pt x="435" y="1102"/>
                    <a:pt x="435" y="868"/>
                    <a:pt x="435" y="601"/>
                  </a:cubicBezTo>
                  <a:lnTo>
                    <a:pt x="435" y="34"/>
                  </a:lnTo>
                  <a:lnTo>
                    <a:pt x="435"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4349950" y="3875300"/>
              <a:ext cx="80075" cy="12950"/>
            </a:xfrm>
            <a:custGeom>
              <a:avLst/>
              <a:gdLst/>
              <a:ahLst/>
              <a:cxnLst/>
              <a:rect l="l" t="t" r="r" b="b"/>
              <a:pathLst>
                <a:path w="3203" h="518" extrusionOk="0">
                  <a:moveTo>
                    <a:pt x="1601" y="0"/>
                  </a:moveTo>
                  <a:cubicBezTo>
                    <a:pt x="1093" y="0"/>
                    <a:pt x="584" y="84"/>
                    <a:pt x="100" y="251"/>
                  </a:cubicBezTo>
                  <a:cubicBezTo>
                    <a:pt x="34" y="284"/>
                    <a:pt x="0" y="351"/>
                    <a:pt x="34" y="417"/>
                  </a:cubicBezTo>
                  <a:cubicBezTo>
                    <a:pt x="67" y="484"/>
                    <a:pt x="100" y="518"/>
                    <a:pt x="167" y="518"/>
                  </a:cubicBezTo>
                  <a:lnTo>
                    <a:pt x="200" y="518"/>
                  </a:lnTo>
                  <a:cubicBezTo>
                    <a:pt x="651" y="351"/>
                    <a:pt x="1126" y="267"/>
                    <a:pt x="1601" y="267"/>
                  </a:cubicBezTo>
                  <a:cubicBezTo>
                    <a:pt x="2077" y="267"/>
                    <a:pt x="2552" y="351"/>
                    <a:pt x="3002" y="518"/>
                  </a:cubicBezTo>
                  <a:cubicBezTo>
                    <a:pt x="3069" y="518"/>
                    <a:pt x="3169" y="484"/>
                    <a:pt x="3169" y="417"/>
                  </a:cubicBezTo>
                  <a:cubicBezTo>
                    <a:pt x="3203" y="351"/>
                    <a:pt x="3169" y="284"/>
                    <a:pt x="3102" y="251"/>
                  </a:cubicBezTo>
                  <a:cubicBezTo>
                    <a:pt x="2619" y="84"/>
                    <a:pt x="2110" y="0"/>
                    <a:pt x="1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4345775" y="3840275"/>
              <a:ext cx="88425" cy="12950"/>
            </a:xfrm>
            <a:custGeom>
              <a:avLst/>
              <a:gdLst/>
              <a:ahLst/>
              <a:cxnLst/>
              <a:rect l="l" t="t" r="r" b="b"/>
              <a:pathLst>
                <a:path w="3537" h="518" extrusionOk="0">
                  <a:moveTo>
                    <a:pt x="1785" y="0"/>
                  </a:moveTo>
                  <a:cubicBezTo>
                    <a:pt x="1226" y="0"/>
                    <a:pt x="668" y="84"/>
                    <a:pt x="134" y="251"/>
                  </a:cubicBezTo>
                  <a:cubicBezTo>
                    <a:pt x="34" y="284"/>
                    <a:pt x="0" y="351"/>
                    <a:pt x="34" y="417"/>
                  </a:cubicBezTo>
                  <a:cubicBezTo>
                    <a:pt x="67" y="484"/>
                    <a:pt x="101" y="518"/>
                    <a:pt x="167" y="518"/>
                  </a:cubicBezTo>
                  <a:lnTo>
                    <a:pt x="201" y="518"/>
                  </a:lnTo>
                  <a:cubicBezTo>
                    <a:pt x="718" y="351"/>
                    <a:pt x="1251" y="267"/>
                    <a:pt x="1781" y="267"/>
                  </a:cubicBezTo>
                  <a:cubicBezTo>
                    <a:pt x="2310" y="267"/>
                    <a:pt x="2836" y="351"/>
                    <a:pt x="3336" y="518"/>
                  </a:cubicBezTo>
                  <a:cubicBezTo>
                    <a:pt x="3403" y="518"/>
                    <a:pt x="3503" y="484"/>
                    <a:pt x="3503" y="417"/>
                  </a:cubicBezTo>
                  <a:cubicBezTo>
                    <a:pt x="3536" y="351"/>
                    <a:pt x="3503" y="284"/>
                    <a:pt x="3436" y="251"/>
                  </a:cubicBezTo>
                  <a:cubicBezTo>
                    <a:pt x="2903" y="84"/>
                    <a:pt x="2344" y="0"/>
                    <a:pt x="1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4346600" y="3805775"/>
              <a:ext cx="87600" cy="14100"/>
            </a:xfrm>
            <a:custGeom>
              <a:avLst/>
              <a:gdLst/>
              <a:ahLst/>
              <a:cxnLst/>
              <a:rect l="l" t="t" r="r" b="b"/>
              <a:pathLst>
                <a:path w="3504" h="564" extrusionOk="0">
                  <a:moveTo>
                    <a:pt x="1719" y="0"/>
                  </a:moveTo>
                  <a:cubicBezTo>
                    <a:pt x="1171" y="0"/>
                    <a:pt x="624" y="100"/>
                    <a:pt x="101" y="296"/>
                  </a:cubicBezTo>
                  <a:cubicBezTo>
                    <a:pt x="34" y="330"/>
                    <a:pt x="1" y="396"/>
                    <a:pt x="34" y="463"/>
                  </a:cubicBezTo>
                  <a:cubicBezTo>
                    <a:pt x="59" y="512"/>
                    <a:pt x="101" y="543"/>
                    <a:pt x="148" y="543"/>
                  </a:cubicBezTo>
                  <a:cubicBezTo>
                    <a:pt x="165" y="543"/>
                    <a:pt x="183" y="539"/>
                    <a:pt x="201" y="530"/>
                  </a:cubicBezTo>
                  <a:cubicBezTo>
                    <a:pt x="201" y="530"/>
                    <a:pt x="927" y="248"/>
                    <a:pt x="1847" y="248"/>
                  </a:cubicBezTo>
                  <a:cubicBezTo>
                    <a:pt x="2306" y="248"/>
                    <a:pt x="2814" y="319"/>
                    <a:pt x="3303" y="530"/>
                  </a:cubicBezTo>
                  <a:cubicBezTo>
                    <a:pt x="3303" y="563"/>
                    <a:pt x="3337" y="563"/>
                    <a:pt x="3337" y="563"/>
                  </a:cubicBezTo>
                  <a:cubicBezTo>
                    <a:pt x="3403" y="563"/>
                    <a:pt x="3470" y="530"/>
                    <a:pt x="3470" y="497"/>
                  </a:cubicBezTo>
                  <a:cubicBezTo>
                    <a:pt x="3503" y="430"/>
                    <a:pt x="3470" y="363"/>
                    <a:pt x="3403" y="330"/>
                  </a:cubicBezTo>
                  <a:cubicBezTo>
                    <a:pt x="2859" y="109"/>
                    <a:pt x="2288" y="0"/>
                    <a:pt x="1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4346600" y="3773650"/>
              <a:ext cx="88425" cy="15350"/>
            </a:xfrm>
            <a:custGeom>
              <a:avLst/>
              <a:gdLst/>
              <a:ahLst/>
              <a:cxnLst/>
              <a:rect l="l" t="t" r="r" b="b"/>
              <a:pathLst>
                <a:path w="3537" h="614" extrusionOk="0">
                  <a:moveTo>
                    <a:pt x="1735" y="1"/>
                  </a:moveTo>
                  <a:cubicBezTo>
                    <a:pt x="1174" y="1"/>
                    <a:pt x="608" y="118"/>
                    <a:pt x="68" y="347"/>
                  </a:cubicBezTo>
                  <a:cubicBezTo>
                    <a:pt x="1" y="381"/>
                    <a:pt x="1" y="447"/>
                    <a:pt x="1" y="514"/>
                  </a:cubicBezTo>
                  <a:cubicBezTo>
                    <a:pt x="25" y="563"/>
                    <a:pt x="85" y="594"/>
                    <a:pt x="142" y="594"/>
                  </a:cubicBezTo>
                  <a:cubicBezTo>
                    <a:pt x="163" y="594"/>
                    <a:pt x="183" y="590"/>
                    <a:pt x="201" y="581"/>
                  </a:cubicBezTo>
                  <a:cubicBezTo>
                    <a:pt x="682" y="372"/>
                    <a:pt x="1194" y="272"/>
                    <a:pt x="1707" y="272"/>
                  </a:cubicBezTo>
                  <a:cubicBezTo>
                    <a:pt x="2261" y="272"/>
                    <a:pt x="2817" y="389"/>
                    <a:pt x="3337" y="614"/>
                  </a:cubicBezTo>
                  <a:lnTo>
                    <a:pt x="3403" y="614"/>
                  </a:lnTo>
                  <a:cubicBezTo>
                    <a:pt x="3437" y="614"/>
                    <a:pt x="3503" y="581"/>
                    <a:pt x="3503" y="547"/>
                  </a:cubicBezTo>
                  <a:cubicBezTo>
                    <a:pt x="3537" y="481"/>
                    <a:pt x="3503" y="414"/>
                    <a:pt x="3437" y="381"/>
                  </a:cubicBezTo>
                  <a:cubicBezTo>
                    <a:pt x="2894" y="126"/>
                    <a:pt x="2316" y="1"/>
                    <a:pt x="1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4345775" y="3739400"/>
              <a:ext cx="90100" cy="15425"/>
            </a:xfrm>
            <a:custGeom>
              <a:avLst/>
              <a:gdLst/>
              <a:ahLst/>
              <a:cxnLst/>
              <a:rect l="l" t="t" r="r" b="b"/>
              <a:pathLst>
                <a:path w="3604" h="617" extrusionOk="0">
                  <a:moveTo>
                    <a:pt x="1891" y="1"/>
                  </a:moveTo>
                  <a:cubicBezTo>
                    <a:pt x="914" y="1"/>
                    <a:pt x="145" y="328"/>
                    <a:pt x="101" y="350"/>
                  </a:cubicBezTo>
                  <a:cubicBezTo>
                    <a:pt x="34" y="383"/>
                    <a:pt x="0" y="450"/>
                    <a:pt x="34" y="516"/>
                  </a:cubicBezTo>
                  <a:cubicBezTo>
                    <a:pt x="67" y="583"/>
                    <a:pt x="134" y="616"/>
                    <a:pt x="201" y="616"/>
                  </a:cubicBezTo>
                  <a:lnTo>
                    <a:pt x="234" y="616"/>
                  </a:lnTo>
                  <a:cubicBezTo>
                    <a:pt x="234" y="616"/>
                    <a:pt x="975" y="275"/>
                    <a:pt x="1914" y="275"/>
                  </a:cubicBezTo>
                  <a:cubicBezTo>
                    <a:pt x="2384" y="275"/>
                    <a:pt x="2903" y="361"/>
                    <a:pt x="3403" y="616"/>
                  </a:cubicBezTo>
                  <a:lnTo>
                    <a:pt x="3436" y="616"/>
                  </a:lnTo>
                  <a:cubicBezTo>
                    <a:pt x="3503" y="616"/>
                    <a:pt x="3536" y="583"/>
                    <a:pt x="3570" y="550"/>
                  </a:cubicBezTo>
                  <a:cubicBezTo>
                    <a:pt x="3603" y="483"/>
                    <a:pt x="3570" y="383"/>
                    <a:pt x="3503" y="350"/>
                  </a:cubicBezTo>
                  <a:cubicBezTo>
                    <a:pt x="2958" y="88"/>
                    <a:pt x="239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3970500" y="2335450"/>
              <a:ext cx="500400" cy="1452650"/>
            </a:xfrm>
            <a:custGeom>
              <a:avLst/>
              <a:gdLst/>
              <a:ahLst/>
              <a:cxnLst/>
              <a:rect l="l" t="t" r="r" b="b"/>
              <a:pathLst>
                <a:path w="20016" h="58106" extrusionOk="0">
                  <a:moveTo>
                    <a:pt x="16279" y="0"/>
                  </a:moveTo>
                  <a:lnTo>
                    <a:pt x="1202" y="3269"/>
                  </a:lnTo>
                  <a:cubicBezTo>
                    <a:pt x="134" y="10308"/>
                    <a:pt x="1" y="22583"/>
                    <a:pt x="134" y="29321"/>
                  </a:cubicBezTo>
                  <a:cubicBezTo>
                    <a:pt x="201" y="32757"/>
                    <a:pt x="601" y="52905"/>
                    <a:pt x="601" y="52905"/>
                  </a:cubicBezTo>
                  <a:cubicBezTo>
                    <a:pt x="1347" y="53706"/>
                    <a:pt x="2466" y="53941"/>
                    <a:pt x="3520" y="53941"/>
                  </a:cubicBezTo>
                  <a:cubicBezTo>
                    <a:pt x="5010" y="53941"/>
                    <a:pt x="6372" y="53472"/>
                    <a:pt x="6372" y="53472"/>
                  </a:cubicBezTo>
                  <a:cubicBezTo>
                    <a:pt x="6372" y="53472"/>
                    <a:pt x="7173" y="38928"/>
                    <a:pt x="7306" y="36093"/>
                  </a:cubicBezTo>
                  <a:cubicBezTo>
                    <a:pt x="7439" y="33624"/>
                    <a:pt x="7273" y="29855"/>
                    <a:pt x="7273" y="29855"/>
                  </a:cubicBezTo>
                  <a:lnTo>
                    <a:pt x="9007" y="16345"/>
                  </a:lnTo>
                  <a:cubicBezTo>
                    <a:pt x="9007" y="16345"/>
                    <a:pt x="10508" y="25485"/>
                    <a:pt x="11009" y="29688"/>
                  </a:cubicBezTo>
                  <a:cubicBezTo>
                    <a:pt x="11642" y="34525"/>
                    <a:pt x="14278" y="57141"/>
                    <a:pt x="14278" y="57141"/>
                  </a:cubicBezTo>
                  <a:cubicBezTo>
                    <a:pt x="15095" y="57874"/>
                    <a:pt x="16002" y="58106"/>
                    <a:pt x="16824" y="58106"/>
                  </a:cubicBezTo>
                  <a:cubicBezTo>
                    <a:pt x="18248" y="58106"/>
                    <a:pt x="19415" y="57408"/>
                    <a:pt x="19415" y="57408"/>
                  </a:cubicBezTo>
                  <a:cubicBezTo>
                    <a:pt x="19415" y="57408"/>
                    <a:pt x="20015" y="40930"/>
                    <a:pt x="19548" y="36060"/>
                  </a:cubicBezTo>
                  <a:cubicBezTo>
                    <a:pt x="19148" y="31957"/>
                    <a:pt x="18547" y="29822"/>
                    <a:pt x="18481" y="28888"/>
                  </a:cubicBezTo>
                  <a:cubicBezTo>
                    <a:pt x="18481" y="28888"/>
                    <a:pt x="18848" y="16079"/>
                    <a:pt x="18147" y="7139"/>
                  </a:cubicBezTo>
                  <a:cubicBezTo>
                    <a:pt x="17880" y="4670"/>
                    <a:pt x="17246" y="2269"/>
                    <a:pt x="16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4064750" y="2623975"/>
              <a:ext cx="130950" cy="417000"/>
            </a:xfrm>
            <a:custGeom>
              <a:avLst/>
              <a:gdLst/>
              <a:ahLst/>
              <a:cxnLst/>
              <a:rect l="l" t="t" r="r" b="b"/>
              <a:pathLst>
                <a:path w="5238" h="16680" extrusionOk="0">
                  <a:moveTo>
                    <a:pt x="0" y="1"/>
                  </a:moveTo>
                  <a:cubicBezTo>
                    <a:pt x="0" y="1"/>
                    <a:pt x="634" y="2069"/>
                    <a:pt x="3803" y="2336"/>
                  </a:cubicBezTo>
                  <a:lnTo>
                    <a:pt x="4236" y="5071"/>
                  </a:lnTo>
                  <a:lnTo>
                    <a:pt x="3703" y="16680"/>
                  </a:lnTo>
                  <a:lnTo>
                    <a:pt x="5237" y="4804"/>
                  </a:lnTo>
                  <a:lnTo>
                    <a:pt x="4770" y="1502"/>
                  </a:lnTo>
                  <a:cubicBezTo>
                    <a:pt x="4770" y="1502"/>
                    <a:pt x="4751" y="1502"/>
                    <a:pt x="4715" y="1502"/>
                  </a:cubicBezTo>
                  <a:cubicBezTo>
                    <a:pt x="4288" y="1502"/>
                    <a:pt x="1506" y="1446"/>
                    <a:pt x="0"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3875450" y="1903200"/>
              <a:ext cx="223500" cy="472275"/>
            </a:xfrm>
            <a:custGeom>
              <a:avLst/>
              <a:gdLst/>
              <a:ahLst/>
              <a:cxnLst/>
              <a:rect l="l" t="t" r="r" b="b"/>
              <a:pathLst>
                <a:path w="8940" h="18891" extrusionOk="0">
                  <a:moveTo>
                    <a:pt x="8468" y="0"/>
                  </a:moveTo>
                  <a:cubicBezTo>
                    <a:pt x="7142" y="0"/>
                    <a:pt x="5558" y="275"/>
                    <a:pt x="4637" y="1346"/>
                  </a:cubicBezTo>
                  <a:cubicBezTo>
                    <a:pt x="3402" y="2813"/>
                    <a:pt x="3069" y="3747"/>
                    <a:pt x="1968" y="8017"/>
                  </a:cubicBezTo>
                  <a:cubicBezTo>
                    <a:pt x="1234" y="10852"/>
                    <a:pt x="0" y="17157"/>
                    <a:pt x="1067" y="18191"/>
                  </a:cubicBezTo>
                  <a:cubicBezTo>
                    <a:pt x="1683" y="18768"/>
                    <a:pt x="2821" y="18890"/>
                    <a:pt x="3673" y="18890"/>
                  </a:cubicBezTo>
                  <a:cubicBezTo>
                    <a:pt x="4298" y="18890"/>
                    <a:pt x="4770" y="18825"/>
                    <a:pt x="4770" y="18825"/>
                  </a:cubicBezTo>
                  <a:lnTo>
                    <a:pt x="8940" y="11"/>
                  </a:lnTo>
                  <a:cubicBezTo>
                    <a:pt x="8787" y="4"/>
                    <a:pt x="8630" y="0"/>
                    <a:pt x="8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3877950" y="1898300"/>
              <a:ext cx="238525" cy="319450"/>
            </a:xfrm>
            <a:custGeom>
              <a:avLst/>
              <a:gdLst/>
              <a:ahLst/>
              <a:cxnLst/>
              <a:rect l="l" t="t" r="r" b="b"/>
              <a:pathLst>
                <a:path w="9541" h="12778" extrusionOk="0">
                  <a:moveTo>
                    <a:pt x="8169" y="1"/>
                  </a:moveTo>
                  <a:cubicBezTo>
                    <a:pt x="6695" y="1"/>
                    <a:pt x="4921" y="395"/>
                    <a:pt x="3903" y="2009"/>
                  </a:cubicBezTo>
                  <a:cubicBezTo>
                    <a:pt x="2535" y="4177"/>
                    <a:pt x="0" y="11816"/>
                    <a:pt x="0" y="11816"/>
                  </a:cubicBezTo>
                  <a:cubicBezTo>
                    <a:pt x="1120" y="12452"/>
                    <a:pt x="2395" y="12778"/>
                    <a:pt x="3678" y="12778"/>
                  </a:cubicBezTo>
                  <a:cubicBezTo>
                    <a:pt x="4076" y="12778"/>
                    <a:pt x="4475" y="12746"/>
                    <a:pt x="4870" y="12683"/>
                  </a:cubicBezTo>
                  <a:cubicBezTo>
                    <a:pt x="7672" y="12316"/>
                    <a:pt x="9540" y="107"/>
                    <a:pt x="9540" y="107"/>
                  </a:cubicBezTo>
                  <a:cubicBezTo>
                    <a:pt x="9148" y="48"/>
                    <a:pt x="8676" y="1"/>
                    <a:pt x="8169"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3877950" y="1898300"/>
              <a:ext cx="238525" cy="319450"/>
            </a:xfrm>
            <a:custGeom>
              <a:avLst/>
              <a:gdLst/>
              <a:ahLst/>
              <a:cxnLst/>
              <a:rect l="l" t="t" r="r" b="b"/>
              <a:pathLst>
                <a:path w="9541" h="12778" extrusionOk="0">
                  <a:moveTo>
                    <a:pt x="8169" y="1"/>
                  </a:moveTo>
                  <a:cubicBezTo>
                    <a:pt x="6695" y="1"/>
                    <a:pt x="4921" y="395"/>
                    <a:pt x="3903" y="2009"/>
                  </a:cubicBezTo>
                  <a:cubicBezTo>
                    <a:pt x="2535" y="4177"/>
                    <a:pt x="0" y="11816"/>
                    <a:pt x="0" y="11816"/>
                  </a:cubicBezTo>
                  <a:cubicBezTo>
                    <a:pt x="1120" y="12452"/>
                    <a:pt x="2395" y="12778"/>
                    <a:pt x="3678" y="12778"/>
                  </a:cubicBezTo>
                  <a:cubicBezTo>
                    <a:pt x="4076" y="12778"/>
                    <a:pt x="4475" y="12746"/>
                    <a:pt x="4870" y="12683"/>
                  </a:cubicBezTo>
                  <a:cubicBezTo>
                    <a:pt x="7672" y="12316"/>
                    <a:pt x="9540" y="107"/>
                    <a:pt x="9540" y="107"/>
                  </a:cubicBezTo>
                  <a:cubicBezTo>
                    <a:pt x="9148" y="48"/>
                    <a:pt x="8676" y="1"/>
                    <a:pt x="8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3960500" y="1897625"/>
              <a:ext cx="496200" cy="711050"/>
            </a:xfrm>
            <a:custGeom>
              <a:avLst/>
              <a:gdLst/>
              <a:ahLst/>
              <a:cxnLst/>
              <a:rect l="l" t="t" r="r" b="b"/>
              <a:pathLst>
                <a:path w="19848" h="28442" extrusionOk="0">
                  <a:moveTo>
                    <a:pt x="12243" y="1"/>
                  </a:moveTo>
                  <a:lnTo>
                    <a:pt x="6005" y="134"/>
                  </a:lnTo>
                  <a:cubicBezTo>
                    <a:pt x="4337" y="201"/>
                    <a:pt x="2636" y="2069"/>
                    <a:pt x="1935" y="6739"/>
                  </a:cubicBezTo>
                  <a:cubicBezTo>
                    <a:pt x="901" y="13210"/>
                    <a:pt x="0" y="26220"/>
                    <a:pt x="0" y="26220"/>
                  </a:cubicBezTo>
                  <a:cubicBezTo>
                    <a:pt x="2413" y="27818"/>
                    <a:pt x="6115" y="28442"/>
                    <a:pt x="9647" y="28442"/>
                  </a:cubicBezTo>
                  <a:cubicBezTo>
                    <a:pt x="13928" y="28442"/>
                    <a:pt x="17960" y="27526"/>
                    <a:pt x="19147" y="26320"/>
                  </a:cubicBezTo>
                  <a:lnTo>
                    <a:pt x="17880" y="17413"/>
                  </a:lnTo>
                  <a:cubicBezTo>
                    <a:pt x="17880" y="17413"/>
                    <a:pt x="19681" y="7907"/>
                    <a:pt x="19581" y="3337"/>
                  </a:cubicBezTo>
                  <a:cubicBezTo>
                    <a:pt x="19581" y="2002"/>
                    <a:pt x="19848" y="1235"/>
                    <a:pt x="18747" y="801"/>
                  </a:cubicBezTo>
                  <a:cubicBezTo>
                    <a:pt x="17480" y="535"/>
                    <a:pt x="13844" y="134"/>
                    <a:pt x="12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4229025" y="2121125"/>
              <a:ext cx="113450" cy="25875"/>
            </a:xfrm>
            <a:custGeom>
              <a:avLst/>
              <a:gdLst/>
              <a:ahLst/>
              <a:cxnLst/>
              <a:rect l="l" t="t" r="r" b="b"/>
              <a:pathLst>
                <a:path w="4538" h="1035" extrusionOk="0">
                  <a:moveTo>
                    <a:pt x="34" y="1"/>
                  </a:moveTo>
                  <a:lnTo>
                    <a:pt x="0" y="835"/>
                  </a:lnTo>
                  <a:lnTo>
                    <a:pt x="4537" y="1035"/>
                  </a:lnTo>
                  <a:lnTo>
                    <a:pt x="4537" y="167"/>
                  </a:ln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4266550" y="2090275"/>
              <a:ext cx="75925" cy="35050"/>
            </a:xfrm>
            <a:custGeom>
              <a:avLst/>
              <a:gdLst/>
              <a:ahLst/>
              <a:cxnLst/>
              <a:rect l="l" t="t" r="r" b="b"/>
              <a:pathLst>
                <a:path w="3037" h="1402" extrusionOk="0">
                  <a:moveTo>
                    <a:pt x="101" y="0"/>
                  </a:moveTo>
                  <a:lnTo>
                    <a:pt x="1" y="1268"/>
                  </a:lnTo>
                  <a:lnTo>
                    <a:pt x="2903" y="1401"/>
                  </a:lnTo>
                  <a:lnTo>
                    <a:pt x="3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4234850" y="2062550"/>
              <a:ext cx="22550" cy="59425"/>
            </a:xfrm>
            <a:custGeom>
              <a:avLst/>
              <a:gdLst/>
              <a:ahLst/>
              <a:cxnLst/>
              <a:rect l="l" t="t" r="r" b="b"/>
              <a:pathLst>
                <a:path w="902" h="2377" extrusionOk="0">
                  <a:moveTo>
                    <a:pt x="535" y="0"/>
                  </a:moveTo>
                  <a:cubicBezTo>
                    <a:pt x="476" y="0"/>
                    <a:pt x="418" y="25"/>
                    <a:pt x="368" y="75"/>
                  </a:cubicBezTo>
                  <a:cubicBezTo>
                    <a:pt x="234" y="142"/>
                    <a:pt x="101" y="876"/>
                    <a:pt x="1" y="2344"/>
                  </a:cubicBezTo>
                  <a:lnTo>
                    <a:pt x="902" y="2377"/>
                  </a:lnTo>
                  <a:cubicBezTo>
                    <a:pt x="902" y="943"/>
                    <a:pt x="802" y="209"/>
                    <a:pt x="701" y="75"/>
                  </a:cubicBezTo>
                  <a:cubicBezTo>
                    <a:pt x="651" y="25"/>
                    <a:pt x="593" y="0"/>
                    <a:pt x="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4242375" y="2117800"/>
              <a:ext cx="10025" cy="40900"/>
            </a:xfrm>
            <a:custGeom>
              <a:avLst/>
              <a:gdLst/>
              <a:ahLst/>
              <a:cxnLst/>
              <a:rect l="l" t="t" r="r" b="b"/>
              <a:pathLst>
                <a:path w="401" h="1636" extrusionOk="0">
                  <a:moveTo>
                    <a:pt x="67" y="0"/>
                  </a:moveTo>
                  <a:cubicBezTo>
                    <a:pt x="67" y="567"/>
                    <a:pt x="0" y="1635"/>
                    <a:pt x="200" y="1635"/>
                  </a:cubicBezTo>
                  <a:cubicBezTo>
                    <a:pt x="203" y="1635"/>
                    <a:pt x="206" y="1635"/>
                    <a:pt x="209" y="1635"/>
                  </a:cubicBezTo>
                  <a:cubicBezTo>
                    <a:pt x="400" y="1635"/>
                    <a:pt x="400" y="591"/>
                    <a:pt x="4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4128950" y="1897625"/>
              <a:ext cx="200175" cy="138475"/>
            </a:xfrm>
            <a:custGeom>
              <a:avLst/>
              <a:gdLst/>
              <a:ahLst/>
              <a:cxnLst/>
              <a:rect l="l" t="t" r="r" b="b"/>
              <a:pathLst>
                <a:path w="8007" h="5539" extrusionOk="0">
                  <a:moveTo>
                    <a:pt x="5505" y="1"/>
                  </a:moveTo>
                  <a:lnTo>
                    <a:pt x="1201" y="101"/>
                  </a:lnTo>
                  <a:cubicBezTo>
                    <a:pt x="601" y="1368"/>
                    <a:pt x="1" y="3237"/>
                    <a:pt x="1101" y="5538"/>
                  </a:cubicBezTo>
                  <a:cubicBezTo>
                    <a:pt x="2836" y="4971"/>
                    <a:pt x="4437" y="4070"/>
                    <a:pt x="5805" y="2870"/>
                  </a:cubicBezTo>
                  <a:cubicBezTo>
                    <a:pt x="7239" y="1569"/>
                    <a:pt x="7806" y="801"/>
                    <a:pt x="8006" y="268"/>
                  </a:cubicBezTo>
                  <a:cubicBezTo>
                    <a:pt x="7039" y="134"/>
                    <a:pt x="6138" y="34"/>
                    <a:pt x="5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4268225" y="1558225"/>
              <a:ext cx="105100" cy="269375"/>
            </a:xfrm>
            <a:custGeom>
              <a:avLst/>
              <a:gdLst/>
              <a:ahLst/>
              <a:cxnLst/>
              <a:rect l="l" t="t" r="r" b="b"/>
              <a:pathLst>
                <a:path w="4204" h="10775" extrusionOk="0">
                  <a:moveTo>
                    <a:pt x="2068" y="0"/>
                  </a:moveTo>
                  <a:lnTo>
                    <a:pt x="334" y="1401"/>
                  </a:lnTo>
                  <a:cubicBezTo>
                    <a:pt x="334" y="1401"/>
                    <a:pt x="0" y="2069"/>
                    <a:pt x="200" y="3703"/>
                  </a:cubicBezTo>
                  <a:cubicBezTo>
                    <a:pt x="367" y="4971"/>
                    <a:pt x="1535" y="6472"/>
                    <a:pt x="1535" y="6472"/>
                  </a:cubicBezTo>
                  <a:lnTo>
                    <a:pt x="1501" y="8240"/>
                  </a:lnTo>
                  <a:lnTo>
                    <a:pt x="1501" y="10775"/>
                  </a:lnTo>
                  <a:cubicBezTo>
                    <a:pt x="1902" y="10641"/>
                    <a:pt x="2202" y="10341"/>
                    <a:pt x="2402" y="9974"/>
                  </a:cubicBezTo>
                  <a:cubicBezTo>
                    <a:pt x="2969" y="8673"/>
                    <a:pt x="3369" y="7339"/>
                    <a:pt x="3636" y="5938"/>
                  </a:cubicBezTo>
                  <a:cubicBezTo>
                    <a:pt x="4103" y="3803"/>
                    <a:pt x="4203" y="1835"/>
                    <a:pt x="3770" y="1035"/>
                  </a:cubicBezTo>
                  <a:cubicBezTo>
                    <a:pt x="3303" y="134"/>
                    <a:pt x="2068" y="0"/>
                    <a:pt x="2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4042225" y="1515650"/>
              <a:ext cx="239350" cy="236100"/>
            </a:xfrm>
            <a:custGeom>
              <a:avLst/>
              <a:gdLst/>
              <a:ahLst/>
              <a:cxnLst/>
              <a:rect l="l" t="t" r="r" b="b"/>
              <a:pathLst>
                <a:path w="9574" h="9444" extrusionOk="0">
                  <a:moveTo>
                    <a:pt x="4793" y="1"/>
                  </a:moveTo>
                  <a:cubicBezTo>
                    <a:pt x="4752" y="1"/>
                    <a:pt x="4711" y="1"/>
                    <a:pt x="4670" y="2"/>
                  </a:cubicBezTo>
                  <a:cubicBezTo>
                    <a:pt x="2069" y="69"/>
                    <a:pt x="0" y="2271"/>
                    <a:pt x="67" y="4872"/>
                  </a:cubicBezTo>
                  <a:cubicBezTo>
                    <a:pt x="133" y="7433"/>
                    <a:pt x="2266" y="9444"/>
                    <a:pt x="4813" y="9444"/>
                  </a:cubicBezTo>
                  <a:cubicBezTo>
                    <a:pt x="4854" y="9444"/>
                    <a:pt x="4896" y="9443"/>
                    <a:pt x="4937" y="9442"/>
                  </a:cubicBezTo>
                  <a:cubicBezTo>
                    <a:pt x="7539" y="9376"/>
                    <a:pt x="9574" y="7207"/>
                    <a:pt x="9507" y="4606"/>
                  </a:cubicBezTo>
                  <a:cubicBezTo>
                    <a:pt x="9442" y="2045"/>
                    <a:pt x="7340" y="1"/>
                    <a:pt x="4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4050575" y="1528700"/>
              <a:ext cx="348600" cy="479875"/>
            </a:xfrm>
            <a:custGeom>
              <a:avLst/>
              <a:gdLst/>
              <a:ahLst/>
              <a:cxnLst/>
              <a:rect l="l" t="t" r="r" b="b"/>
              <a:pathLst>
                <a:path w="13944" h="19195" extrusionOk="0">
                  <a:moveTo>
                    <a:pt x="4895" y="0"/>
                  </a:moveTo>
                  <a:cubicBezTo>
                    <a:pt x="2752" y="0"/>
                    <a:pt x="724" y="1031"/>
                    <a:pt x="434" y="3683"/>
                  </a:cubicBezTo>
                  <a:cubicBezTo>
                    <a:pt x="0" y="7586"/>
                    <a:pt x="234" y="9187"/>
                    <a:pt x="801" y="11155"/>
                  </a:cubicBezTo>
                  <a:cubicBezTo>
                    <a:pt x="1134" y="12389"/>
                    <a:pt x="1868" y="13257"/>
                    <a:pt x="3002" y="13424"/>
                  </a:cubicBezTo>
                  <a:cubicBezTo>
                    <a:pt x="3177" y="13432"/>
                    <a:pt x="3352" y="13436"/>
                    <a:pt x="3528" y="13436"/>
                  </a:cubicBezTo>
                  <a:cubicBezTo>
                    <a:pt x="4053" y="13436"/>
                    <a:pt x="4578" y="13399"/>
                    <a:pt x="5104" y="13323"/>
                  </a:cubicBezTo>
                  <a:lnTo>
                    <a:pt x="5104" y="14991"/>
                  </a:lnTo>
                  <a:cubicBezTo>
                    <a:pt x="4370" y="16259"/>
                    <a:pt x="4236" y="17793"/>
                    <a:pt x="4737" y="19194"/>
                  </a:cubicBezTo>
                  <a:cubicBezTo>
                    <a:pt x="6872" y="18494"/>
                    <a:pt x="9073" y="16659"/>
                    <a:pt x="10141" y="15292"/>
                  </a:cubicBezTo>
                  <a:lnTo>
                    <a:pt x="10207" y="9554"/>
                  </a:lnTo>
                  <a:cubicBezTo>
                    <a:pt x="10207" y="9554"/>
                    <a:pt x="10355" y="10165"/>
                    <a:pt x="11202" y="10165"/>
                  </a:cubicBezTo>
                  <a:cubicBezTo>
                    <a:pt x="11421" y="10165"/>
                    <a:pt x="11686" y="10124"/>
                    <a:pt x="12009" y="10021"/>
                  </a:cubicBezTo>
                  <a:cubicBezTo>
                    <a:pt x="12876" y="9754"/>
                    <a:pt x="13943" y="8086"/>
                    <a:pt x="13376" y="6919"/>
                  </a:cubicBezTo>
                  <a:cubicBezTo>
                    <a:pt x="13092" y="6349"/>
                    <a:pt x="12687" y="6163"/>
                    <a:pt x="12304" y="6163"/>
                  </a:cubicBezTo>
                  <a:cubicBezTo>
                    <a:pt x="11880" y="6163"/>
                    <a:pt x="11484" y="6392"/>
                    <a:pt x="11308" y="6585"/>
                  </a:cubicBezTo>
                  <a:cubicBezTo>
                    <a:pt x="11016" y="6907"/>
                    <a:pt x="10672" y="7383"/>
                    <a:pt x="10389" y="7383"/>
                  </a:cubicBezTo>
                  <a:cubicBezTo>
                    <a:pt x="10350" y="7383"/>
                    <a:pt x="10311" y="7373"/>
                    <a:pt x="10274" y="7353"/>
                  </a:cubicBezTo>
                  <a:cubicBezTo>
                    <a:pt x="9073" y="6052"/>
                    <a:pt x="8606" y="4284"/>
                    <a:pt x="9006" y="2582"/>
                  </a:cubicBezTo>
                  <a:cubicBezTo>
                    <a:pt x="8740" y="2015"/>
                    <a:pt x="9140" y="1348"/>
                    <a:pt x="8573" y="1015"/>
                  </a:cubicBezTo>
                  <a:cubicBezTo>
                    <a:pt x="7550" y="383"/>
                    <a:pt x="6201" y="0"/>
                    <a:pt x="4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4178150" y="1805900"/>
              <a:ext cx="115950" cy="72575"/>
            </a:xfrm>
            <a:custGeom>
              <a:avLst/>
              <a:gdLst/>
              <a:ahLst/>
              <a:cxnLst/>
              <a:rect l="l" t="t" r="r" b="b"/>
              <a:pathLst>
                <a:path w="4638" h="2903" extrusionOk="0">
                  <a:moveTo>
                    <a:pt x="4637" y="1"/>
                  </a:moveTo>
                  <a:lnTo>
                    <a:pt x="4637" y="1"/>
                  </a:lnTo>
                  <a:cubicBezTo>
                    <a:pt x="4370" y="501"/>
                    <a:pt x="3937" y="935"/>
                    <a:pt x="3403" y="1235"/>
                  </a:cubicBezTo>
                  <a:cubicBezTo>
                    <a:pt x="2536" y="1702"/>
                    <a:pt x="1" y="2235"/>
                    <a:pt x="1" y="2235"/>
                  </a:cubicBezTo>
                  <a:lnTo>
                    <a:pt x="1" y="2903"/>
                  </a:lnTo>
                  <a:cubicBezTo>
                    <a:pt x="1" y="2903"/>
                    <a:pt x="3303" y="2269"/>
                    <a:pt x="3937" y="1435"/>
                  </a:cubicBezTo>
                  <a:cubicBezTo>
                    <a:pt x="4270" y="1001"/>
                    <a:pt x="4504" y="501"/>
                    <a:pt x="46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4191500" y="1684150"/>
              <a:ext cx="25875" cy="25125"/>
            </a:xfrm>
            <a:custGeom>
              <a:avLst/>
              <a:gdLst/>
              <a:ahLst/>
              <a:cxnLst/>
              <a:rect l="l" t="t" r="r" b="b"/>
              <a:pathLst>
                <a:path w="1035" h="1005" extrusionOk="0">
                  <a:moveTo>
                    <a:pt x="501" y="0"/>
                  </a:moveTo>
                  <a:cubicBezTo>
                    <a:pt x="234" y="0"/>
                    <a:pt x="0" y="234"/>
                    <a:pt x="0" y="534"/>
                  </a:cubicBezTo>
                  <a:cubicBezTo>
                    <a:pt x="32" y="784"/>
                    <a:pt x="238" y="1004"/>
                    <a:pt x="483" y="1004"/>
                  </a:cubicBezTo>
                  <a:cubicBezTo>
                    <a:pt x="500" y="1004"/>
                    <a:pt x="517" y="1003"/>
                    <a:pt x="534" y="1001"/>
                  </a:cubicBezTo>
                  <a:cubicBezTo>
                    <a:pt x="834" y="1001"/>
                    <a:pt x="1034" y="734"/>
                    <a:pt x="1034" y="467"/>
                  </a:cubicBezTo>
                  <a:cubicBezTo>
                    <a:pt x="1001" y="201"/>
                    <a:pt x="768"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4204850" y="1640450"/>
              <a:ext cx="31700" cy="23700"/>
            </a:xfrm>
            <a:custGeom>
              <a:avLst/>
              <a:gdLst/>
              <a:ahLst/>
              <a:cxnLst/>
              <a:rect l="l" t="t" r="r" b="b"/>
              <a:pathLst>
                <a:path w="1268" h="948" extrusionOk="0">
                  <a:moveTo>
                    <a:pt x="530" y="0"/>
                  </a:moveTo>
                  <a:cubicBezTo>
                    <a:pt x="320" y="0"/>
                    <a:pt x="123" y="112"/>
                    <a:pt x="33" y="314"/>
                  </a:cubicBezTo>
                  <a:cubicBezTo>
                    <a:pt x="0" y="347"/>
                    <a:pt x="0" y="347"/>
                    <a:pt x="0" y="347"/>
                  </a:cubicBezTo>
                  <a:lnTo>
                    <a:pt x="1101" y="948"/>
                  </a:lnTo>
                  <a:cubicBezTo>
                    <a:pt x="1268" y="614"/>
                    <a:pt x="1134" y="247"/>
                    <a:pt x="834" y="81"/>
                  </a:cubicBezTo>
                  <a:cubicBezTo>
                    <a:pt x="736" y="26"/>
                    <a:pt x="631" y="0"/>
                    <a:pt x="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4151475" y="1775050"/>
              <a:ext cx="45875" cy="31300"/>
            </a:xfrm>
            <a:custGeom>
              <a:avLst/>
              <a:gdLst/>
              <a:ahLst/>
              <a:cxnLst/>
              <a:rect l="l" t="t" r="r" b="b"/>
              <a:pathLst>
                <a:path w="1835" h="1252" extrusionOk="0">
                  <a:moveTo>
                    <a:pt x="1668" y="0"/>
                  </a:moveTo>
                  <a:lnTo>
                    <a:pt x="0" y="634"/>
                  </a:lnTo>
                  <a:cubicBezTo>
                    <a:pt x="107" y="1006"/>
                    <a:pt x="446" y="1251"/>
                    <a:pt x="815" y="1251"/>
                  </a:cubicBezTo>
                  <a:cubicBezTo>
                    <a:pt x="910" y="1251"/>
                    <a:pt x="1006" y="1235"/>
                    <a:pt x="1101" y="1201"/>
                  </a:cubicBezTo>
                  <a:lnTo>
                    <a:pt x="1134" y="1201"/>
                  </a:lnTo>
                  <a:cubicBezTo>
                    <a:pt x="1601" y="1001"/>
                    <a:pt x="1835" y="467"/>
                    <a:pt x="1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4073075" y="1635375"/>
              <a:ext cx="30050" cy="25450"/>
            </a:xfrm>
            <a:custGeom>
              <a:avLst/>
              <a:gdLst/>
              <a:ahLst/>
              <a:cxnLst/>
              <a:rect l="l" t="t" r="r" b="b"/>
              <a:pathLst>
                <a:path w="1202" h="1018" extrusionOk="0">
                  <a:moveTo>
                    <a:pt x="706" y="0"/>
                  </a:moveTo>
                  <a:cubicBezTo>
                    <a:pt x="581" y="0"/>
                    <a:pt x="453" y="38"/>
                    <a:pt x="334" y="117"/>
                  </a:cubicBezTo>
                  <a:cubicBezTo>
                    <a:pt x="67" y="350"/>
                    <a:pt x="1" y="751"/>
                    <a:pt x="201" y="1017"/>
                  </a:cubicBezTo>
                  <a:lnTo>
                    <a:pt x="1202" y="250"/>
                  </a:lnTo>
                  <a:cubicBezTo>
                    <a:pt x="1080" y="89"/>
                    <a:pt x="898" y="0"/>
                    <a:pt x="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4085600" y="1681650"/>
              <a:ext cx="25875" cy="25125"/>
            </a:xfrm>
            <a:custGeom>
              <a:avLst/>
              <a:gdLst/>
              <a:ahLst/>
              <a:cxnLst/>
              <a:rect l="l" t="t" r="r" b="b"/>
              <a:pathLst>
                <a:path w="1035" h="1005" extrusionOk="0">
                  <a:moveTo>
                    <a:pt x="534" y="0"/>
                  </a:moveTo>
                  <a:cubicBezTo>
                    <a:pt x="234" y="0"/>
                    <a:pt x="0" y="234"/>
                    <a:pt x="33" y="534"/>
                  </a:cubicBezTo>
                  <a:cubicBezTo>
                    <a:pt x="33" y="784"/>
                    <a:pt x="238" y="1004"/>
                    <a:pt x="510" y="1004"/>
                  </a:cubicBezTo>
                  <a:cubicBezTo>
                    <a:pt x="529" y="1004"/>
                    <a:pt x="548" y="1003"/>
                    <a:pt x="567" y="1001"/>
                  </a:cubicBezTo>
                  <a:cubicBezTo>
                    <a:pt x="834" y="1001"/>
                    <a:pt x="1034" y="768"/>
                    <a:pt x="1034" y="467"/>
                  </a:cubicBezTo>
                  <a:cubicBezTo>
                    <a:pt x="1034" y="200"/>
                    <a:pt x="801"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4107275" y="1681650"/>
              <a:ext cx="43375" cy="76750"/>
            </a:xfrm>
            <a:custGeom>
              <a:avLst/>
              <a:gdLst/>
              <a:ahLst/>
              <a:cxnLst/>
              <a:rect l="l" t="t" r="r" b="b"/>
              <a:pathLst>
                <a:path w="1735" h="3070" extrusionOk="0">
                  <a:moveTo>
                    <a:pt x="1735" y="0"/>
                  </a:moveTo>
                  <a:lnTo>
                    <a:pt x="0" y="2535"/>
                  </a:lnTo>
                  <a:lnTo>
                    <a:pt x="1601" y="3069"/>
                  </a:lnTo>
                  <a:lnTo>
                    <a:pt x="17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4038900" y="1461100"/>
              <a:ext cx="295225" cy="150125"/>
            </a:xfrm>
            <a:custGeom>
              <a:avLst/>
              <a:gdLst/>
              <a:ahLst/>
              <a:cxnLst/>
              <a:rect l="l" t="t" r="r" b="b"/>
              <a:pathLst>
                <a:path w="11809" h="6005" extrusionOk="0">
                  <a:moveTo>
                    <a:pt x="2094" y="1"/>
                  </a:moveTo>
                  <a:cubicBezTo>
                    <a:pt x="2063" y="1"/>
                    <a:pt x="2032" y="6"/>
                    <a:pt x="2001" y="16"/>
                  </a:cubicBezTo>
                  <a:cubicBezTo>
                    <a:pt x="1635" y="83"/>
                    <a:pt x="1568" y="750"/>
                    <a:pt x="1534" y="1050"/>
                  </a:cubicBezTo>
                  <a:cubicBezTo>
                    <a:pt x="1468" y="1517"/>
                    <a:pt x="1468" y="1984"/>
                    <a:pt x="1601" y="2451"/>
                  </a:cubicBezTo>
                  <a:cubicBezTo>
                    <a:pt x="1234" y="2251"/>
                    <a:pt x="867" y="2051"/>
                    <a:pt x="534" y="1784"/>
                  </a:cubicBezTo>
                  <a:cubicBezTo>
                    <a:pt x="500" y="1751"/>
                    <a:pt x="434" y="1717"/>
                    <a:pt x="367" y="1717"/>
                  </a:cubicBezTo>
                  <a:cubicBezTo>
                    <a:pt x="300" y="1717"/>
                    <a:pt x="234" y="1784"/>
                    <a:pt x="200" y="1851"/>
                  </a:cubicBezTo>
                  <a:cubicBezTo>
                    <a:pt x="200" y="1884"/>
                    <a:pt x="200" y="1884"/>
                    <a:pt x="200" y="1884"/>
                  </a:cubicBezTo>
                  <a:cubicBezTo>
                    <a:pt x="67" y="2251"/>
                    <a:pt x="0" y="2651"/>
                    <a:pt x="67" y="3018"/>
                  </a:cubicBezTo>
                  <a:cubicBezTo>
                    <a:pt x="133" y="3519"/>
                    <a:pt x="367" y="3952"/>
                    <a:pt x="667" y="4319"/>
                  </a:cubicBezTo>
                  <a:cubicBezTo>
                    <a:pt x="1745" y="5610"/>
                    <a:pt x="3208" y="6004"/>
                    <a:pt x="4752" y="6004"/>
                  </a:cubicBezTo>
                  <a:cubicBezTo>
                    <a:pt x="6361" y="6004"/>
                    <a:pt x="8060" y="5576"/>
                    <a:pt x="9507" y="5286"/>
                  </a:cubicBezTo>
                  <a:cubicBezTo>
                    <a:pt x="10107" y="5186"/>
                    <a:pt x="10708" y="4953"/>
                    <a:pt x="11208" y="4586"/>
                  </a:cubicBezTo>
                  <a:cubicBezTo>
                    <a:pt x="11808" y="4119"/>
                    <a:pt x="11708" y="3452"/>
                    <a:pt x="11408" y="2818"/>
                  </a:cubicBezTo>
                  <a:cubicBezTo>
                    <a:pt x="10741" y="1450"/>
                    <a:pt x="8973" y="917"/>
                    <a:pt x="7539" y="917"/>
                  </a:cubicBezTo>
                  <a:cubicBezTo>
                    <a:pt x="7496" y="916"/>
                    <a:pt x="7454" y="915"/>
                    <a:pt x="7411" y="915"/>
                  </a:cubicBezTo>
                  <a:cubicBezTo>
                    <a:pt x="6589" y="915"/>
                    <a:pt x="5738" y="1063"/>
                    <a:pt x="4915" y="1063"/>
                  </a:cubicBezTo>
                  <a:cubicBezTo>
                    <a:pt x="4073" y="1063"/>
                    <a:pt x="3259" y="908"/>
                    <a:pt x="2535" y="283"/>
                  </a:cubicBezTo>
                  <a:cubicBezTo>
                    <a:pt x="2422" y="142"/>
                    <a:pt x="2262" y="1"/>
                    <a:pt x="2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4037225" y="1508200"/>
              <a:ext cx="239350" cy="103125"/>
            </a:xfrm>
            <a:custGeom>
              <a:avLst/>
              <a:gdLst/>
              <a:ahLst/>
              <a:cxnLst/>
              <a:rect l="l" t="t" r="r" b="b"/>
              <a:pathLst>
                <a:path w="9574" h="4125" extrusionOk="0">
                  <a:moveTo>
                    <a:pt x="301" y="0"/>
                  </a:moveTo>
                  <a:cubicBezTo>
                    <a:pt x="134" y="367"/>
                    <a:pt x="67" y="767"/>
                    <a:pt x="134" y="1168"/>
                  </a:cubicBezTo>
                  <a:cubicBezTo>
                    <a:pt x="234" y="1668"/>
                    <a:pt x="434" y="2102"/>
                    <a:pt x="768" y="2468"/>
                  </a:cubicBezTo>
                  <a:cubicBezTo>
                    <a:pt x="1824" y="3736"/>
                    <a:pt x="3267" y="4125"/>
                    <a:pt x="4798" y="4125"/>
                  </a:cubicBezTo>
                  <a:cubicBezTo>
                    <a:pt x="6411" y="4125"/>
                    <a:pt x="8119" y="3693"/>
                    <a:pt x="9574" y="3402"/>
                  </a:cubicBezTo>
                  <a:cubicBezTo>
                    <a:pt x="9016" y="3096"/>
                    <a:pt x="8366" y="2952"/>
                    <a:pt x="7739" y="2952"/>
                  </a:cubicBezTo>
                  <a:cubicBezTo>
                    <a:pt x="7615" y="2952"/>
                    <a:pt x="7493" y="2958"/>
                    <a:pt x="7372" y="2969"/>
                  </a:cubicBezTo>
                  <a:cubicBezTo>
                    <a:pt x="6632" y="3047"/>
                    <a:pt x="5540" y="3238"/>
                    <a:pt x="4401" y="3238"/>
                  </a:cubicBezTo>
                  <a:cubicBezTo>
                    <a:pt x="3588" y="3238"/>
                    <a:pt x="2752" y="3141"/>
                    <a:pt x="2002" y="2835"/>
                  </a:cubicBezTo>
                  <a:cubicBezTo>
                    <a:pt x="167" y="2102"/>
                    <a:pt x="0" y="801"/>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3958000" y="1915150"/>
              <a:ext cx="577925" cy="505625"/>
            </a:xfrm>
            <a:custGeom>
              <a:avLst/>
              <a:gdLst/>
              <a:ahLst/>
              <a:cxnLst/>
              <a:rect l="l" t="t" r="r" b="b"/>
              <a:pathLst>
                <a:path w="23117" h="20225" extrusionOk="0">
                  <a:moveTo>
                    <a:pt x="18280" y="0"/>
                  </a:moveTo>
                  <a:cubicBezTo>
                    <a:pt x="17613" y="434"/>
                    <a:pt x="16045" y="3336"/>
                    <a:pt x="16746" y="8106"/>
                  </a:cubicBezTo>
                  <a:lnTo>
                    <a:pt x="17379" y="14077"/>
                  </a:lnTo>
                  <a:cubicBezTo>
                    <a:pt x="17379" y="14077"/>
                    <a:pt x="15678" y="13977"/>
                    <a:pt x="13677" y="13910"/>
                  </a:cubicBezTo>
                  <a:cubicBezTo>
                    <a:pt x="13652" y="13909"/>
                    <a:pt x="13627" y="13908"/>
                    <a:pt x="13601" y="13908"/>
                  </a:cubicBezTo>
                  <a:cubicBezTo>
                    <a:pt x="12563" y="13908"/>
                    <a:pt x="10486" y="15147"/>
                    <a:pt x="9388" y="15147"/>
                  </a:cubicBezTo>
                  <a:cubicBezTo>
                    <a:pt x="9360" y="15147"/>
                    <a:pt x="9333" y="15146"/>
                    <a:pt x="9307" y="15145"/>
                  </a:cubicBezTo>
                  <a:cubicBezTo>
                    <a:pt x="8206" y="15078"/>
                    <a:pt x="7139" y="14878"/>
                    <a:pt x="6071" y="14744"/>
                  </a:cubicBezTo>
                  <a:cubicBezTo>
                    <a:pt x="5338" y="14627"/>
                    <a:pt x="4604" y="14569"/>
                    <a:pt x="3870" y="14569"/>
                  </a:cubicBezTo>
                  <a:cubicBezTo>
                    <a:pt x="3136" y="14569"/>
                    <a:pt x="2402" y="14627"/>
                    <a:pt x="1668" y="14744"/>
                  </a:cubicBezTo>
                  <a:cubicBezTo>
                    <a:pt x="1335" y="14778"/>
                    <a:pt x="1001" y="14878"/>
                    <a:pt x="701" y="15011"/>
                  </a:cubicBezTo>
                  <a:cubicBezTo>
                    <a:pt x="401" y="15145"/>
                    <a:pt x="201" y="15445"/>
                    <a:pt x="134" y="15778"/>
                  </a:cubicBezTo>
                  <a:cubicBezTo>
                    <a:pt x="0" y="16979"/>
                    <a:pt x="3003" y="17613"/>
                    <a:pt x="3803" y="17813"/>
                  </a:cubicBezTo>
                  <a:cubicBezTo>
                    <a:pt x="4871" y="18113"/>
                    <a:pt x="6939" y="18647"/>
                    <a:pt x="8306" y="18914"/>
                  </a:cubicBezTo>
                  <a:cubicBezTo>
                    <a:pt x="11560" y="19540"/>
                    <a:pt x="17161" y="20224"/>
                    <a:pt x="19468" y="20224"/>
                  </a:cubicBezTo>
                  <a:cubicBezTo>
                    <a:pt x="19621" y="20224"/>
                    <a:pt x="19759" y="20221"/>
                    <a:pt x="19881" y="20215"/>
                  </a:cubicBezTo>
                  <a:cubicBezTo>
                    <a:pt x="22250" y="20081"/>
                    <a:pt x="23050" y="19714"/>
                    <a:pt x="23084" y="17846"/>
                  </a:cubicBezTo>
                  <a:cubicBezTo>
                    <a:pt x="23117" y="15211"/>
                    <a:pt x="23117" y="12876"/>
                    <a:pt x="22950" y="10641"/>
                  </a:cubicBezTo>
                  <a:cubicBezTo>
                    <a:pt x="22717" y="7806"/>
                    <a:pt x="22717" y="5971"/>
                    <a:pt x="22316" y="4470"/>
                  </a:cubicBezTo>
                  <a:cubicBezTo>
                    <a:pt x="21249" y="367"/>
                    <a:pt x="20115" y="301"/>
                    <a:pt x="18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4356625" y="1913300"/>
              <a:ext cx="192650" cy="350075"/>
            </a:xfrm>
            <a:custGeom>
              <a:avLst/>
              <a:gdLst/>
              <a:ahLst/>
              <a:cxnLst/>
              <a:rect l="l" t="t" r="r" b="b"/>
              <a:pathLst>
                <a:path w="7706" h="14003" extrusionOk="0">
                  <a:moveTo>
                    <a:pt x="2172" y="1"/>
                  </a:moveTo>
                  <a:cubicBezTo>
                    <a:pt x="2062" y="1"/>
                    <a:pt x="1950" y="3"/>
                    <a:pt x="1835" y="8"/>
                  </a:cubicBezTo>
                  <a:cubicBezTo>
                    <a:pt x="0" y="2643"/>
                    <a:pt x="500" y="7380"/>
                    <a:pt x="500" y="7380"/>
                  </a:cubicBezTo>
                  <a:lnTo>
                    <a:pt x="1168" y="13351"/>
                  </a:lnTo>
                  <a:cubicBezTo>
                    <a:pt x="2157" y="13840"/>
                    <a:pt x="3214" y="14003"/>
                    <a:pt x="4182" y="14003"/>
                  </a:cubicBezTo>
                  <a:cubicBezTo>
                    <a:pt x="6119" y="14003"/>
                    <a:pt x="7706" y="13351"/>
                    <a:pt x="7706" y="13351"/>
                  </a:cubicBezTo>
                  <a:cubicBezTo>
                    <a:pt x="7706" y="13351"/>
                    <a:pt x="7639" y="11249"/>
                    <a:pt x="7005" y="6746"/>
                  </a:cubicBezTo>
                  <a:cubicBezTo>
                    <a:pt x="6571" y="3544"/>
                    <a:pt x="6004" y="2576"/>
                    <a:pt x="5304" y="1442"/>
                  </a:cubicBezTo>
                  <a:cubicBezTo>
                    <a:pt x="4653" y="418"/>
                    <a:pt x="3626" y="1"/>
                    <a:pt x="2172"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4356625" y="1913300"/>
              <a:ext cx="192650" cy="350075"/>
            </a:xfrm>
            <a:custGeom>
              <a:avLst/>
              <a:gdLst/>
              <a:ahLst/>
              <a:cxnLst/>
              <a:rect l="l" t="t" r="r" b="b"/>
              <a:pathLst>
                <a:path w="7706" h="14003" extrusionOk="0">
                  <a:moveTo>
                    <a:pt x="2172" y="1"/>
                  </a:moveTo>
                  <a:cubicBezTo>
                    <a:pt x="2062" y="1"/>
                    <a:pt x="1950" y="3"/>
                    <a:pt x="1835" y="8"/>
                  </a:cubicBezTo>
                  <a:cubicBezTo>
                    <a:pt x="0" y="2643"/>
                    <a:pt x="500" y="7380"/>
                    <a:pt x="500" y="7380"/>
                  </a:cubicBezTo>
                  <a:lnTo>
                    <a:pt x="1168" y="13351"/>
                  </a:lnTo>
                  <a:cubicBezTo>
                    <a:pt x="2157" y="13840"/>
                    <a:pt x="3214" y="14003"/>
                    <a:pt x="4182" y="14003"/>
                  </a:cubicBezTo>
                  <a:cubicBezTo>
                    <a:pt x="6119" y="14003"/>
                    <a:pt x="7706" y="13351"/>
                    <a:pt x="7706" y="13351"/>
                  </a:cubicBezTo>
                  <a:cubicBezTo>
                    <a:pt x="7706" y="13351"/>
                    <a:pt x="7639" y="11249"/>
                    <a:pt x="7005" y="6746"/>
                  </a:cubicBezTo>
                  <a:cubicBezTo>
                    <a:pt x="6571" y="3544"/>
                    <a:pt x="6004" y="2576"/>
                    <a:pt x="5304" y="1442"/>
                  </a:cubicBezTo>
                  <a:cubicBezTo>
                    <a:pt x="4653" y="418"/>
                    <a:pt x="3626" y="1"/>
                    <a:pt x="2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3958000" y="2262850"/>
              <a:ext cx="507875" cy="112650"/>
            </a:xfrm>
            <a:custGeom>
              <a:avLst/>
              <a:gdLst/>
              <a:ahLst/>
              <a:cxnLst/>
              <a:rect l="l" t="t" r="r" b="b"/>
              <a:pathLst>
                <a:path w="20315" h="4506" extrusionOk="0">
                  <a:moveTo>
                    <a:pt x="13600" y="0"/>
                  </a:moveTo>
                  <a:cubicBezTo>
                    <a:pt x="12543" y="0"/>
                    <a:pt x="10470" y="1242"/>
                    <a:pt x="9418" y="1242"/>
                  </a:cubicBezTo>
                  <a:cubicBezTo>
                    <a:pt x="9380" y="1242"/>
                    <a:pt x="9343" y="1240"/>
                    <a:pt x="9307" y="1237"/>
                  </a:cubicBezTo>
                  <a:cubicBezTo>
                    <a:pt x="8273" y="1170"/>
                    <a:pt x="7139" y="970"/>
                    <a:pt x="6071" y="836"/>
                  </a:cubicBezTo>
                  <a:cubicBezTo>
                    <a:pt x="5338" y="719"/>
                    <a:pt x="4604" y="661"/>
                    <a:pt x="3870" y="661"/>
                  </a:cubicBezTo>
                  <a:cubicBezTo>
                    <a:pt x="3136" y="661"/>
                    <a:pt x="2402" y="719"/>
                    <a:pt x="1668" y="836"/>
                  </a:cubicBezTo>
                  <a:cubicBezTo>
                    <a:pt x="1335" y="870"/>
                    <a:pt x="1001" y="936"/>
                    <a:pt x="701" y="1103"/>
                  </a:cubicBezTo>
                  <a:cubicBezTo>
                    <a:pt x="401" y="1237"/>
                    <a:pt x="201" y="1537"/>
                    <a:pt x="134" y="1870"/>
                  </a:cubicBezTo>
                  <a:cubicBezTo>
                    <a:pt x="0" y="3071"/>
                    <a:pt x="3003" y="3705"/>
                    <a:pt x="3803" y="3905"/>
                  </a:cubicBezTo>
                  <a:cubicBezTo>
                    <a:pt x="4370" y="4072"/>
                    <a:pt x="5204" y="4305"/>
                    <a:pt x="6071" y="4506"/>
                  </a:cubicBezTo>
                  <a:cubicBezTo>
                    <a:pt x="9135" y="3441"/>
                    <a:pt x="15692" y="693"/>
                    <a:pt x="17239" y="693"/>
                  </a:cubicBezTo>
                  <a:cubicBezTo>
                    <a:pt x="17291" y="693"/>
                    <a:pt x="17339" y="696"/>
                    <a:pt x="17379" y="703"/>
                  </a:cubicBezTo>
                  <a:cubicBezTo>
                    <a:pt x="18747" y="970"/>
                    <a:pt x="19915" y="1704"/>
                    <a:pt x="20315" y="2571"/>
                  </a:cubicBezTo>
                  <a:cubicBezTo>
                    <a:pt x="20315" y="2571"/>
                    <a:pt x="20181" y="903"/>
                    <a:pt x="17346" y="169"/>
                  </a:cubicBezTo>
                  <a:cubicBezTo>
                    <a:pt x="17346" y="169"/>
                    <a:pt x="15678" y="69"/>
                    <a:pt x="13677" y="2"/>
                  </a:cubicBezTo>
                  <a:cubicBezTo>
                    <a:pt x="13652" y="1"/>
                    <a:pt x="13626" y="0"/>
                    <a:pt x="136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3917975" y="2216200"/>
              <a:ext cx="473700" cy="159300"/>
            </a:xfrm>
            <a:custGeom>
              <a:avLst/>
              <a:gdLst/>
              <a:ahLst/>
              <a:cxnLst/>
              <a:rect l="l" t="t" r="r" b="b"/>
              <a:pathLst>
                <a:path w="18948" h="6372" extrusionOk="0">
                  <a:moveTo>
                    <a:pt x="3069" y="0"/>
                  </a:moveTo>
                  <a:cubicBezTo>
                    <a:pt x="1868" y="167"/>
                    <a:pt x="0" y="2068"/>
                    <a:pt x="434" y="3736"/>
                  </a:cubicBezTo>
                  <a:cubicBezTo>
                    <a:pt x="868" y="5404"/>
                    <a:pt x="1034" y="6038"/>
                    <a:pt x="2302" y="6372"/>
                  </a:cubicBezTo>
                  <a:cubicBezTo>
                    <a:pt x="6338" y="6205"/>
                    <a:pt x="15111" y="2636"/>
                    <a:pt x="17713" y="2169"/>
                  </a:cubicBezTo>
                  <a:cubicBezTo>
                    <a:pt x="18447" y="2068"/>
                    <a:pt x="18947" y="2035"/>
                    <a:pt x="18947" y="2035"/>
                  </a:cubicBezTo>
                  <a:lnTo>
                    <a:pt x="18914" y="1635"/>
                  </a:lnTo>
                  <a:cubicBezTo>
                    <a:pt x="18914" y="1635"/>
                    <a:pt x="15044" y="0"/>
                    <a:pt x="30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4379125" y="2252900"/>
              <a:ext cx="13375" cy="15025"/>
            </a:xfrm>
            <a:custGeom>
              <a:avLst/>
              <a:gdLst/>
              <a:ahLst/>
              <a:cxnLst/>
              <a:rect l="l" t="t" r="r" b="b"/>
              <a:pathLst>
                <a:path w="535" h="601" extrusionOk="0">
                  <a:moveTo>
                    <a:pt x="34" y="0"/>
                  </a:moveTo>
                  <a:lnTo>
                    <a:pt x="1" y="600"/>
                  </a:lnTo>
                  <a:lnTo>
                    <a:pt x="534" y="567"/>
                  </a:lnTo>
                  <a:lnTo>
                    <a:pt x="468" y="167"/>
                  </a:lnTo>
                  <a:lnTo>
                    <a:pt x="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3932150" y="2217025"/>
              <a:ext cx="57550" cy="47575"/>
            </a:xfrm>
            <a:custGeom>
              <a:avLst/>
              <a:gdLst/>
              <a:ahLst/>
              <a:cxnLst/>
              <a:rect l="l" t="t" r="r" b="b"/>
              <a:pathLst>
                <a:path w="2302" h="1903" extrusionOk="0">
                  <a:moveTo>
                    <a:pt x="2302" y="1"/>
                  </a:moveTo>
                  <a:lnTo>
                    <a:pt x="2302" y="1"/>
                  </a:lnTo>
                  <a:cubicBezTo>
                    <a:pt x="1902" y="34"/>
                    <a:pt x="1535" y="34"/>
                    <a:pt x="1168" y="34"/>
                  </a:cubicBezTo>
                  <a:cubicBezTo>
                    <a:pt x="567" y="501"/>
                    <a:pt x="167" y="1168"/>
                    <a:pt x="0" y="1902"/>
                  </a:cubicBezTo>
                  <a:cubicBezTo>
                    <a:pt x="0" y="1902"/>
                    <a:pt x="901" y="334"/>
                    <a:pt x="2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3256675" y="871075"/>
              <a:ext cx="397800" cy="390300"/>
            </a:xfrm>
            <a:custGeom>
              <a:avLst/>
              <a:gdLst/>
              <a:ahLst/>
              <a:cxnLst/>
              <a:rect l="l" t="t" r="r" b="b"/>
              <a:pathLst>
                <a:path w="15912" h="15612" extrusionOk="0">
                  <a:moveTo>
                    <a:pt x="3302" y="0"/>
                  </a:moveTo>
                  <a:cubicBezTo>
                    <a:pt x="2735" y="5304"/>
                    <a:pt x="1601" y="10508"/>
                    <a:pt x="0" y="15611"/>
                  </a:cubicBezTo>
                  <a:lnTo>
                    <a:pt x="14477" y="15611"/>
                  </a:lnTo>
                  <a:cubicBezTo>
                    <a:pt x="15411" y="10708"/>
                    <a:pt x="15911" y="5671"/>
                    <a:pt x="14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3595250" y="1016175"/>
              <a:ext cx="235675" cy="389250"/>
            </a:xfrm>
            <a:custGeom>
              <a:avLst/>
              <a:gdLst/>
              <a:ahLst/>
              <a:cxnLst/>
              <a:rect l="l" t="t" r="r" b="b"/>
              <a:pathLst>
                <a:path w="9427" h="15570" extrusionOk="0">
                  <a:moveTo>
                    <a:pt x="0" y="0"/>
                  </a:moveTo>
                  <a:lnTo>
                    <a:pt x="1701" y="9040"/>
                  </a:lnTo>
                  <a:cubicBezTo>
                    <a:pt x="1701" y="9040"/>
                    <a:pt x="4470" y="13410"/>
                    <a:pt x="4837" y="13944"/>
                  </a:cubicBezTo>
                  <a:cubicBezTo>
                    <a:pt x="5270" y="14611"/>
                    <a:pt x="5871" y="15345"/>
                    <a:pt x="6772" y="15511"/>
                  </a:cubicBezTo>
                  <a:cubicBezTo>
                    <a:pt x="6961" y="15551"/>
                    <a:pt x="7135" y="15569"/>
                    <a:pt x="7294" y="15569"/>
                  </a:cubicBezTo>
                  <a:cubicBezTo>
                    <a:pt x="9426" y="15569"/>
                    <a:pt x="8906" y="12276"/>
                    <a:pt x="8906" y="12276"/>
                  </a:cubicBezTo>
                  <a:cubicBezTo>
                    <a:pt x="8906" y="12276"/>
                    <a:pt x="5437" y="4704"/>
                    <a:pt x="4103" y="2802"/>
                  </a:cubicBezTo>
                  <a:cubicBezTo>
                    <a:pt x="2802" y="934"/>
                    <a:pt x="2168" y="6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3451800" y="1014525"/>
              <a:ext cx="307750" cy="1080775"/>
            </a:xfrm>
            <a:custGeom>
              <a:avLst/>
              <a:gdLst/>
              <a:ahLst/>
              <a:cxnLst/>
              <a:rect l="l" t="t" r="r" b="b"/>
              <a:pathLst>
                <a:path w="12310" h="43231" extrusionOk="0">
                  <a:moveTo>
                    <a:pt x="5031" y="0"/>
                  </a:moveTo>
                  <a:cubicBezTo>
                    <a:pt x="4742" y="0"/>
                    <a:pt x="4423" y="42"/>
                    <a:pt x="4070" y="133"/>
                  </a:cubicBezTo>
                  <a:lnTo>
                    <a:pt x="1" y="42497"/>
                  </a:lnTo>
                  <a:cubicBezTo>
                    <a:pt x="415" y="42490"/>
                    <a:pt x="830" y="42487"/>
                    <a:pt x="1244" y="42487"/>
                  </a:cubicBezTo>
                  <a:cubicBezTo>
                    <a:pt x="4933" y="42487"/>
                    <a:pt x="8621" y="42751"/>
                    <a:pt x="12309" y="43231"/>
                  </a:cubicBezTo>
                  <a:cubicBezTo>
                    <a:pt x="12309" y="43231"/>
                    <a:pt x="12076" y="37860"/>
                    <a:pt x="11609" y="30955"/>
                  </a:cubicBezTo>
                  <a:cubicBezTo>
                    <a:pt x="11309" y="26352"/>
                    <a:pt x="9641" y="20514"/>
                    <a:pt x="9574" y="15677"/>
                  </a:cubicBezTo>
                  <a:cubicBezTo>
                    <a:pt x="9474" y="8139"/>
                    <a:pt x="8840" y="4036"/>
                    <a:pt x="7739" y="2034"/>
                  </a:cubicBezTo>
                  <a:cubicBezTo>
                    <a:pt x="7158" y="983"/>
                    <a:pt x="6440" y="0"/>
                    <a:pt x="50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3224150" y="2770750"/>
              <a:ext cx="141775" cy="349125"/>
            </a:xfrm>
            <a:custGeom>
              <a:avLst/>
              <a:gdLst/>
              <a:ahLst/>
              <a:cxnLst/>
              <a:rect l="l" t="t" r="r" b="b"/>
              <a:pathLst>
                <a:path w="5671" h="13965" extrusionOk="0">
                  <a:moveTo>
                    <a:pt x="1234" y="1"/>
                  </a:moveTo>
                  <a:cubicBezTo>
                    <a:pt x="567" y="34"/>
                    <a:pt x="1101" y="2569"/>
                    <a:pt x="967" y="4204"/>
                  </a:cubicBezTo>
                  <a:cubicBezTo>
                    <a:pt x="834" y="5972"/>
                    <a:pt x="300" y="7273"/>
                    <a:pt x="200" y="8740"/>
                  </a:cubicBezTo>
                  <a:cubicBezTo>
                    <a:pt x="0" y="9975"/>
                    <a:pt x="234" y="11276"/>
                    <a:pt x="867" y="12410"/>
                  </a:cubicBezTo>
                  <a:cubicBezTo>
                    <a:pt x="1206" y="13111"/>
                    <a:pt x="2388" y="13965"/>
                    <a:pt x="3374" y="13965"/>
                  </a:cubicBezTo>
                  <a:cubicBezTo>
                    <a:pt x="3843" y="13965"/>
                    <a:pt x="4268" y="13772"/>
                    <a:pt x="4537" y="13277"/>
                  </a:cubicBezTo>
                  <a:cubicBezTo>
                    <a:pt x="5304" y="11743"/>
                    <a:pt x="5571" y="10041"/>
                    <a:pt x="5337" y="8374"/>
                  </a:cubicBezTo>
                  <a:cubicBezTo>
                    <a:pt x="5170" y="6706"/>
                    <a:pt x="5037" y="5438"/>
                    <a:pt x="4970" y="4171"/>
                  </a:cubicBezTo>
                  <a:cubicBezTo>
                    <a:pt x="4904" y="3036"/>
                    <a:pt x="5671" y="334"/>
                    <a:pt x="4837" y="201"/>
                  </a:cubicBezTo>
                  <a:lnTo>
                    <a:pt x="4804" y="635"/>
                  </a:lnTo>
                  <a:cubicBezTo>
                    <a:pt x="4635" y="991"/>
                    <a:pt x="3646" y="1304"/>
                    <a:pt x="2746" y="1304"/>
                  </a:cubicBezTo>
                  <a:cubicBezTo>
                    <a:pt x="2043" y="1304"/>
                    <a:pt x="1395" y="1113"/>
                    <a:pt x="1234" y="601"/>
                  </a:cubicBez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3611075" y="2784100"/>
              <a:ext cx="60900" cy="108425"/>
            </a:xfrm>
            <a:custGeom>
              <a:avLst/>
              <a:gdLst/>
              <a:ahLst/>
              <a:cxnLst/>
              <a:rect l="l" t="t" r="r" b="b"/>
              <a:pathLst>
                <a:path w="2436" h="4337" extrusionOk="0">
                  <a:moveTo>
                    <a:pt x="201" y="1"/>
                  </a:moveTo>
                  <a:cubicBezTo>
                    <a:pt x="1" y="834"/>
                    <a:pt x="301" y="3069"/>
                    <a:pt x="301" y="3069"/>
                  </a:cubicBezTo>
                  <a:cubicBezTo>
                    <a:pt x="701" y="3670"/>
                    <a:pt x="1268" y="4137"/>
                    <a:pt x="1969" y="4337"/>
                  </a:cubicBezTo>
                  <a:lnTo>
                    <a:pt x="2436" y="1168"/>
                  </a:lnTo>
                  <a:lnTo>
                    <a:pt x="2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3660275" y="2804125"/>
              <a:ext cx="83425" cy="87575"/>
            </a:xfrm>
            <a:custGeom>
              <a:avLst/>
              <a:gdLst/>
              <a:ahLst/>
              <a:cxnLst/>
              <a:rect l="l" t="t" r="r" b="b"/>
              <a:pathLst>
                <a:path w="3337" h="3503" extrusionOk="0">
                  <a:moveTo>
                    <a:pt x="3337" y="0"/>
                  </a:moveTo>
                  <a:lnTo>
                    <a:pt x="268" y="1701"/>
                  </a:lnTo>
                  <a:lnTo>
                    <a:pt x="1" y="3503"/>
                  </a:lnTo>
                  <a:lnTo>
                    <a:pt x="2770" y="2502"/>
                  </a:lnTo>
                  <a:lnTo>
                    <a:pt x="33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3610250" y="2693125"/>
              <a:ext cx="296225" cy="279450"/>
            </a:xfrm>
            <a:custGeom>
              <a:avLst/>
              <a:gdLst/>
              <a:ahLst/>
              <a:cxnLst/>
              <a:rect l="l" t="t" r="r" b="b"/>
              <a:pathLst>
                <a:path w="11849" h="11178" extrusionOk="0">
                  <a:moveTo>
                    <a:pt x="739" y="0"/>
                  </a:moveTo>
                  <a:cubicBezTo>
                    <a:pt x="491" y="0"/>
                    <a:pt x="360" y="830"/>
                    <a:pt x="167" y="1505"/>
                  </a:cubicBezTo>
                  <a:cubicBezTo>
                    <a:pt x="0" y="2205"/>
                    <a:pt x="34" y="2972"/>
                    <a:pt x="234" y="3640"/>
                  </a:cubicBezTo>
                  <a:cubicBezTo>
                    <a:pt x="501" y="4407"/>
                    <a:pt x="1602" y="5174"/>
                    <a:pt x="2102" y="5841"/>
                  </a:cubicBezTo>
                  <a:cubicBezTo>
                    <a:pt x="2569" y="6508"/>
                    <a:pt x="2836" y="8210"/>
                    <a:pt x="3403" y="9110"/>
                  </a:cubicBezTo>
                  <a:cubicBezTo>
                    <a:pt x="4003" y="10011"/>
                    <a:pt x="6105" y="10811"/>
                    <a:pt x="7506" y="11078"/>
                  </a:cubicBezTo>
                  <a:cubicBezTo>
                    <a:pt x="7887" y="11146"/>
                    <a:pt x="8248" y="11177"/>
                    <a:pt x="8583" y="11177"/>
                  </a:cubicBezTo>
                  <a:cubicBezTo>
                    <a:pt x="10714" y="11177"/>
                    <a:pt x="11849" y="9928"/>
                    <a:pt x="11042" y="8977"/>
                  </a:cubicBezTo>
                  <a:cubicBezTo>
                    <a:pt x="10341" y="8176"/>
                    <a:pt x="8273" y="7175"/>
                    <a:pt x="7172" y="5307"/>
                  </a:cubicBezTo>
                  <a:cubicBezTo>
                    <a:pt x="5971" y="3239"/>
                    <a:pt x="5037" y="204"/>
                    <a:pt x="4670" y="37"/>
                  </a:cubicBezTo>
                  <a:lnTo>
                    <a:pt x="4670" y="637"/>
                  </a:lnTo>
                  <a:cubicBezTo>
                    <a:pt x="4370" y="1238"/>
                    <a:pt x="3736" y="1371"/>
                    <a:pt x="3069" y="1371"/>
                  </a:cubicBezTo>
                  <a:cubicBezTo>
                    <a:pt x="1668" y="1338"/>
                    <a:pt x="1001" y="904"/>
                    <a:pt x="801" y="537"/>
                  </a:cubicBezTo>
                  <a:lnTo>
                    <a:pt x="768" y="4"/>
                  </a:lnTo>
                  <a:cubicBezTo>
                    <a:pt x="758" y="1"/>
                    <a:pt x="748" y="0"/>
                    <a:pt x="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3215800" y="1464000"/>
              <a:ext cx="543750" cy="1433875"/>
            </a:xfrm>
            <a:custGeom>
              <a:avLst/>
              <a:gdLst/>
              <a:ahLst/>
              <a:cxnLst/>
              <a:rect l="l" t="t" r="r" b="b"/>
              <a:pathLst>
                <a:path w="21750" h="57355" extrusionOk="0">
                  <a:moveTo>
                    <a:pt x="5638" y="0"/>
                  </a:moveTo>
                  <a:cubicBezTo>
                    <a:pt x="4671" y="1434"/>
                    <a:pt x="3837" y="2936"/>
                    <a:pt x="3136" y="4503"/>
                  </a:cubicBezTo>
                  <a:cubicBezTo>
                    <a:pt x="2235" y="6638"/>
                    <a:pt x="1869" y="9840"/>
                    <a:pt x="1902" y="14644"/>
                  </a:cubicBezTo>
                  <a:cubicBezTo>
                    <a:pt x="1902" y="19414"/>
                    <a:pt x="1702" y="32023"/>
                    <a:pt x="1702" y="32023"/>
                  </a:cubicBezTo>
                  <a:cubicBezTo>
                    <a:pt x="1235" y="33624"/>
                    <a:pt x="868" y="35225"/>
                    <a:pt x="568" y="36893"/>
                  </a:cubicBezTo>
                  <a:cubicBezTo>
                    <a:pt x="267" y="39262"/>
                    <a:pt x="1" y="47934"/>
                    <a:pt x="1" y="56574"/>
                  </a:cubicBezTo>
                  <a:cubicBezTo>
                    <a:pt x="868" y="57036"/>
                    <a:pt x="2002" y="57354"/>
                    <a:pt x="3158" y="57354"/>
                  </a:cubicBezTo>
                  <a:cubicBezTo>
                    <a:pt x="4091" y="57354"/>
                    <a:pt x="5037" y="57147"/>
                    <a:pt x="5871" y="56641"/>
                  </a:cubicBezTo>
                  <a:cubicBezTo>
                    <a:pt x="5871" y="56641"/>
                    <a:pt x="9541" y="35292"/>
                    <a:pt x="9774" y="33291"/>
                  </a:cubicBezTo>
                  <a:cubicBezTo>
                    <a:pt x="10008" y="31323"/>
                    <a:pt x="11375" y="18547"/>
                    <a:pt x="11375" y="18547"/>
                  </a:cubicBezTo>
                  <a:lnTo>
                    <a:pt x="13410" y="31956"/>
                  </a:lnTo>
                  <a:cubicBezTo>
                    <a:pt x="13077" y="34091"/>
                    <a:pt x="13010" y="36259"/>
                    <a:pt x="13177" y="38394"/>
                  </a:cubicBezTo>
                  <a:cubicBezTo>
                    <a:pt x="13443" y="41830"/>
                    <a:pt x="14578" y="51837"/>
                    <a:pt x="14578" y="51837"/>
                  </a:cubicBezTo>
                  <a:cubicBezTo>
                    <a:pt x="16191" y="52419"/>
                    <a:pt x="17579" y="52605"/>
                    <a:pt x="18693" y="52605"/>
                  </a:cubicBezTo>
                  <a:cubicBezTo>
                    <a:pt x="20642" y="52605"/>
                    <a:pt x="21749" y="52037"/>
                    <a:pt x="21749" y="52037"/>
                  </a:cubicBezTo>
                  <a:cubicBezTo>
                    <a:pt x="21749" y="52037"/>
                    <a:pt x="21149" y="43264"/>
                    <a:pt x="21116" y="39262"/>
                  </a:cubicBezTo>
                  <a:cubicBezTo>
                    <a:pt x="21049" y="33958"/>
                    <a:pt x="20982" y="30922"/>
                    <a:pt x="20882" y="28320"/>
                  </a:cubicBezTo>
                  <a:cubicBezTo>
                    <a:pt x="20749" y="25218"/>
                    <a:pt x="20649" y="22083"/>
                    <a:pt x="20215" y="15211"/>
                  </a:cubicBezTo>
                  <a:cubicBezTo>
                    <a:pt x="19681" y="6638"/>
                    <a:pt x="18047" y="967"/>
                    <a:pt x="18047" y="967"/>
                  </a:cubicBezTo>
                  <a:cubicBezTo>
                    <a:pt x="18047" y="967"/>
                    <a:pt x="17446" y="2368"/>
                    <a:pt x="11909" y="2368"/>
                  </a:cubicBezTo>
                  <a:cubicBezTo>
                    <a:pt x="6338" y="2368"/>
                    <a:pt x="5638" y="0"/>
                    <a:pt x="5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3500175" y="1673300"/>
              <a:ext cx="133450" cy="540425"/>
            </a:xfrm>
            <a:custGeom>
              <a:avLst/>
              <a:gdLst/>
              <a:ahLst/>
              <a:cxnLst/>
              <a:rect l="l" t="t" r="r" b="b"/>
              <a:pathLst>
                <a:path w="5338" h="21617" extrusionOk="0">
                  <a:moveTo>
                    <a:pt x="5337" y="1"/>
                  </a:moveTo>
                  <a:cubicBezTo>
                    <a:pt x="4203" y="1135"/>
                    <a:pt x="2736" y="1869"/>
                    <a:pt x="1101" y="2036"/>
                  </a:cubicBezTo>
                  <a:lnTo>
                    <a:pt x="0" y="10175"/>
                  </a:lnTo>
                  <a:lnTo>
                    <a:pt x="1735" y="21616"/>
                  </a:lnTo>
                  <a:lnTo>
                    <a:pt x="667" y="10175"/>
                  </a:lnTo>
                  <a:lnTo>
                    <a:pt x="2135" y="3070"/>
                  </a:lnTo>
                  <a:cubicBezTo>
                    <a:pt x="4737" y="1969"/>
                    <a:pt x="5337" y="1"/>
                    <a:pt x="5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3256675" y="1032025"/>
              <a:ext cx="465350" cy="739975"/>
            </a:xfrm>
            <a:custGeom>
              <a:avLst/>
              <a:gdLst/>
              <a:ahLst/>
              <a:cxnLst/>
              <a:rect l="l" t="t" r="r" b="b"/>
              <a:pathLst>
                <a:path w="18614" h="29599" extrusionOk="0">
                  <a:moveTo>
                    <a:pt x="7172" y="0"/>
                  </a:moveTo>
                  <a:lnTo>
                    <a:pt x="4537" y="267"/>
                  </a:lnTo>
                  <a:cubicBezTo>
                    <a:pt x="2835" y="701"/>
                    <a:pt x="2035" y="1468"/>
                    <a:pt x="1868" y="3002"/>
                  </a:cubicBezTo>
                  <a:cubicBezTo>
                    <a:pt x="1534" y="4637"/>
                    <a:pt x="1568" y="6338"/>
                    <a:pt x="1968" y="8006"/>
                  </a:cubicBezTo>
                  <a:cubicBezTo>
                    <a:pt x="2502" y="10141"/>
                    <a:pt x="3970" y="15444"/>
                    <a:pt x="3970" y="15444"/>
                  </a:cubicBezTo>
                  <a:cubicBezTo>
                    <a:pt x="3970" y="15444"/>
                    <a:pt x="600" y="19814"/>
                    <a:pt x="0" y="27353"/>
                  </a:cubicBezTo>
                  <a:cubicBezTo>
                    <a:pt x="2473" y="28979"/>
                    <a:pt x="5483" y="29598"/>
                    <a:pt x="8363" y="29598"/>
                  </a:cubicBezTo>
                  <a:cubicBezTo>
                    <a:pt x="12630" y="29598"/>
                    <a:pt x="16613" y="28240"/>
                    <a:pt x="18146" y="26786"/>
                  </a:cubicBezTo>
                  <a:cubicBezTo>
                    <a:pt x="17913" y="24484"/>
                    <a:pt x="16478" y="18180"/>
                    <a:pt x="16278" y="16145"/>
                  </a:cubicBezTo>
                  <a:cubicBezTo>
                    <a:pt x="16278" y="16145"/>
                    <a:pt x="16412" y="12943"/>
                    <a:pt x="16645" y="11542"/>
                  </a:cubicBezTo>
                  <a:cubicBezTo>
                    <a:pt x="18613" y="9407"/>
                    <a:pt x="18346" y="7372"/>
                    <a:pt x="17479" y="5738"/>
                  </a:cubicBezTo>
                  <a:cubicBezTo>
                    <a:pt x="15878" y="2702"/>
                    <a:pt x="13443" y="67"/>
                    <a:pt x="12642" y="67"/>
                  </a:cubicBezTo>
                  <a:lnTo>
                    <a:pt x="7172"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3256675" y="1032025"/>
              <a:ext cx="465350" cy="739975"/>
            </a:xfrm>
            <a:custGeom>
              <a:avLst/>
              <a:gdLst/>
              <a:ahLst/>
              <a:cxnLst/>
              <a:rect l="l" t="t" r="r" b="b"/>
              <a:pathLst>
                <a:path w="18614" h="29599" extrusionOk="0">
                  <a:moveTo>
                    <a:pt x="7172" y="0"/>
                  </a:moveTo>
                  <a:lnTo>
                    <a:pt x="4537" y="267"/>
                  </a:lnTo>
                  <a:cubicBezTo>
                    <a:pt x="2835" y="701"/>
                    <a:pt x="2035" y="1468"/>
                    <a:pt x="1868" y="3002"/>
                  </a:cubicBezTo>
                  <a:cubicBezTo>
                    <a:pt x="1534" y="4637"/>
                    <a:pt x="1568" y="6338"/>
                    <a:pt x="1968" y="8006"/>
                  </a:cubicBezTo>
                  <a:cubicBezTo>
                    <a:pt x="2502" y="10141"/>
                    <a:pt x="3970" y="15444"/>
                    <a:pt x="3970" y="15444"/>
                  </a:cubicBezTo>
                  <a:cubicBezTo>
                    <a:pt x="3970" y="15444"/>
                    <a:pt x="600" y="19814"/>
                    <a:pt x="0" y="27353"/>
                  </a:cubicBezTo>
                  <a:cubicBezTo>
                    <a:pt x="2473" y="28979"/>
                    <a:pt x="5483" y="29598"/>
                    <a:pt x="8363" y="29598"/>
                  </a:cubicBezTo>
                  <a:cubicBezTo>
                    <a:pt x="12630" y="29598"/>
                    <a:pt x="16613" y="28240"/>
                    <a:pt x="18146" y="26786"/>
                  </a:cubicBezTo>
                  <a:cubicBezTo>
                    <a:pt x="17913" y="24484"/>
                    <a:pt x="16478" y="18180"/>
                    <a:pt x="16278" y="16145"/>
                  </a:cubicBezTo>
                  <a:cubicBezTo>
                    <a:pt x="16278" y="16145"/>
                    <a:pt x="16412" y="12943"/>
                    <a:pt x="16645" y="11542"/>
                  </a:cubicBezTo>
                  <a:cubicBezTo>
                    <a:pt x="18613" y="9407"/>
                    <a:pt x="18346" y="7372"/>
                    <a:pt x="17479" y="5738"/>
                  </a:cubicBezTo>
                  <a:cubicBezTo>
                    <a:pt x="15878" y="2702"/>
                    <a:pt x="13443" y="67"/>
                    <a:pt x="12642" y="67"/>
                  </a:cubicBezTo>
                  <a:lnTo>
                    <a:pt x="71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3554375" y="986150"/>
              <a:ext cx="110100" cy="141800"/>
            </a:xfrm>
            <a:custGeom>
              <a:avLst/>
              <a:gdLst/>
              <a:ahLst/>
              <a:cxnLst/>
              <a:rect l="l" t="t" r="r" b="b"/>
              <a:pathLst>
                <a:path w="4404" h="5672" extrusionOk="0">
                  <a:moveTo>
                    <a:pt x="1" y="0"/>
                  </a:moveTo>
                  <a:lnTo>
                    <a:pt x="1" y="1902"/>
                  </a:lnTo>
                  <a:cubicBezTo>
                    <a:pt x="334" y="1968"/>
                    <a:pt x="634" y="2102"/>
                    <a:pt x="935" y="2269"/>
                  </a:cubicBezTo>
                  <a:cubicBezTo>
                    <a:pt x="2436" y="3036"/>
                    <a:pt x="4404" y="5671"/>
                    <a:pt x="4404" y="5671"/>
                  </a:cubicBezTo>
                  <a:cubicBezTo>
                    <a:pt x="4404" y="5671"/>
                    <a:pt x="1902" y="1535"/>
                    <a:pt x="1535" y="1001"/>
                  </a:cubicBezTo>
                  <a:cubicBezTo>
                    <a:pt x="868" y="134"/>
                    <a:pt x="768"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3211625" y="1031950"/>
              <a:ext cx="298575" cy="1100875"/>
            </a:xfrm>
            <a:custGeom>
              <a:avLst/>
              <a:gdLst/>
              <a:ahLst/>
              <a:cxnLst/>
              <a:rect l="l" t="t" r="r" b="b"/>
              <a:pathLst>
                <a:path w="11943" h="44035" extrusionOk="0">
                  <a:moveTo>
                    <a:pt x="8518" y="1"/>
                  </a:moveTo>
                  <a:cubicBezTo>
                    <a:pt x="7739" y="1"/>
                    <a:pt x="5549" y="44"/>
                    <a:pt x="4037" y="503"/>
                  </a:cubicBezTo>
                  <a:cubicBezTo>
                    <a:pt x="2102" y="1070"/>
                    <a:pt x="1969" y="3139"/>
                    <a:pt x="1969" y="3139"/>
                  </a:cubicBezTo>
                  <a:lnTo>
                    <a:pt x="4938" y="15414"/>
                  </a:lnTo>
                  <a:cubicBezTo>
                    <a:pt x="4938" y="15414"/>
                    <a:pt x="2469" y="19984"/>
                    <a:pt x="1869" y="24554"/>
                  </a:cubicBezTo>
                  <a:cubicBezTo>
                    <a:pt x="1268" y="29424"/>
                    <a:pt x="1" y="42000"/>
                    <a:pt x="1" y="42000"/>
                  </a:cubicBezTo>
                  <a:cubicBezTo>
                    <a:pt x="434" y="42534"/>
                    <a:pt x="1402" y="43201"/>
                    <a:pt x="3937" y="43668"/>
                  </a:cubicBezTo>
                  <a:cubicBezTo>
                    <a:pt x="5405" y="43935"/>
                    <a:pt x="6872" y="44035"/>
                    <a:pt x="8373" y="44035"/>
                  </a:cubicBezTo>
                  <a:cubicBezTo>
                    <a:pt x="8373" y="44035"/>
                    <a:pt x="9074" y="36729"/>
                    <a:pt x="9541" y="31726"/>
                  </a:cubicBezTo>
                  <a:cubicBezTo>
                    <a:pt x="10275" y="24020"/>
                    <a:pt x="11943" y="13313"/>
                    <a:pt x="11442" y="9477"/>
                  </a:cubicBezTo>
                  <a:cubicBezTo>
                    <a:pt x="10975" y="5640"/>
                    <a:pt x="8807" y="3"/>
                    <a:pt x="8807" y="3"/>
                  </a:cubicBezTo>
                  <a:cubicBezTo>
                    <a:pt x="8807" y="3"/>
                    <a:pt x="8702" y="1"/>
                    <a:pt x="8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3266675" y="1534875"/>
              <a:ext cx="211000" cy="115100"/>
            </a:xfrm>
            <a:custGeom>
              <a:avLst/>
              <a:gdLst/>
              <a:ahLst/>
              <a:cxnLst/>
              <a:rect l="l" t="t" r="r" b="b"/>
              <a:pathLst>
                <a:path w="8440" h="4604" extrusionOk="0">
                  <a:moveTo>
                    <a:pt x="734" y="0"/>
                  </a:moveTo>
                  <a:cubicBezTo>
                    <a:pt x="467" y="801"/>
                    <a:pt x="200" y="1668"/>
                    <a:pt x="0" y="2536"/>
                  </a:cubicBezTo>
                  <a:cubicBezTo>
                    <a:pt x="2636" y="3470"/>
                    <a:pt x="5371" y="4137"/>
                    <a:pt x="8106" y="4604"/>
                  </a:cubicBezTo>
                  <a:cubicBezTo>
                    <a:pt x="8240" y="3636"/>
                    <a:pt x="8340" y="2669"/>
                    <a:pt x="8440" y="1702"/>
                  </a:cubicBezTo>
                  <a:lnTo>
                    <a:pt x="7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3263325" y="1093725"/>
              <a:ext cx="101775" cy="520400"/>
            </a:xfrm>
            <a:custGeom>
              <a:avLst/>
              <a:gdLst/>
              <a:ahLst/>
              <a:cxnLst/>
              <a:rect l="l" t="t" r="r" b="b"/>
              <a:pathLst>
                <a:path w="4071" h="20816" extrusionOk="0">
                  <a:moveTo>
                    <a:pt x="3337" y="1"/>
                  </a:moveTo>
                  <a:lnTo>
                    <a:pt x="868" y="4737"/>
                  </a:lnTo>
                  <a:lnTo>
                    <a:pt x="2870" y="12943"/>
                  </a:lnTo>
                  <a:cubicBezTo>
                    <a:pt x="1569" y="15445"/>
                    <a:pt x="601" y="18080"/>
                    <a:pt x="1" y="20815"/>
                  </a:cubicBezTo>
                  <a:cubicBezTo>
                    <a:pt x="1969" y="15311"/>
                    <a:pt x="4070" y="13644"/>
                    <a:pt x="4070" y="13644"/>
                  </a:cubicBezTo>
                  <a:lnTo>
                    <a:pt x="2936" y="9007"/>
                  </a:lnTo>
                  <a:cubicBezTo>
                    <a:pt x="2936" y="9007"/>
                    <a:pt x="3170" y="7839"/>
                    <a:pt x="3537" y="5304"/>
                  </a:cubicBezTo>
                  <a:cubicBezTo>
                    <a:pt x="3937" y="2369"/>
                    <a:pt x="3804" y="935"/>
                    <a:pt x="3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3402600" y="1013675"/>
              <a:ext cx="29225" cy="191825"/>
            </a:xfrm>
            <a:custGeom>
              <a:avLst/>
              <a:gdLst/>
              <a:ahLst/>
              <a:cxnLst/>
              <a:rect l="l" t="t" r="r" b="b"/>
              <a:pathLst>
                <a:path w="1169" h="7673" extrusionOk="0">
                  <a:moveTo>
                    <a:pt x="1068" y="0"/>
                  </a:moveTo>
                  <a:cubicBezTo>
                    <a:pt x="1" y="234"/>
                    <a:pt x="101" y="3102"/>
                    <a:pt x="301" y="6271"/>
                  </a:cubicBezTo>
                  <a:cubicBezTo>
                    <a:pt x="334" y="6905"/>
                    <a:pt x="367" y="7439"/>
                    <a:pt x="367" y="7672"/>
                  </a:cubicBezTo>
                  <a:lnTo>
                    <a:pt x="834" y="7672"/>
                  </a:lnTo>
                  <a:cubicBezTo>
                    <a:pt x="834" y="7406"/>
                    <a:pt x="801" y="6872"/>
                    <a:pt x="768" y="6238"/>
                  </a:cubicBezTo>
                  <a:cubicBezTo>
                    <a:pt x="668" y="4704"/>
                    <a:pt x="401" y="601"/>
                    <a:pt x="1168" y="434"/>
                  </a:cubicBezTo>
                  <a:lnTo>
                    <a:pt x="1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3322550" y="677125"/>
              <a:ext cx="50900" cy="43025"/>
            </a:xfrm>
            <a:custGeom>
              <a:avLst/>
              <a:gdLst/>
              <a:ahLst/>
              <a:cxnLst/>
              <a:rect l="l" t="t" r="r" b="b"/>
              <a:pathLst>
                <a:path w="2036" h="1721" extrusionOk="0">
                  <a:moveTo>
                    <a:pt x="811" y="0"/>
                  </a:moveTo>
                  <a:cubicBezTo>
                    <a:pt x="512" y="0"/>
                    <a:pt x="217" y="118"/>
                    <a:pt x="0" y="353"/>
                  </a:cubicBezTo>
                  <a:lnTo>
                    <a:pt x="1668" y="1720"/>
                  </a:lnTo>
                  <a:cubicBezTo>
                    <a:pt x="2035" y="1287"/>
                    <a:pt x="1968" y="653"/>
                    <a:pt x="1568" y="286"/>
                  </a:cubicBezTo>
                  <a:cubicBezTo>
                    <a:pt x="1535" y="253"/>
                    <a:pt x="1535" y="253"/>
                    <a:pt x="1535" y="253"/>
                  </a:cubicBezTo>
                  <a:cubicBezTo>
                    <a:pt x="1321" y="85"/>
                    <a:pt x="1065" y="0"/>
                    <a:pt x="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3307525" y="606600"/>
              <a:ext cx="397825" cy="384575"/>
            </a:xfrm>
            <a:custGeom>
              <a:avLst/>
              <a:gdLst/>
              <a:ahLst/>
              <a:cxnLst/>
              <a:rect l="l" t="t" r="r" b="b"/>
              <a:pathLst>
                <a:path w="15913" h="15383" extrusionOk="0">
                  <a:moveTo>
                    <a:pt x="8688" y="0"/>
                  </a:moveTo>
                  <a:cubicBezTo>
                    <a:pt x="8010" y="0"/>
                    <a:pt x="7273" y="55"/>
                    <a:pt x="6472" y="172"/>
                  </a:cubicBezTo>
                  <a:cubicBezTo>
                    <a:pt x="5004" y="405"/>
                    <a:pt x="3703" y="1272"/>
                    <a:pt x="2903" y="2507"/>
                  </a:cubicBezTo>
                  <a:cubicBezTo>
                    <a:pt x="2669" y="2874"/>
                    <a:pt x="2503" y="3274"/>
                    <a:pt x="2403" y="3674"/>
                  </a:cubicBezTo>
                  <a:cubicBezTo>
                    <a:pt x="2403" y="3708"/>
                    <a:pt x="2336" y="4175"/>
                    <a:pt x="2336" y="4175"/>
                  </a:cubicBezTo>
                  <a:cubicBezTo>
                    <a:pt x="635" y="4742"/>
                    <a:pt x="1" y="8378"/>
                    <a:pt x="1268" y="10579"/>
                  </a:cubicBezTo>
                  <a:cubicBezTo>
                    <a:pt x="2503" y="12781"/>
                    <a:pt x="4938" y="14348"/>
                    <a:pt x="4938" y="15383"/>
                  </a:cubicBezTo>
                  <a:lnTo>
                    <a:pt x="13644" y="8978"/>
                  </a:lnTo>
                  <a:cubicBezTo>
                    <a:pt x="14911" y="8711"/>
                    <a:pt x="15812" y="7610"/>
                    <a:pt x="15845" y="6343"/>
                  </a:cubicBezTo>
                  <a:cubicBezTo>
                    <a:pt x="15912" y="5475"/>
                    <a:pt x="15779" y="4642"/>
                    <a:pt x="15445" y="3841"/>
                  </a:cubicBezTo>
                  <a:cubicBezTo>
                    <a:pt x="14591" y="1848"/>
                    <a:pt x="12643" y="0"/>
                    <a:pt x="8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3351725" y="682600"/>
              <a:ext cx="321100" cy="401775"/>
            </a:xfrm>
            <a:custGeom>
              <a:avLst/>
              <a:gdLst/>
              <a:ahLst/>
              <a:cxnLst/>
              <a:rect l="l" t="t" r="r" b="b"/>
              <a:pathLst>
                <a:path w="12844" h="16071" extrusionOk="0">
                  <a:moveTo>
                    <a:pt x="10742" y="0"/>
                  </a:moveTo>
                  <a:cubicBezTo>
                    <a:pt x="10775" y="1401"/>
                    <a:pt x="10475" y="3003"/>
                    <a:pt x="7539" y="4470"/>
                  </a:cubicBezTo>
                  <a:cubicBezTo>
                    <a:pt x="6405" y="5071"/>
                    <a:pt x="4838" y="5237"/>
                    <a:pt x="3770" y="5371"/>
                  </a:cubicBezTo>
                  <a:lnTo>
                    <a:pt x="3170" y="5671"/>
                  </a:lnTo>
                  <a:cubicBezTo>
                    <a:pt x="2757" y="5242"/>
                    <a:pt x="2328" y="5041"/>
                    <a:pt x="1911" y="5041"/>
                  </a:cubicBezTo>
                  <a:cubicBezTo>
                    <a:pt x="1485" y="5041"/>
                    <a:pt x="1072" y="5250"/>
                    <a:pt x="701" y="5638"/>
                  </a:cubicBezTo>
                  <a:cubicBezTo>
                    <a:pt x="1" y="6438"/>
                    <a:pt x="334" y="7873"/>
                    <a:pt x="1302" y="8707"/>
                  </a:cubicBezTo>
                  <a:cubicBezTo>
                    <a:pt x="1774" y="9124"/>
                    <a:pt x="2166" y="9245"/>
                    <a:pt x="2462" y="9245"/>
                  </a:cubicBezTo>
                  <a:cubicBezTo>
                    <a:pt x="2876" y="9245"/>
                    <a:pt x="3103" y="9007"/>
                    <a:pt x="3103" y="9007"/>
                  </a:cubicBezTo>
                  <a:lnTo>
                    <a:pt x="3136" y="13910"/>
                  </a:lnTo>
                  <a:cubicBezTo>
                    <a:pt x="3136" y="13910"/>
                    <a:pt x="3570" y="15211"/>
                    <a:pt x="5538" y="15812"/>
                  </a:cubicBezTo>
                  <a:cubicBezTo>
                    <a:pt x="6088" y="15995"/>
                    <a:pt x="6578" y="16070"/>
                    <a:pt x="7000" y="16070"/>
                  </a:cubicBezTo>
                  <a:cubicBezTo>
                    <a:pt x="7885" y="16070"/>
                    <a:pt x="8470" y="15739"/>
                    <a:pt x="8674" y="15378"/>
                  </a:cubicBezTo>
                  <a:cubicBezTo>
                    <a:pt x="8940" y="14844"/>
                    <a:pt x="8107" y="14010"/>
                    <a:pt x="8107" y="14010"/>
                  </a:cubicBezTo>
                  <a:lnTo>
                    <a:pt x="8107" y="11809"/>
                  </a:lnTo>
                  <a:cubicBezTo>
                    <a:pt x="8775" y="11907"/>
                    <a:pt x="9455" y="11994"/>
                    <a:pt x="10031" y="11994"/>
                  </a:cubicBezTo>
                  <a:cubicBezTo>
                    <a:pt x="10432" y="11994"/>
                    <a:pt x="10782" y="11952"/>
                    <a:pt x="11042" y="11842"/>
                  </a:cubicBezTo>
                  <a:cubicBezTo>
                    <a:pt x="11642" y="11542"/>
                    <a:pt x="12843" y="10541"/>
                    <a:pt x="12843" y="6672"/>
                  </a:cubicBezTo>
                  <a:cubicBezTo>
                    <a:pt x="12843" y="2102"/>
                    <a:pt x="11809" y="467"/>
                    <a:pt x="107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3430950" y="809350"/>
              <a:ext cx="25875" cy="54225"/>
            </a:xfrm>
            <a:custGeom>
              <a:avLst/>
              <a:gdLst/>
              <a:ahLst/>
              <a:cxnLst/>
              <a:rect l="l" t="t" r="r" b="b"/>
              <a:pathLst>
                <a:path w="1035" h="2169" extrusionOk="0">
                  <a:moveTo>
                    <a:pt x="1" y="1"/>
                  </a:moveTo>
                  <a:lnTo>
                    <a:pt x="1" y="2169"/>
                  </a:lnTo>
                  <a:cubicBezTo>
                    <a:pt x="568" y="2169"/>
                    <a:pt x="1035" y="1735"/>
                    <a:pt x="1035" y="1168"/>
                  </a:cubicBezTo>
                  <a:lnTo>
                    <a:pt x="1035" y="1101"/>
                  </a:lnTo>
                  <a:cubicBezTo>
                    <a:pt x="1035" y="534"/>
                    <a:pt x="601" y="34"/>
                    <a:pt x="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3621925" y="804275"/>
              <a:ext cx="27550" cy="26875"/>
            </a:xfrm>
            <a:custGeom>
              <a:avLst/>
              <a:gdLst/>
              <a:ahLst/>
              <a:cxnLst/>
              <a:rect l="l" t="t" r="r" b="b"/>
              <a:pathLst>
                <a:path w="1102" h="1075" extrusionOk="0">
                  <a:moveTo>
                    <a:pt x="511" y="0"/>
                  </a:moveTo>
                  <a:cubicBezTo>
                    <a:pt x="238" y="0"/>
                    <a:pt x="34" y="223"/>
                    <a:pt x="34" y="504"/>
                  </a:cubicBezTo>
                  <a:cubicBezTo>
                    <a:pt x="0" y="771"/>
                    <a:pt x="201" y="1038"/>
                    <a:pt x="501" y="1071"/>
                  </a:cubicBezTo>
                  <a:cubicBezTo>
                    <a:pt x="520" y="1073"/>
                    <a:pt x="540" y="1075"/>
                    <a:pt x="559" y="1075"/>
                  </a:cubicBezTo>
                  <a:cubicBezTo>
                    <a:pt x="806" y="1075"/>
                    <a:pt x="1037" y="885"/>
                    <a:pt x="1068" y="637"/>
                  </a:cubicBezTo>
                  <a:cubicBezTo>
                    <a:pt x="1068" y="604"/>
                    <a:pt x="1068" y="571"/>
                    <a:pt x="1068" y="537"/>
                  </a:cubicBezTo>
                  <a:cubicBezTo>
                    <a:pt x="1101" y="270"/>
                    <a:pt x="868" y="4"/>
                    <a:pt x="568" y="4"/>
                  </a:cubicBezTo>
                  <a:cubicBezTo>
                    <a:pt x="548" y="1"/>
                    <a:pt x="529" y="0"/>
                    <a:pt x="5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3520175" y="808525"/>
              <a:ext cx="27550" cy="27550"/>
            </a:xfrm>
            <a:custGeom>
              <a:avLst/>
              <a:gdLst/>
              <a:ahLst/>
              <a:cxnLst/>
              <a:rect l="l" t="t" r="r" b="b"/>
              <a:pathLst>
                <a:path w="1102" h="1102" extrusionOk="0">
                  <a:moveTo>
                    <a:pt x="568" y="0"/>
                  </a:moveTo>
                  <a:cubicBezTo>
                    <a:pt x="268" y="0"/>
                    <a:pt x="1" y="267"/>
                    <a:pt x="1" y="567"/>
                  </a:cubicBezTo>
                  <a:cubicBezTo>
                    <a:pt x="1" y="868"/>
                    <a:pt x="268" y="1101"/>
                    <a:pt x="568" y="1101"/>
                  </a:cubicBezTo>
                  <a:cubicBezTo>
                    <a:pt x="868" y="1101"/>
                    <a:pt x="1102" y="868"/>
                    <a:pt x="1102" y="567"/>
                  </a:cubicBezTo>
                  <a:cubicBezTo>
                    <a:pt x="1102" y="267"/>
                    <a:pt x="868" y="0"/>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3623600" y="767850"/>
              <a:ext cx="36700" cy="24850"/>
            </a:xfrm>
            <a:custGeom>
              <a:avLst/>
              <a:gdLst/>
              <a:ahLst/>
              <a:cxnLst/>
              <a:rect l="l" t="t" r="r" b="b"/>
              <a:pathLst>
                <a:path w="1468" h="994" extrusionOk="0">
                  <a:moveTo>
                    <a:pt x="676" y="0"/>
                  </a:moveTo>
                  <a:cubicBezTo>
                    <a:pt x="379" y="0"/>
                    <a:pt x="110" y="185"/>
                    <a:pt x="0" y="460"/>
                  </a:cubicBezTo>
                  <a:lnTo>
                    <a:pt x="1334" y="994"/>
                  </a:lnTo>
                  <a:cubicBezTo>
                    <a:pt x="1468" y="627"/>
                    <a:pt x="1301" y="226"/>
                    <a:pt x="934" y="60"/>
                  </a:cubicBezTo>
                  <a:cubicBezTo>
                    <a:pt x="901" y="60"/>
                    <a:pt x="901" y="26"/>
                    <a:pt x="867" y="26"/>
                  </a:cubicBezTo>
                  <a:cubicBezTo>
                    <a:pt x="803" y="9"/>
                    <a:pt x="739" y="0"/>
                    <a:pt x="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3590225" y="806025"/>
              <a:ext cx="42575" cy="80075"/>
            </a:xfrm>
            <a:custGeom>
              <a:avLst/>
              <a:gdLst/>
              <a:ahLst/>
              <a:cxnLst/>
              <a:rect l="l" t="t" r="r" b="b"/>
              <a:pathLst>
                <a:path w="1703" h="3203" extrusionOk="0">
                  <a:moveTo>
                    <a:pt x="68" y="0"/>
                  </a:moveTo>
                  <a:lnTo>
                    <a:pt x="1" y="3203"/>
                  </a:lnTo>
                  <a:lnTo>
                    <a:pt x="1702" y="2802"/>
                  </a:lnTo>
                  <a:lnTo>
                    <a:pt x="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3537700" y="901925"/>
              <a:ext cx="45050" cy="29700"/>
            </a:xfrm>
            <a:custGeom>
              <a:avLst/>
              <a:gdLst/>
              <a:ahLst/>
              <a:cxnLst/>
              <a:rect l="l" t="t" r="r" b="b"/>
              <a:pathLst>
                <a:path w="1802" h="1188" extrusionOk="0">
                  <a:moveTo>
                    <a:pt x="134" y="0"/>
                  </a:moveTo>
                  <a:lnTo>
                    <a:pt x="134" y="0"/>
                  </a:lnTo>
                  <a:cubicBezTo>
                    <a:pt x="0" y="501"/>
                    <a:pt x="267" y="1001"/>
                    <a:pt x="734" y="1168"/>
                  </a:cubicBezTo>
                  <a:lnTo>
                    <a:pt x="834" y="1168"/>
                  </a:lnTo>
                  <a:cubicBezTo>
                    <a:pt x="895" y="1181"/>
                    <a:pt x="956" y="1187"/>
                    <a:pt x="1015" y="1187"/>
                  </a:cubicBezTo>
                  <a:cubicBezTo>
                    <a:pt x="1408" y="1187"/>
                    <a:pt x="1744" y="911"/>
                    <a:pt x="1802" y="534"/>
                  </a:cubicBezTo>
                  <a:lnTo>
                    <a:pt x="1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3452625" y="931950"/>
              <a:ext cx="101775" cy="64225"/>
            </a:xfrm>
            <a:custGeom>
              <a:avLst/>
              <a:gdLst/>
              <a:ahLst/>
              <a:cxnLst/>
              <a:rect l="l" t="t" r="r" b="b"/>
              <a:pathLst>
                <a:path w="4071" h="2569" extrusionOk="0">
                  <a:moveTo>
                    <a:pt x="1" y="0"/>
                  </a:moveTo>
                  <a:cubicBezTo>
                    <a:pt x="134" y="501"/>
                    <a:pt x="468" y="934"/>
                    <a:pt x="868" y="1268"/>
                  </a:cubicBezTo>
                  <a:cubicBezTo>
                    <a:pt x="1635" y="1902"/>
                    <a:pt x="4071" y="2569"/>
                    <a:pt x="4071" y="2569"/>
                  </a:cubicBezTo>
                  <a:lnTo>
                    <a:pt x="4071" y="1835"/>
                  </a:lnTo>
                  <a:cubicBezTo>
                    <a:pt x="2870" y="1668"/>
                    <a:pt x="368" y="100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3380925" y="985750"/>
              <a:ext cx="125950" cy="462425"/>
            </a:xfrm>
            <a:custGeom>
              <a:avLst/>
              <a:gdLst/>
              <a:ahLst/>
              <a:cxnLst/>
              <a:rect l="l" t="t" r="r" b="b"/>
              <a:pathLst>
                <a:path w="5038" h="18497" extrusionOk="0">
                  <a:moveTo>
                    <a:pt x="1813" y="0"/>
                  </a:moveTo>
                  <a:cubicBezTo>
                    <a:pt x="1550" y="0"/>
                    <a:pt x="1330" y="153"/>
                    <a:pt x="1134" y="517"/>
                  </a:cubicBezTo>
                  <a:cubicBezTo>
                    <a:pt x="901" y="950"/>
                    <a:pt x="300" y="1884"/>
                    <a:pt x="300" y="1884"/>
                  </a:cubicBezTo>
                  <a:cubicBezTo>
                    <a:pt x="300" y="1884"/>
                    <a:pt x="0" y="4920"/>
                    <a:pt x="300" y="5687"/>
                  </a:cubicBezTo>
                  <a:cubicBezTo>
                    <a:pt x="534" y="6354"/>
                    <a:pt x="3336" y="8789"/>
                    <a:pt x="3336" y="8789"/>
                  </a:cubicBezTo>
                  <a:cubicBezTo>
                    <a:pt x="3336" y="8789"/>
                    <a:pt x="2602" y="11525"/>
                    <a:pt x="2569" y="12425"/>
                  </a:cubicBezTo>
                  <a:cubicBezTo>
                    <a:pt x="2535" y="13326"/>
                    <a:pt x="4237" y="16728"/>
                    <a:pt x="4437" y="18496"/>
                  </a:cubicBezTo>
                  <a:cubicBezTo>
                    <a:pt x="4437" y="18496"/>
                    <a:pt x="5037" y="12992"/>
                    <a:pt x="4804" y="11024"/>
                  </a:cubicBezTo>
                  <a:cubicBezTo>
                    <a:pt x="4303" y="7822"/>
                    <a:pt x="3336" y="4720"/>
                    <a:pt x="1968" y="1784"/>
                  </a:cubicBezTo>
                  <a:lnTo>
                    <a:pt x="1968" y="16"/>
                  </a:lnTo>
                  <a:cubicBezTo>
                    <a:pt x="1915" y="6"/>
                    <a:pt x="1863" y="0"/>
                    <a:pt x="1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3359225" y="1200475"/>
              <a:ext cx="124300" cy="269375"/>
            </a:xfrm>
            <a:custGeom>
              <a:avLst/>
              <a:gdLst/>
              <a:ahLst/>
              <a:cxnLst/>
              <a:rect l="l" t="t" r="r" b="b"/>
              <a:pathLst>
                <a:path w="4972" h="10775" extrusionOk="0">
                  <a:moveTo>
                    <a:pt x="2336" y="300"/>
                  </a:moveTo>
                  <a:cubicBezTo>
                    <a:pt x="2803" y="300"/>
                    <a:pt x="3737" y="1701"/>
                    <a:pt x="4271" y="2869"/>
                  </a:cubicBezTo>
                  <a:cubicBezTo>
                    <a:pt x="4671" y="3836"/>
                    <a:pt x="4004" y="8406"/>
                    <a:pt x="3570" y="9073"/>
                  </a:cubicBezTo>
                  <a:cubicBezTo>
                    <a:pt x="3337" y="9374"/>
                    <a:pt x="3070" y="9674"/>
                    <a:pt x="2770" y="9907"/>
                  </a:cubicBezTo>
                  <a:cubicBezTo>
                    <a:pt x="2436" y="9674"/>
                    <a:pt x="2136" y="9440"/>
                    <a:pt x="1869" y="9140"/>
                  </a:cubicBezTo>
                  <a:cubicBezTo>
                    <a:pt x="1402" y="8506"/>
                    <a:pt x="368" y="4036"/>
                    <a:pt x="668" y="3036"/>
                  </a:cubicBezTo>
                  <a:cubicBezTo>
                    <a:pt x="1035" y="1802"/>
                    <a:pt x="1869" y="300"/>
                    <a:pt x="2336" y="300"/>
                  </a:cubicBezTo>
                  <a:close/>
                  <a:moveTo>
                    <a:pt x="2336" y="0"/>
                  </a:moveTo>
                  <a:cubicBezTo>
                    <a:pt x="1535" y="0"/>
                    <a:pt x="635" y="2035"/>
                    <a:pt x="368" y="2936"/>
                  </a:cubicBezTo>
                  <a:cubicBezTo>
                    <a:pt x="1" y="4003"/>
                    <a:pt x="1102" y="8673"/>
                    <a:pt x="1602" y="9307"/>
                  </a:cubicBezTo>
                  <a:cubicBezTo>
                    <a:pt x="1869" y="9607"/>
                    <a:pt x="2136" y="9874"/>
                    <a:pt x="2436" y="10074"/>
                  </a:cubicBezTo>
                  <a:cubicBezTo>
                    <a:pt x="2136" y="10308"/>
                    <a:pt x="1802" y="10441"/>
                    <a:pt x="1435" y="10474"/>
                  </a:cubicBezTo>
                  <a:lnTo>
                    <a:pt x="1435" y="10775"/>
                  </a:lnTo>
                  <a:lnTo>
                    <a:pt x="1469" y="10775"/>
                  </a:lnTo>
                  <a:cubicBezTo>
                    <a:pt x="1936" y="10741"/>
                    <a:pt x="2403" y="10541"/>
                    <a:pt x="2770" y="10241"/>
                  </a:cubicBezTo>
                  <a:cubicBezTo>
                    <a:pt x="3170" y="10508"/>
                    <a:pt x="3637" y="10675"/>
                    <a:pt x="4137" y="10675"/>
                  </a:cubicBezTo>
                  <a:lnTo>
                    <a:pt x="4104" y="10341"/>
                  </a:lnTo>
                  <a:cubicBezTo>
                    <a:pt x="3737" y="10341"/>
                    <a:pt x="3370" y="10241"/>
                    <a:pt x="3036" y="10041"/>
                  </a:cubicBezTo>
                  <a:cubicBezTo>
                    <a:pt x="3337" y="9807"/>
                    <a:pt x="3604" y="9540"/>
                    <a:pt x="3837" y="9207"/>
                  </a:cubicBezTo>
                  <a:cubicBezTo>
                    <a:pt x="4271" y="8540"/>
                    <a:pt x="4971" y="3803"/>
                    <a:pt x="4538" y="2769"/>
                  </a:cubicBezTo>
                  <a:cubicBezTo>
                    <a:pt x="4204" y="1868"/>
                    <a:pt x="3137"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3450125" y="1451475"/>
              <a:ext cx="24225" cy="23375"/>
            </a:xfrm>
            <a:custGeom>
              <a:avLst/>
              <a:gdLst/>
              <a:ahLst/>
              <a:cxnLst/>
              <a:rect l="l" t="t" r="r" b="b"/>
              <a:pathLst>
                <a:path w="969" h="935" extrusionOk="0">
                  <a:moveTo>
                    <a:pt x="468" y="1"/>
                  </a:moveTo>
                  <a:cubicBezTo>
                    <a:pt x="201" y="34"/>
                    <a:pt x="1" y="234"/>
                    <a:pt x="34" y="501"/>
                  </a:cubicBezTo>
                  <a:cubicBezTo>
                    <a:pt x="34" y="735"/>
                    <a:pt x="234" y="935"/>
                    <a:pt x="501" y="935"/>
                  </a:cubicBezTo>
                  <a:cubicBezTo>
                    <a:pt x="768" y="935"/>
                    <a:pt x="968" y="701"/>
                    <a:pt x="935" y="468"/>
                  </a:cubicBezTo>
                  <a:cubicBezTo>
                    <a:pt x="935" y="201"/>
                    <a:pt x="735"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3383425" y="1454825"/>
              <a:ext cx="23375" cy="22625"/>
            </a:xfrm>
            <a:custGeom>
              <a:avLst/>
              <a:gdLst/>
              <a:ahLst/>
              <a:cxnLst/>
              <a:rect l="l" t="t" r="r" b="b"/>
              <a:pathLst>
                <a:path w="935" h="905" extrusionOk="0">
                  <a:moveTo>
                    <a:pt x="434" y="0"/>
                  </a:moveTo>
                  <a:cubicBezTo>
                    <a:pt x="200" y="0"/>
                    <a:pt x="0" y="234"/>
                    <a:pt x="0" y="467"/>
                  </a:cubicBezTo>
                  <a:cubicBezTo>
                    <a:pt x="31" y="714"/>
                    <a:pt x="205" y="904"/>
                    <a:pt x="443" y="904"/>
                  </a:cubicBezTo>
                  <a:cubicBezTo>
                    <a:pt x="462" y="904"/>
                    <a:pt x="481" y="903"/>
                    <a:pt x="501" y="901"/>
                  </a:cubicBezTo>
                  <a:cubicBezTo>
                    <a:pt x="734" y="901"/>
                    <a:pt x="934" y="701"/>
                    <a:pt x="934" y="434"/>
                  </a:cubicBezTo>
                  <a:cubicBezTo>
                    <a:pt x="901" y="167"/>
                    <a:pt x="701"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3363400" y="1198800"/>
              <a:ext cx="115950" cy="126775"/>
            </a:xfrm>
            <a:custGeom>
              <a:avLst/>
              <a:gdLst/>
              <a:ahLst/>
              <a:cxnLst/>
              <a:rect l="l" t="t" r="r" b="b"/>
              <a:pathLst>
                <a:path w="4638" h="5071" extrusionOk="0">
                  <a:moveTo>
                    <a:pt x="2156" y="0"/>
                  </a:moveTo>
                  <a:cubicBezTo>
                    <a:pt x="2149" y="0"/>
                    <a:pt x="2143" y="0"/>
                    <a:pt x="2136" y="1"/>
                  </a:cubicBezTo>
                  <a:cubicBezTo>
                    <a:pt x="1235" y="34"/>
                    <a:pt x="301" y="2369"/>
                    <a:pt x="101" y="3003"/>
                  </a:cubicBezTo>
                  <a:cubicBezTo>
                    <a:pt x="1" y="3670"/>
                    <a:pt x="1" y="4337"/>
                    <a:pt x="168" y="4971"/>
                  </a:cubicBezTo>
                  <a:cubicBezTo>
                    <a:pt x="168" y="5037"/>
                    <a:pt x="234" y="5071"/>
                    <a:pt x="268" y="5071"/>
                  </a:cubicBezTo>
                  <a:lnTo>
                    <a:pt x="534" y="5037"/>
                  </a:lnTo>
                  <a:cubicBezTo>
                    <a:pt x="601" y="5004"/>
                    <a:pt x="635" y="4971"/>
                    <a:pt x="635" y="4904"/>
                  </a:cubicBezTo>
                  <a:cubicBezTo>
                    <a:pt x="501" y="4337"/>
                    <a:pt x="468" y="3737"/>
                    <a:pt x="534" y="3136"/>
                  </a:cubicBezTo>
                  <a:cubicBezTo>
                    <a:pt x="901" y="1969"/>
                    <a:pt x="1735" y="501"/>
                    <a:pt x="2169" y="468"/>
                  </a:cubicBezTo>
                  <a:cubicBezTo>
                    <a:pt x="2174" y="467"/>
                    <a:pt x="2178" y="467"/>
                    <a:pt x="2183" y="467"/>
                  </a:cubicBezTo>
                  <a:cubicBezTo>
                    <a:pt x="2591" y="467"/>
                    <a:pt x="3542" y="1881"/>
                    <a:pt x="4004" y="3003"/>
                  </a:cubicBezTo>
                  <a:cubicBezTo>
                    <a:pt x="4137" y="3570"/>
                    <a:pt x="4170" y="4170"/>
                    <a:pt x="4070" y="4771"/>
                  </a:cubicBezTo>
                  <a:cubicBezTo>
                    <a:pt x="4070" y="4804"/>
                    <a:pt x="4137" y="4871"/>
                    <a:pt x="4170" y="4871"/>
                  </a:cubicBezTo>
                  <a:lnTo>
                    <a:pt x="4437" y="4871"/>
                  </a:lnTo>
                  <a:cubicBezTo>
                    <a:pt x="4504" y="4871"/>
                    <a:pt x="4537" y="4837"/>
                    <a:pt x="4537" y="4804"/>
                  </a:cubicBezTo>
                  <a:cubicBezTo>
                    <a:pt x="4637" y="4137"/>
                    <a:pt x="4604" y="3470"/>
                    <a:pt x="4437" y="2803"/>
                  </a:cubicBezTo>
                  <a:cubicBezTo>
                    <a:pt x="4205" y="2207"/>
                    <a:pt x="3086" y="0"/>
                    <a:pt x="2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3500175" y="1237150"/>
              <a:ext cx="346925" cy="508725"/>
            </a:xfrm>
            <a:custGeom>
              <a:avLst/>
              <a:gdLst/>
              <a:ahLst/>
              <a:cxnLst/>
              <a:rect l="l" t="t" r="r" b="b"/>
              <a:pathLst>
                <a:path w="13877" h="20349" extrusionOk="0">
                  <a:moveTo>
                    <a:pt x="13610" y="1"/>
                  </a:moveTo>
                  <a:lnTo>
                    <a:pt x="1768" y="4171"/>
                  </a:lnTo>
                  <a:lnTo>
                    <a:pt x="0" y="20082"/>
                  </a:lnTo>
                  <a:lnTo>
                    <a:pt x="267" y="20349"/>
                  </a:lnTo>
                  <a:lnTo>
                    <a:pt x="11542" y="16146"/>
                  </a:lnTo>
                  <a:lnTo>
                    <a:pt x="13877" y="268"/>
                  </a:lnTo>
                  <a:lnTo>
                    <a:pt x="136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3500175" y="1341400"/>
              <a:ext cx="50900" cy="404475"/>
            </a:xfrm>
            <a:custGeom>
              <a:avLst/>
              <a:gdLst/>
              <a:ahLst/>
              <a:cxnLst/>
              <a:rect l="l" t="t" r="r" b="b"/>
              <a:pathLst>
                <a:path w="2036" h="16179" extrusionOk="0">
                  <a:moveTo>
                    <a:pt x="1768" y="1"/>
                  </a:moveTo>
                  <a:lnTo>
                    <a:pt x="0" y="15912"/>
                  </a:lnTo>
                  <a:lnTo>
                    <a:pt x="267" y="16179"/>
                  </a:lnTo>
                  <a:lnTo>
                    <a:pt x="2035" y="267"/>
                  </a:lnTo>
                  <a:lnTo>
                    <a:pt x="1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3619425" y="1300450"/>
              <a:ext cx="141250" cy="64325"/>
            </a:xfrm>
            <a:custGeom>
              <a:avLst/>
              <a:gdLst/>
              <a:ahLst/>
              <a:cxnLst/>
              <a:rect l="l" t="t" r="r" b="b"/>
              <a:pathLst>
                <a:path w="5650" h="2573" extrusionOk="0">
                  <a:moveTo>
                    <a:pt x="5436" y="0"/>
                  </a:moveTo>
                  <a:cubicBezTo>
                    <a:pt x="5174" y="0"/>
                    <a:pt x="4678" y="155"/>
                    <a:pt x="4070" y="438"/>
                  </a:cubicBezTo>
                  <a:lnTo>
                    <a:pt x="1935" y="1105"/>
                  </a:lnTo>
                  <a:cubicBezTo>
                    <a:pt x="1034" y="1505"/>
                    <a:pt x="167" y="1839"/>
                    <a:pt x="100" y="2106"/>
                  </a:cubicBezTo>
                  <a:lnTo>
                    <a:pt x="0" y="2573"/>
                  </a:lnTo>
                  <a:lnTo>
                    <a:pt x="5538" y="605"/>
                  </a:lnTo>
                  <a:cubicBezTo>
                    <a:pt x="5538" y="605"/>
                    <a:pt x="5571" y="404"/>
                    <a:pt x="5638" y="138"/>
                  </a:cubicBezTo>
                  <a:cubicBezTo>
                    <a:pt x="5649" y="45"/>
                    <a:pt x="5576" y="0"/>
                    <a:pt x="5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3623600" y="1281232"/>
              <a:ext cx="152200" cy="65275"/>
            </a:xfrm>
            <a:custGeom>
              <a:avLst/>
              <a:gdLst/>
              <a:ahLst/>
              <a:cxnLst/>
              <a:rect l="l" t="t" r="r" b="b"/>
              <a:pathLst>
                <a:path w="6088" h="2611" extrusionOk="0">
                  <a:moveTo>
                    <a:pt x="4300" y="1"/>
                  </a:moveTo>
                  <a:cubicBezTo>
                    <a:pt x="4101" y="1"/>
                    <a:pt x="3822" y="40"/>
                    <a:pt x="3436" y="142"/>
                  </a:cubicBezTo>
                  <a:cubicBezTo>
                    <a:pt x="1668" y="643"/>
                    <a:pt x="1635" y="1510"/>
                    <a:pt x="1635" y="1510"/>
                  </a:cubicBezTo>
                  <a:cubicBezTo>
                    <a:pt x="1368" y="1643"/>
                    <a:pt x="1068" y="1743"/>
                    <a:pt x="801" y="1844"/>
                  </a:cubicBezTo>
                  <a:cubicBezTo>
                    <a:pt x="200" y="2010"/>
                    <a:pt x="134" y="2144"/>
                    <a:pt x="100" y="2311"/>
                  </a:cubicBezTo>
                  <a:lnTo>
                    <a:pt x="0" y="2611"/>
                  </a:lnTo>
                  <a:lnTo>
                    <a:pt x="6038" y="476"/>
                  </a:lnTo>
                  <a:cubicBezTo>
                    <a:pt x="6038" y="476"/>
                    <a:pt x="6038" y="342"/>
                    <a:pt x="6071" y="209"/>
                  </a:cubicBezTo>
                  <a:cubicBezTo>
                    <a:pt x="6088" y="126"/>
                    <a:pt x="6029" y="92"/>
                    <a:pt x="5921" y="92"/>
                  </a:cubicBezTo>
                  <a:cubicBezTo>
                    <a:pt x="5813" y="92"/>
                    <a:pt x="5654" y="126"/>
                    <a:pt x="5471" y="176"/>
                  </a:cubicBezTo>
                  <a:lnTo>
                    <a:pt x="4770" y="409"/>
                  </a:lnTo>
                  <a:cubicBezTo>
                    <a:pt x="4770" y="409"/>
                    <a:pt x="4945" y="1"/>
                    <a:pt x="4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3578550" y="1347250"/>
              <a:ext cx="250225" cy="105925"/>
            </a:xfrm>
            <a:custGeom>
              <a:avLst/>
              <a:gdLst/>
              <a:ahLst/>
              <a:cxnLst/>
              <a:rect l="l" t="t" r="r" b="b"/>
              <a:pathLst>
                <a:path w="10009" h="4237" extrusionOk="0">
                  <a:moveTo>
                    <a:pt x="8540" y="0"/>
                  </a:moveTo>
                  <a:lnTo>
                    <a:pt x="1" y="3236"/>
                  </a:lnTo>
                  <a:cubicBezTo>
                    <a:pt x="468" y="3636"/>
                    <a:pt x="968" y="3970"/>
                    <a:pt x="1535" y="4236"/>
                  </a:cubicBezTo>
                  <a:lnTo>
                    <a:pt x="10008" y="1001"/>
                  </a:lnTo>
                  <a:cubicBezTo>
                    <a:pt x="9441" y="834"/>
                    <a:pt x="8907" y="467"/>
                    <a:pt x="85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3566875" y="1332225"/>
              <a:ext cx="277725" cy="124325"/>
            </a:xfrm>
            <a:custGeom>
              <a:avLst/>
              <a:gdLst/>
              <a:ahLst/>
              <a:cxnLst/>
              <a:rect l="l" t="t" r="r" b="b"/>
              <a:pathLst>
                <a:path w="11109" h="4973" extrusionOk="0">
                  <a:moveTo>
                    <a:pt x="8774" y="1"/>
                  </a:moveTo>
                  <a:lnTo>
                    <a:pt x="334" y="3236"/>
                  </a:lnTo>
                  <a:cubicBezTo>
                    <a:pt x="268" y="3270"/>
                    <a:pt x="168" y="3336"/>
                    <a:pt x="134" y="3403"/>
                  </a:cubicBezTo>
                  <a:cubicBezTo>
                    <a:pt x="1" y="3603"/>
                    <a:pt x="68" y="3870"/>
                    <a:pt x="268" y="3970"/>
                  </a:cubicBezTo>
                  <a:lnTo>
                    <a:pt x="1335" y="4737"/>
                  </a:lnTo>
                  <a:cubicBezTo>
                    <a:pt x="1574" y="4897"/>
                    <a:pt x="1849" y="4973"/>
                    <a:pt x="2116" y="4973"/>
                  </a:cubicBezTo>
                  <a:cubicBezTo>
                    <a:pt x="2297" y="4973"/>
                    <a:pt x="2475" y="4938"/>
                    <a:pt x="2636" y="4871"/>
                  </a:cubicBezTo>
                  <a:lnTo>
                    <a:pt x="11109" y="1669"/>
                  </a:lnTo>
                  <a:lnTo>
                    <a:pt x="10809" y="1435"/>
                  </a:lnTo>
                  <a:lnTo>
                    <a:pt x="2469" y="4604"/>
                  </a:lnTo>
                  <a:cubicBezTo>
                    <a:pt x="2353" y="4648"/>
                    <a:pt x="2230" y="4672"/>
                    <a:pt x="2109" y="4672"/>
                  </a:cubicBezTo>
                  <a:cubicBezTo>
                    <a:pt x="1953" y="4672"/>
                    <a:pt x="1800" y="4631"/>
                    <a:pt x="1669" y="4537"/>
                  </a:cubicBezTo>
                  <a:lnTo>
                    <a:pt x="668" y="3837"/>
                  </a:lnTo>
                  <a:cubicBezTo>
                    <a:pt x="601" y="3803"/>
                    <a:pt x="535" y="3737"/>
                    <a:pt x="535" y="3670"/>
                  </a:cubicBezTo>
                  <a:cubicBezTo>
                    <a:pt x="501" y="3537"/>
                    <a:pt x="568" y="3403"/>
                    <a:pt x="701" y="3370"/>
                  </a:cubicBezTo>
                  <a:lnTo>
                    <a:pt x="9041" y="201"/>
                  </a:lnTo>
                  <a:lnTo>
                    <a:pt x="87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3536025" y="1373925"/>
              <a:ext cx="307750" cy="417450"/>
            </a:xfrm>
            <a:custGeom>
              <a:avLst/>
              <a:gdLst/>
              <a:ahLst/>
              <a:cxnLst/>
              <a:rect l="l" t="t" r="r" b="b"/>
              <a:pathLst>
                <a:path w="12310" h="16698" extrusionOk="0">
                  <a:moveTo>
                    <a:pt x="1268" y="1902"/>
                  </a:moveTo>
                  <a:cubicBezTo>
                    <a:pt x="1264" y="1925"/>
                    <a:pt x="1262" y="1948"/>
                    <a:pt x="1262" y="1971"/>
                  </a:cubicBezTo>
                  <a:lnTo>
                    <a:pt x="1262" y="1971"/>
                  </a:lnTo>
                  <a:lnTo>
                    <a:pt x="1268" y="1902"/>
                  </a:lnTo>
                  <a:close/>
                  <a:moveTo>
                    <a:pt x="12309" y="1"/>
                  </a:moveTo>
                  <a:lnTo>
                    <a:pt x="3870" y="3203"/>
                  </a:lnTo>
                  <a:cubicBezTo>
                    <a:pt x="3694" y="3284"/>
                    <a:pt x="3513" y="3321"/>
                    <a:pt x="3332" y="3321"/>
                  </a:cubicBezTo>
                  <a:cubicBezTo>
                    <a:pt x="3068" y="3321"/>
                    <a:pt x="2807" y="3241"/>
                    <a:pt x="2569" y="3103"/>
                  </a:cubicBezTo>
                  <a:lnTo>
                    <a:pt x="1502" y="2336"/>
                  </a:lnTo>
                  <a:cubicBezTo>
                    <a:pt x="1358" y="2249"/>
                    <a:pt x="1264" y="2113"/>
                    <a:pt x="1262" y="1971"/>
                  </a:cubicBezTo>
                  <a:lnTo>
                    <a:pt x="1262" y="1971"/>
                  </a:lnTo>
                  <a:lnTo>
                    <a:pt x="34" y="15278"/>
                  </a:lnTo>
                  <a:cubicBezTo>
                    <a:pt x="1" y="15445"/>
                    <a:pt x="101" y="15612"/>
                    <a:pt x="268" y="15712"/>
                  </a:cubicBezTo>
                  <a:lnTo>
                    <a:pt x="1335" y="16479"/>
                  </a:lnTo>
                  <a:cubicBezTo>
                    <a:pt x="1573" y="16618"/>
                    <a:pt x="1834" y="16698"/>
                    <a:pt x="2098" y="16698"/>
                  </a:cubicBezTo>
                  <a:cubicBezTo>
                    <a:pt x="2278" y="16698"/>
                    <a:pt x="2460" y="16660"/>
                    <a:pt x="2636" y="16579"/>
                  </a:cubicBezTo>
                  <a:lnTo>
                    <a:pt x="11075" y="13377"/>
                  </a:lnTo>
                  <a:lnTo>
                    <a:pt x="123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3536025" y="1421450"/>
              <a:ext cx="80925" cy="370300"/>
            </a:xfrm>
            <a:custGeom>
              <a:avLst/>
              <a:gdLst/>
              <a:ahLst/>
              <a:cxnLst/>
              <a:rect l="l" t="t" r="r" b="b"/>
              <a:pathLst>
                <a:path w="3237" h="14812" extrusionOk="0">
                  <a:moveTo>
                    <a:pt x="1268" y="1"/>
                  </a:moveTo>
                  <a:lnTo>
                    <a:pt x="1" y="13410"/>
                  </a:lnTo>
                  <a:cubicBezTo>
                    <a:pt x="1" y="13577"/>
                    <a:pt x="101" y="13744"/>
                    <a:pt x="234" y="13811"/>
                  </a:cubicBezTo>
                  <a:lnTo>
                    <a:pt x="1335" y="14578"/>
                  </a:lnTo>
                  <a:cubicBezTo>
                    <a:pt x="1502" y="14711"/>
                    <a:pt x="1735" y="14778"/>
                    <a:pt x="1969" y="14811"/>
                  </a:cubicBezTo>
                  <a:lnTo>
                    <a:pt x="3236" y="1402"/>
                  </a:lnTo>
                  <a:cubicBezTo>
                    <a:pt x="3003" y="1369"/>
                    <a:pt x="2769" y="1302"/>
                    <a:pt x="2569" y="1168"/>
                  </a:cubicBezTo>
                  <a:lnTo>
                    <a:pt x="1502" y="401"/>
                  </a:lnTo>
                  <a:cubicBezTo>
                    <a:pt x="1368" y="334"/>
                    <a:pt x="1268" y="168"/>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3764525" y="1421450"/>
              <a:ext cx="94250" cy="172800"/>
            </a:xfrm>
            <a:custGeom>
              <a:avLst/>
              <a:gdLst/>
              <a:ahLst/>
              <a:cxnLst/>
              <a:rect l="l" t="t" r="r" b="b"/>
              <a:pathLst>
                <a:path w="3770" h="6912" extrusionOk="0">
                  <a:moveTo>
                    <a:pt x="3003" y="1"/>
                  </a:moveTo>
                  <a:lnTo>
                    <a:pt x="2903" y="1202"/>
                  </a:lnTo>
                  <a:cubicBezTo>
                    <a:pt x="2169" y="1735"/>
                    <a:pt x="1535" y="2303"/>
                    <a:pt x="935" y="2936"/>
                  </a:cubicBezTo>
                  <a:cubicBezTo>
                    <a:pt x="67" y="3870"/>
                    <a:pt x="1" y="6472"/>
                    <a:pt x="734" y="6839"/>
                  </a:cubicBezTo>
                  <a:cubicBezTo>
                    <a:pt x="835" y="6889"/>
                    <a:pt x="942" y="6912"/>
                    <a:pt x="1055" y="6912"/>
                  </a:cubicBezTo>
                  <a:cubicBezTo>
                    <a:pt x="1767" y="6912"/>
                    <a:pt x="2680" y="6001"/>
                    <a:pt x="3169" y="5338"/>
                  </a:cubicBezTo>
                  <a:cubicBezTo>
                    <a:pt x="3770" y="4571"/>
                    <a:pt x="3770" y="3136"/>
                    <a:pt x="3770" y="2236"/>
                  </a:cubicBezTo>
                  <a:cubicBezTo>
                    <a:pt x="3770" y="1335"/>
                    <a:pt x="3703" y="50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3119075" y="1044525"/>
              <a:ext cx="568050" cy="588075"/>
            </a:xfrm>
            <a:custGeom>
              <a:avLst/>
              <a:gdLst/>
              <a:ahLst/>
              <a:cxnLst/>
              <a:rect l="l" t="t" r="r" b="b"/>
              <a:pathLst>
                <a:path w="22722" h="23523" extrusionOk="0">
                  <a:moveTo>
                    <a:pt x="7739" y="0"/>
                  </a:moveTo>
                  <a:cubicBezTo>
                    <a:pt x="5104" y="0"/>
                    <a:pt x="4303" y="1235"/>
                    <a:pt x="3503" y="3603"/>
                  </a:cubicBezTo>
                  <a:cubicBezTo>
                    <a:pt x="2769" y="5771"/>
                    <a:pt x="267" y="15812"/>
                    <a:pt x="134" y="17313"/>
                  </a:cubicBezTo>
                  <a:cubicBezTo>
                    <a:pt x="0" y="18847"/>
                    <a:pt x="667" y="19448"/>
                    <a:pt x="2202" y="20115"/>
                  </a:cubicBezTo>
                  <a:cubicBezTo>
                    <a:pt x="3703" y="20782"/>
                    <a:pt x="7205" y="21616"/>
                    <a:pt x="10374" y="22483"/>
                  </a:cubicBezTo>
                  <a:cubicBezTo>
                    <a:pt x="11975" y="22950"/>
                    <a:pt x="13610" y="23250"/>
                    <a:pt x="15244" y="23417"/>
                  </a:cubicBezTo>
                  <a:cubicBezTo>
                    <a:pt x="16100" y="23485"/>
                    <a:pt x="16851" y="23523"/>
                    <a:pt x="17510" y="23523"/>
                  </a:cubicBezTo>
                  <a:cubicBezTo>
                    <a:pt x="19753" y="23523"/>
                    <a:pt x="20930" y="23091"/>
                    <a:pt x="21549" y="21983"/>
                  </a:cubicBezTo>
                  <a:cubicBezTo>
                    <a:pt x="22721" y="20019"/>
                    <a:pt x="22194" y="19059"/>
                    <a:pt x="20690" y="19059"/>
                  </a:cubicBezTo>
                  <a:cubicBezTo>
                    <a:pt x="20483" y="19059"/>
                    <a:pt x="20257" y="19078"/>
                    <a:pt x="20014" y="19114"/>
                  </a:cubicBezTo>
                  <a:cubicBezTo>
                    <a:pt x="19489" y="19195"/>
                    <a:pt x="18976" y="19239"/>
                    <a:pt x="18461" y="19239"/>
                  </a:cubicBezTo>
                  <a:cubicBezTo>
                    <a:pt x="18125" y="19239"/>
                    <a:pt x="17788" y="19220"/>
                    <a:pt x="17446" y="19181"/>
                  </a:cubicBezTo>
                  <a:cubicBezTo>
                    <a:pt x="17846" y="19014"/>
                    <a:pt x="18213" y="18814"/>
                    <a:pt x="18547" y="18514"/>
                  </a:cubicBezTo>
                  <a:cubicBezTo>
                    <a:pt x="18914" y="18247"/>
                    <a:pt x="19014" y="17746"/>
                    <a:pt x="18780" y="17346"/>
                  </a:cubicBezTo>
                  <a:cubicBezTo>
                    <a:pt x="18755" y="17314"/>
                    <a:pt x="18722" y="17301"/>
                    <a:pt x="18680" y="17301"/>
                  </a:cubicBezTo>
                  <a:cubicBezTo>
                    <a:pt x="18502" y="17301"/>
                    <a:pt x="18160" y="17545"/>
                    <a:pt x="17513" y="17680"/>
                  </a:cubicBezTo>
                  <a:cubicBezTo>
                    <a:pt x="16545" y="17913"/>
                    <a:pt x="15911" y="17746"/>
                    <a:pt x="14977" y="18247"/>
                  </a:cubicBezTo>
                  <a:cubicBezTo>
                    <a:pt x="14644" y="18386"/>
                    <a:pt x="14287" y="18455"/>
                    <a:pt x="13927" y="18455"/>
                  </a:cubicBezTo>
                  <a:cubicBezTo>
                    <a:pt x="13854" y="18455"/>
                    <a:pt x="13782" y="18453"/>
                    <a:pt x="13710" y="18447"/>
                  </a:cubicBezTo>
                  <a:cubicBezTo>
                    <a:pt x="12976" y="18447"/>
                    <a:pt x="11975" y="18180"/>
                    <a:pt x="10074" y="17613"/>
                  </a:cubicBezTo>
                  <a:cubicBezTo>
                    <a:pt x="8506" y="17079"/>
                    <a:pt x="6972" y="16446"/>
                    <a:pt x="5471" y="15712"/>
                  </a:cubicBezTo>
                  <a:lnTo>
                    <a:pt x="8339" y="7372"/>
                  </a:lnTo>
                  <a:cubicBezTo>
                    <a:pt x="8339" y="7372"/>
                    <a:pt x="10007" y="1802"/>
                    <a:pt x="77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3101550" y="1040575"/>
              <a:ext cx="292725" cy="563550"/>
            </a:xfrm>
            <a:custGeom>
              <a:avLst/>
              <a:gdLst/>
              <a:ahLst/>
              <a:cxnLst/>
              <a:rect l="l" t="t" r="r" b="b"/>
              <a:pathLst>
                <a:path w="11709" h="22542" extrusionOk="0">
                  <a:moveTo>
                    <a:pt x="7973" y="0"/>
                  </a:moveTo>
                  <a:cubicBezTo>
                    <a:pt x="6743" y="0"/>
                    <a:pt x="5679" y="238"/>
                    <a:pt x="4837" y="1760"/>
                  </a:cubicBezTo>
                  <a:cubicBezTo>
                    <a:pt x="3803" y="3628"/>
                    <a:pt x="2236" y="9365"/>
                    <a:pt x="1402" y="13501"/>
                  </a:cubicBezTo>
                  <a:cubicBezTo>
                    <a:pt x="568" y="17638"/>
                    <a:pt x="1" y="19272"/>
                    <a:pt x="1902" y="20139"/>
                  </a:cubicBezTo>
                  <a:cubicBezTo>
                    <a:pt x="3803" y="20973"/>
                    <a:pt x="10175" y="22541"/>
                    <a:pt x="10175" y="22541"/>
                  </a:cubicBezTo>
                  <a:cubicBezTo>
                    <a:pt x="10175" y="22541"/>
                    <a:pt x="9941" y="19939"/>
                    <a:pt x="11709" y="18038"/>
                  </a:cubicBezTo>
                  <a:lnTo>
                    <a:pt x="6472" y="15803"/>
                  </a:lnTo>
                  <a:lnTo>
                    <a:pt x="9274" y="7630"/>
                  </a:lnTo>
                  <a:cubicBezTo>
                    <a:pt x="9274" y="7630"/>
                    <a:pt x="11042" y="2393"/>
                    <a:pt x="8840" y="25"/>
                  </a:cubicBezTo>
                  <a:cubicBezTo>
                    <a:pt x="8543" y="13"/>
                    <a:pt x="8254" y="0"/>
                    <a:pt x="79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2886400" y="4042500"/>
              <a:ext cx="320250" cy="135300"/>
            </a:xfrm>
            <a:custGeom>
              <a:avLst/>
              <a:gdLst/>
              <a:ahLst/>
              <a:cxnLst/>
              <a:rect l="l" t="t" r="r" b="b"/>
              <a:pathLst>
                <a:path w="12810" h="5412" extrusionOk="0">
                  <a:moveTo>
                    <a:pt x="34" y="1"/>
                  </a:moveTo>
                  <a:cubicBezTo>
                    <a:pt x="34" y="1"/>
                    <a:pt x="0" y="1101"/>
                    <a:pt x="267" y="1368"/>
                  </a:cubicBezTo>
                  <a:cubicBezTo>
                    <a:pt x="834" y="1735"/>
                    <a:pt x="1502" y="2002"/>
                    <a:pt x="2169" y="2135"/>
                  </a:cubicBezTo>
                  <a:cubicBezTo>
                    <a:pt x="3036" y="2336"/>
                    <a:pt x="4103" y="3236"/>
                    <a:pt x="4871" y="3870"/>
                  </a:cubicBezTo>
                  <a:cubicBezTo>
                    <a:pt x="5638" y="4504"/>
                    <a:pt x="6672" y="5104"/>
                    <a:pt x="8573" y="5338"/>
                  </a:cubicBezTo>
                  <a:cubicBezTo>
                    <a:pt x="8855" y="5387"/>
                    <a:pt x="9140" y="5411"/>
                    <a:pt x="9424" y="5411"/>
                  </a:cubicBezTo>
                  <a:cubicBezTo>
                    <a:pt x="10486" y="5411"/>
                    <a:pt x="11541" y="5076"/>
                    <a:pt x="12409" y="4470"/>
                  </a:cubicBezTo>
                  <a:cubicBezTo>
                    <a:pt x="12710" y="4137"/>
                    <a:pt x="12810" y="3637"/>
                    <a:pt x="12643" y="3236"/>
                  </a:cubicBez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2886400" y="3936600"/>
              <a:ext cx="325250" cy="226850"/>
            </a:xfrm>
            <a:custGeom>
              <a:avLst/>
              <a:gdLst/>
              <a:ahLst/>
              <a:cxnLst/>
              <a:rect l="l" t="t" r="r" b="b"/>
              <a:pathLst>
                <a:path w="13010" h="9074" extrusionOk="0">
                  <a:moveTo>
                    <a:pt x="801" y="0"/>
                  </a:moveTo>
                  <a:cubicBezTo>
                    <a:pt x="634" y="0"/>
                    <a:pt x="534" y="100"/>
                    <a:pt x="501" y="234"/>
                  </a:cubicBezTo>
                  <a:cubicBezTo>
                    <a:pt x="434" y="534"/>
                    <a:pt x="401" y="1435"/>
                    <a:pt x="267" y="1902"/>
                  </a:cubicBezTo>
                  <a:cubicBezTo>
                    <a:pt x="67" y="2802"/>
                    <a:pt x="0" y="3703"/>
                    <a:pt x="67" y="4570"/>
                  </a:cubicBezTo>
                  <a:cubicBezTo>
                    <a:pt x="167" y="5137"/>
                    <a:pt x="1468" y="5538"/>
                    <a:pt x="2302" y="5871"/>
                  </a:cubicBezTo>
                  <a:cubicBezTo>
                    <a:pt x="3303" y="6305"/>
                    <a:pt x="4203" y="6872"/>
                    <a:pt x="5004" y="7572"/>
                  </a:cubicBezTo>
                  <a:cubicBezTo>
                    <a:pt x="6172" y="8440"/>
                    <a:pt x="7573" y="8973"/>
                    <a:pt x="9040" y="9073"/>
                  </a:cubicBezTo>
                  <a:cubicBezTo>
                    <a:pt x="10508" y="9073"/>
                    <a:pt x="12176" y="8573"/>
                    <a:pt x="12543" y="7906"/>
                  </a:cubicBezTo>
                  <a:cubicBezTo>
                    <a:pt x="13010" y="7072"/>
                    <a:pt x="12643" y="6572"/>
                    <a:pt x="10475" y="5538"/>
                  </a:cubicBezTo>
                  <a:cubicBezTo>
                    <a:pt x="10041" y="5371"/>
                    <a:pt x="8607" y="4503"/>
                    <a:pt x="8106" y="4203"/>
                  </a:cubicBezTo>
                  <a:cubicBezTo>
                    <a:pt x="6772" y="3369"/>
                    <a:pt x="5438" y="2168"/>
                    <a:pt x="4837" y="701"/>
                  </a:cubicBezTo>
                  <a:cubicBezTo>
                    <a:pt x="4771" y="501"/>
                    <a:pt x="4670" y="367"/>
                    <a:pt x="4504" y="234"/>
                  </a:cubicBezTo>
                  <a:cubicBezTo>
                    <a:pt x="4409" y="210"/>
                    <a:pt x="4315" y="187"/>
                    <a:pt x="4221" y="187"/>
                  </a:cubicBezTo>
                  <a:cubicBezTo>
                    <a:pt x="4182" y="187"/>
                    <a:pt x="4142" y="191"/>
                    <a:pt x="4103" y="200"/>
                  </a:cubicBezTo>
                  <a:cubicBezTo>
                    <a:pt x="3736" y="267"/>
                    <a:pt x="3370" y="367"/>
                    <a:pt x="3036" y="534"/>
                  </a:cubicBezTo>
                  <a:cubicBezTo>
                    <a:pt x="2769" y="667"/>
                    <a:pt x="2335" y="834"/>
                    <a:pt x="2335" y="1201"/>
                  </a:cubicBezTo>
                  <a:cubicBezTo>
                    <a:pt x="2335" y="1335"/>
                    <a:pt x="2369" y="1468"/>
                    <a:pt x="2436" y="1568"/>
                  </a:cubicBezTo>
                  <a:cubicBezTo>
                    <a:pt x="2469" y="1635"/>
                    <a:pt x="2469" y="1768"/>
                    <a:pt x="2402" y="1802"/>
                  </a:cubicBezTo>
                  <a:cubicBezTo>
                    <a:pt x="2384" y="1810"/>
                    <a:pt x="2366" y="1815"/>
                    <a:pt x="2349" y="1815"/>
                  </a:cubicBezTo>
                  <a:cubicBezTo>
                    <a:pt x="2300" y="1815"/>
                    <a:pt x="2251" y="1784"/>
                    <a:pt x="2202" y="1735"/>
                  </a:cubicBezTo>
                  <a:cubicBezTo>
                    <a:pt x="2002" y="1535"/>
                    <a:pt x="1802" y="1301"/>
                    <a:pt x="1602" y="1034"/>
                  </a:cubicBezTo>
                  <a:cubicBezTo>
                    <a:pt x="1502" y="901"/>
                    <a:pt x="1401" y="801"/>
                    <a:pt x="1268" y="701"/>
                  </a:cubicBezTo>
                  <a:cubicBezTo>
                    <a:pt x="1135" y="601"/>
                    <a:pt x="1035" y="534"/>
                    <a:pt x="901" y="434"/>
                  </a:cubicBezTo>
                  <a:cubicBezTo>
                    <a:pt x="768" y="334"/>
                    <a:pt x="801" y="167"/>
                    <a:pt x="801"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2886400" y="3936600"/>
              <a:ext cx="325250" cy="226850"/>
            </a:xfrm>
            <a:custGeom>
              <a:avLst/>
              <a:gdLst/>
              <a:ahLst/>
              <a:cxnLst/>
              <a:rect l="l" t="t" r="r" b="b"/>
              <a:pathLst>
                <a:path w="13010" h="9074" extrusionOk="0">
                  <a:moveTo>
                    <a:pt x="801" y="0"/>
                  </a:moveTo>
                  <a:cubicBezTo>
                    <a:pt x="634" y="0"/>
                    <a:pt x="534" y="100"/>
                    <a:pt x="501" y="234"/>
                  </a:cubicBezTo>
                  <a:cubicBezTo>
                    <a:pt x="434" y="534"/>
                    <a:pt x="401" y="1435"/>
                    <a:pt x="267" y="1902"/>
                  </a:cubicBezTo>
                  <a:cubicBezTo>
                    <a:pt x="67" y="2802"/>
                    <a:pt x="0" y="3703"/>
                    <a:pt x="67" y="4570"/>
                  </a:cubicBezTo>
                  <a:cubicBezTo>
                    <a:pt x="167" y="5137"/>
                    <a:pt x="1468" y="5538"/>
                    <a:pt x="2302" y="5871"/>
                  </a:cubicBezTo>
                  <a:cubicBezTo>
                    <a:pt x="3303" y="6305"/>
                    <a:pt x="4203" y="6872"/>
                    <a:pt x="5004" y="7572"/>
                  </a:cubicBezTo>
                  <a:cubicBezTo>
                    <a:pt x="6172" y="8440"/>
                    <a:pt x="7573" y="8973"/>
                    <a:pt x="9040" y="9073"/>
                  </a:cubicBezTo>
                  <a:cubicBezTo>
                    <a:pt x="10508" y="9073"/>
                    <a:pt x="12176" y="8573"/>
                    <a:pt x="12543" y="7906"/>
                  </a:cubicBezTo>
                  <a:cubicBezTo>
                    <a:pt x="13010" y="7072"/>
                    <a:pt x="12643" y="6572"/>
                    <a:pt x="10475" y="5538"/>
                  </a:cubicBezTo>
                  <a:cubicBezTo>
                    <a:pt x="10041" y="5371"/>
                    <a:pt x="8607" y="4503"/>
                    <a:pt x="8106" y="4203"/>
                  </a:cubicBezTo>
                  <a:cubicBezTo>
                    <a:pt x="6772" y="3369"/>
                    <a:pt x="5438" y="2168"/>
                    <a:pt x="4837" y="701"/>
                  </a:cubicBezTo>
                  <a:cubicBezTo>
                    <a:pt x="4771" y="501"/>
                    <a:pt x="4670" y="367"/>
                    <a:pt x="4504" y="234"/>
                  </a:cubicBezTo>
                  <a:cubicBezTo>
                    <a:pt x="4409" y="210"/>
                    <a:pt x="4315" y="187"/>
                    <a:pt x="4221" y="187"/>
                  </a:cubicBezTo>
                  <a:cubicBezTo>
                    <a:pt x="4182" y="187"/>
                    <a:pt x="4142" y="191"/>
                    <a:pt x="4103" y="200"/>
                  </a:cubicBezTo>
                  <a:cubicBezTo>
                    <a:pt x="3736" y="267"/>
                    <a:pt x="3370" y="367"/>
                    <a:pt x="3036" y="534"/>
                  </a:cubicBezTo>
                  <a:cubicBezTo>
                    <a:pt x="2769" y="667"/>
                    <a:pt x="2335" y="834"/>
                    <a:pt x="2335" y="1201"/>
                  </a:cubicBezTo>
                  <a:cubicBezTo>
                    <a:pt x="2335" y="1335"/>
                    <a:pt x="2369" y="1468"/>
                    <a:pt x="2436" y="1568"/>
                  </a:cubicBezTo>
                  <a:cubicBezTo>
                    <a:pt x="2469" y="1635"/>
                    <a:pt x="2469" y="1768"/>
                    <a:pt x="2402" y="1802"/>
                  </a:cubicBezTo>
                  <a:cubicBezTo>
                    <a:pt x="2384" y="1810"/>
                    <a:pt x="2366" y="1815"/>
                    <a:pt x="2349" y="1815"/>
                  </a:cubicBezTo>
                  <a:cubicBezTo>
                    <a:pt x="2300" y="1815"/>
                    <a:pt x="2251" y="1784"/>
                    <a:pt x="2202" y="1735"/>
                  </a:cubicBezTo>
                  <a:cubicBezTo>
                    <a:pt x="2002" y="1535"/>
                    <a:pt x="1802" y="1301"/>
                    <a:pt x="1602" y="1034"/>
                  </a:cubicBezTo>
                  <a:cubicBezTo>
                    <a:pt x="1502" y="901"/>
                    <a:pt x="1401" y="801"/>
                    <a:pt x="1268" y="701"/>
                  </a:cubicBezTo>
                  <a:cubicBezTo>
                    <a:pt x="1135" y="601"/>
                    <a:pt x="1035" y="534"/>
                    <a:pt x="901" y="434"/>
                  </a:cubicBezTo>
                  <a:cubicBezTo>
                    <a:pt x="768" y="334"/>
                    <a:pt x="801" y="167"/>
                    <a:pt x="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2982300" y="4070025"/>
              <a:ext cx="229350" cy="94275"/>
            </a:xfrm>
            <a:custGeom>
              <a:avLst/>
              <a:gdLst/>
              <a:ahLst/>
              <a:cxnLst/>
              <a:rect l="l" t="t" r="r" b="b"/>
              <a:pathLst>
                <a:path w="9174" h="3771" extrusionOk="0">
                  <a:moveTo>
                    <a:pt x="6205" y="0"/>
                  </a:moveTo>
                  <a:cubicBezTo>
                    <a:pt x="5571" y="67"/>
                    <a:pt x="3937" y="834"/>
                    <a:pt x="3937" y="1001"/>
                  </a:cubicBezTo>
                  <a:cubicBezTo>
                    <a:pt x="4137" y="1435"/>
                    <a:pt x="4003" y="1935"/>
                    <a:pt x="3603" y="2202"/>
                  </a:cubicBezTo>
                  <a:cubicBezTo>
                    <a:pt x="3411" y="2332"/>
                    <a:pt x="3166" y="2385"/>
                    <a:pt x="2894" y="2385"/>
                  </a:cubicBezTo>
                  <a:cubicBezTo>
                    <a:pt x="1703" y="2385"/>
                    <a:pt x="1" y="1368"/>
                    <a:pt x="1" y="1368"/>
                  </a:cubicBezTo>
                  <a:lnTo>
                    <a:pt x="1" y="1368"/>
                  </a:lnTo>
                  <a:cubicBezTo>
                    <a:pt x="401" y="1635"/>
                    <a:pt x="801" y="1935"/>
                    <a:pt x="1168" y="2235"/>
                  </a:cubicBezTo>
                  <a:cubicBezTo>
                    <a:pt x="2051" y="2955"/>
                    <a:pt x="3929" y="3771"/>
                    <a:pt x="5165" y="3771"/>
                  </a:cubicBezTo>
                  <a:cubicBezTo>
                    <a:pt x="5189" y="3771"/>
                    <a:pt x="5214" y="3770"/>
                    <a:pt x="5238" y="3770"/>
                  </a:cubicBezTo>
                  <a:cubicBezTo>
                    <a:pt x="7139" y="3770"/>
                    <a:pt x="8340" y="3236"/>
                    <a:pt x="8707" y="2569"/>
                  </a:cubicBezTo>
                  <a:cubicBezTo>
                    <a:pt x="9174" y="1702"/>
                    <a:pt x="8807" y="1235"/>
                    <a:pt x="6605" y="234"/>
                  </a:cubicBezTo>
                  <a:cubicBezTo>
                    <a:pt x="6539" y="167"/>
                    <a:pt x="6372" y="100"/>
                    <a:pt x="6205"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2982300" y="4070025"/>
              <a:ext cx="229350" cy="94275"/>
            </a:xfrm>
            <a:custGeom>
              <a:avLst/>
              <a:gdLst/>
              <a:ahLst/>
              <a:cxnLst/>
              <a:rect l="l" t="t" r="r" b="b"/>
              <a:pathLst>
                <a:path w="9174" h="3771" extrusionOk="0">
                  <a:moveTo>
                    <a:pt x="6205" y="0"/>
                  </a:moveTo>
                  <a:cubicBezTo>
                    <a:pt x="5571" y="67"/>
                    <a:pt x="3937" y="834"/>
                    <a:pt x="3937" y="1001"/>
                  </a:cubicBezTo>
                  <a:cubicBezTo>
                    <a:pt x="4137" y="1435"/>
                    <a:pt x="4003" y="1935"/>
                    <a:pt x="3603" y="2202"/>
                  </a:cubicBezTo>
                  <a:cubicBezTo>
                    <a:pt x="3411" y="2332"/>
                    <a:pt x="3166" y="2385"/>
                    <a:pt x="2894" y="2385"/>
                  </a:cubicBezTo>
                  <a:cubicBezTo>
                    <a:pt x="1703" y="2385"/>
                    <a:pt x="1" y="1368"/>
                    <a:pt x="1" y="1368"/>
                  </a:cubicBezTo>
                  <a:lnTo>
                    <a:pt x="1" y="1368"/>
                  </a:lnTo>
                  <a:cubicBezTo>
                    <a:pt x="401" y="1635"/>
                    <a:pt x="801" y="1935"/>
                    <a:pt x="1168" y="2235"/>
                  </a:cubicBezTo>
                  <a:cubicBezTo>
                    <a:pt x="2051" y="2955"/>
                    <a:pt x="3929" y="3771"/>
                    <a:pt x="5165" y="3771"/>
                  </a:cubicBezTo>
                  <a:cubicBezTo>
                    <a:pt x="5189" y="3771"/>
                    <a:pt x="5214" y="3770"/>
                    <a:pt x="5238" y="3770"/>
                  </a:cubicBezTo>
                  <a:cubicBezTo>
                    <a:pt x="7139" y="3770"/>
                    <a:pt x="8340" y="3236"/>
                    <a:pt x="8707" y="2569"/>
                  </a:cubicBezTo>
                  <a:cubicBezTo>
                    <a:pt x="9174" y="1702"/>
                    <a:pt x="8807" y="1235"/>
                    <a:pt x="6605" y="234"/>
                  </a:cubicBezTo>
                  <a:cubicBezTo>
                    <a:pt x="6539" y="167"/>
                    <a:pt x="6372" y="100"/>
                    <a:pt x="6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2897250" y="3935750"/>
              <a:ext cx="212675" cy="167675"/>
            </a:xfrm>
            <a:custGeom>
              <a:avLst/>
              <a:gdLst/>
              <a:ahLst/>
              <a:cxnLst/>
              <a:rect l="l" t="t" r="r" b="b"/>
              <a:pathLst>
                <a:path w="8507" h="6707" extrusionOk="0">
                  <a:moveTo>
                    <a:pt x="367" y="1"/>
                  </a:moveTo>
                  <a:cubicBezTo>
                    <a:pt x="234" y="1"/>
                    <a:pt x="100" y="134"/>
                    <a:pt x="67" y="268"/>
                  </a:cubicBezTo>
                  <a:cubicBezTo>
                    <a:pt x="67" y="401"/>
                    <a:pt x="33" y="668"/>
                    <a:pt x="0" y="968"/>
                  </a:cubicBezTo>
                  <a:cubicBezTo>
                    <a:pt x="167" y="1168"/>
                    <a:pt x="400" y="1335"/>
                    <a:pt x="601" y="1502"/>
                  </a:cubicBezTo>
                  <a:cubicBezTo>
                    <a:pt x="1134" y="1936"/>
                    <a:pt x="2068" y="3170"/>
                    <a:pt x="3503" y="4337"/>
                  </a:cubicBezTo>
                  <a:cubicBezTo>
                    <a:pt x="4886" y="5424"/>
                    <a:pt x="7147" y="6706"/>
                    <a:pt x="7557" y="6706"/>
                  </a:cubicBezTo>
                  <a:cubicBezTo>
                    <a:pt x="7563" y="6706"/>
                    <a:pt x="7568" y="6706"/>
                    <a:pt x="7572" y="6706"/>
                  </a:cubicBezTo>
                  <a:cubicBezTo>
                    <a:pt x="7939" y="6672"/>
                    <a:pt x="8506" y="6405"/>
                    <a:pt x="7139" y="5872"/>
                  </a:cubicBezTo>
                  <a:cubicBezTo>
                    <a:pt x="5804" y="5338"/>
                    <a:pt x="2969" y="3303"/>
                    <a:pt x="1768" y="1769"/>
                  </a:cubicBezTo>
                  <a:cubicBezTo>
                    <a:pt x="1568" y="1569"/>
                    <a:pt x="1368" y="1335"/>
                    <a:pt x="1201" y="1068"/>
                  </a:cubicBezTo>
                  <a:cubicBezTo>
                    <a:pt x="1101" y="935"/>
                    <a:pt x="967" y="835"/>
                    <a:pt x="834" y="735"/>
                  </a:cubicBezTo>
                  <a:cubicBezTo>
                    <a:pt x="734" y="635"/>
                    <a:pt x="601" y="568"/>
                    <a:pt x="467" y="468"/>
                  </a:cubicBezTo>
                  <a:cubicBezTo>
                    <a:pt x="334" y="334"/>
                    <a:pt x="367" y="168"/>
                    <a:pt x="367"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3079875" y="4069000"/>
              <a:ext cx="66725" cy="30225"/>
            </a:xfrm>
            <a:custGeom>
              <a:avLst/>
              <a:gdLst/>
              <a:ahLst/>
              <a:cxnLst/>
              <a:rect l="l" t="t" r="r" b="b"/>
              <a:pathLst>
                <a:path w="2669" h="1209" extrusionOk="0">
                  <a:moveTo>
                    <a:pt x="2318" y="0"/>
                  </a:moveTo>
                  <a:cubicBezTo>
                    <a:pt x="1463" y="0"/>
                    <a:pt x="649" y="360"/>
                    <a:pt x="34" y="975"/>
                  </a:cubicBezTo>
                  <a:cubicBezTo>
                    <a:pt x="34" y="1009"/>
                    <a:pt x="0" y="1009"/>
                    <a:pt x="0" y="1042"/>
                  </a:cubicBezTo>
                  <a:cubicBezTo>
                    <a:pt x="0" y="1142"/>
                    <a:pt x="67" y="1176"/>
                    <a:pt x="134" y="1209"/>
                  </a:cubicBezTo>
                  <a:cubicBezTo>
                    <a:pt x="200" y="1209"/>
                    <a:pt x="234" y="1176"/>
                    <a:pt x="267" y="1142"/>
                  </a:cubicBezTo>
                  <a:cubicBezTo>
                    <a:pt x="838" y="572"/>
                    <a:pt x="1588" y="272"/>
                    <a:pt x="2377" y="272"/>
                  </a:cubicBezTo>
                  <a:cubicBezTo>
                    <a:pt x="2419" y="272"/>
                    <a:pt x="2460" y="273"/>
                    <a:pt x="2502" y="275"/>
                  </a:cubicBezTo>
                  <a:cubicBezTo>
                    <a:pt x="2602" y="275"/>
                    <a:pt x="2636" y="208"/>
                    <a:pt x="2669" y="141"/>
                  </a:cubicBezTo>
                  <a:cubicBezTo>
                    <a:pt x="2669" y="75"/>
                    <a:pt x="2602" y="8"/>
                    <a:pt x="2535" y="8"/>
                  </a:cubicBezTo>
                  <a:cubicBezTo>
                    <a:pt x="2463" y="3"/>
                    <a:pt x="2390" y="0"/>
                    <a:pt x="23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3050675" y="4050775"/>
              <a:ext cx="65925" cy="30125"/>
            </a:xfrm>
            <a:custGeom>
              <a:avLst/>
              <a:gdLst/>
              <a:ahLst/>
              <a:cxnLst/>
              <a:rect l="l" t="t" r="r" b="b"/>
              <a:pathLst>
                <a:path w="2637" h="1205" extrusionOk="0">
                  <a:moveTo>
                    <a:pt x="2409" y="1"/>
                  </a:moveTo>
                  <a:cubicBezTo>
                    <a:pt x="1520" y="1"/>
                    <a:pt x="671" y="334"/>
                    <a:pt x="34" y="971"/>
                  </a:cubicBezTo>
                  <a:cubicBezTo>
                    <a:pt x="1" y="1037"/>
                    <a:pt x="1" y="1104"/>
                    <a:pt x="34" y="1171"/>
                  </a:cubicBezTo>
                  <a:cubicBezTo>
                    <a:pt x="68" y="1204"/>
                    <a:pt x="101" y="1204"/>
                    <a:pt x="134" y="1204"/>
                  </a:cubicBezTo>
                  <a:cubicBezTo>
                    <a:pt x="168" y="1204"/>
                    <a:pt x="234" y="1171"/>
                    <a:pt x="234" y="1137"/>
                  </a:cubicBezTo>
                  <a:cubicBezTo>
                    <a:pt x="807" y="596"/>
                    <a:pt x="1593" y="268"/>
                    <a:pt x="2388" y="268"/>
                  </a:cubicBezTo>
                  <a:cubicBezTo>
                    <a:pt x="2426" y="268"/>
                    <a:pt x="2464" y="269"/>
                    <a:pt x="2503" y="270"/>
                  </a:cubicBezTo>
                  <a:cubicBezTo>
                    <a:pt x="2569" y="270"/>
                    <a:pt x="2636" y="237"/>
                    <a:pt x="2636" y="137"/>
                  </a:cubicBezTo>
                  <a:cubicBezTo>
                    <a:pt x="2636" y="70"/>
                    <a:pt x="2603" y="3"/>
                    <a:pt x="2536" y="3"/>
                  </a:cubicBezTo>
                  <a:cubicBezTo>
                    <a:pt x="2493" y="2"/>
                    <a:pt x="2451" y="1"/>
                    <a:pt x="2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3020650" y="4033275"/>
              <a:ext cx="67575" cy="30450"/>
            </a:xfrm>
            <a:custGeom>
              <a:avLst/>
              <a:gdLst/>
              <a:ahLst/>
              <a:cxnLst/>
              <a:rect l="l" t="t" r="r" b="b"/>
              <a:pathLst>
                <a:path w="2703" h="1218" extrusionOk="0">
                  <a:moveTo>
                    <a:pt x="2442" y="0"/>
                  </a:moveTo>
                  <a:cubicBezTo>
                    <a:pt x="1551" y="0"/>
                    <a:pt x="673" y="335"/>
                    <a:pt x="68" y="1003"/>
                  </a:cubicBezTo>
                  <a:cubicBezTo>
                    <a:pt x="1" y="1037"/>
                    <a:pt x="1" y="1137"/>
                    <a:pt x="68" y="1170"/>
                  </a:cubicBezTo>
                  <a:cubicBezTo>
                    <a:pt x="101" y="1204"/>
                    <a:pt x="134" y="1204"/>
                    <a:pt x="134" y="1204"/>
                  </a:cubicBezTo>
                  <a:cubicBezTo>
                    <a:pt x="154" y="1213"/>
                    <a:pt x="173" y="1217"/>
                    <a:pt x="192" y="1217"/>
                  </a:cubicBezTo>
                  <a:cubicBezTo>
                    <a:pt x="237" y="1217"/>
                    <a:pt x="278" y="1194"/>
                    <a:pt x="301" y="1170"/>
                  </a:cubicBezTo>
                  <a:cubicBezTo>
                    <a:pt x="842" y="597"/>
                    <a:pt x="1626" y="267"/>
                    <a:pt x="2422" y="267"/>
                  </a:cubicBezTo>
                  <a:cubicBezTo>
                    <a:pt x="2460" y="267"/>
                    <a:pt x="2498" y="268"/>
                    <a:pt x="2536" y="270"/>
                  </a:cubicBezTo>
                  <a:cubicBezTo>
                    <a:pt x="2548" y="276"/>
                    <a:pt x="2561" y="278"/>
                    <a:pt x="2572" y="278"/>
                  </a:cubicBezTo>
                  <a:cubicBezTo>
                    <a:pt x="2625" y="278"/>
                    <a:pt x="2670" y="224"/>
                    <a:pt x="2670" y="169"/>
                  </a:cubicBezTo>
                  <a:cubicBezTo>
                    <a:pt x="2703" y="103"/>
                    <a:pt x="2636" y="36"/>
                    <a:pt x="2569" y="3"/>
                  </a:cubicBezTo>
                  <a:cubicBezTo>
                    <a:pt x="2527" y="1"/>
                    <a:pt x="2485" y="0"/>
                    <a:pt x="2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2993975" y="4013950"/>
              <a:ext cx="66750" cy="30250"/>
            </a:xfrm>
            <a:custGeom>
              <a:avLst/>
              <a:gdLst/>
              <a:ahLst/>
              <a:cxnLst/>
              <a:rect l="l" t="t" r="r" b="b"/>
              <a:pathLst>
                <a:path w="2670" h="1210" extrusionOk="0">
                  <a:moveTo>
                    <a:pt x="2318" y="1"/>
                  </a:moveTo>
                  <a:cubicBezTo>
                    <a:pt x="1463" y="1"/>
                    <a:pt x="649" y="361"/>
                    <a:pt x="34" y="976"/>
                  </a:cubicBezTo>
                  <a:cubicBezTo>
                    <a:pt x="1" y="1043"/>
                    <a:pt x="1" y="1109"/>
                    <a:pt x="34" y="1176"/>
                  </a:cubicBezTo>
                  <a:cubicBezTo>
                    <a:pt x="67" y="1176"/>
                    <a:pt x="101" y="1209"/>
                    <a:pt x="134" y="1209"/>
                  </a:cubicBezTo>
                  <a:cubicBezTo>
                    <a:pt x="167" y="1209"/>
                    <a:pt x="234" y="1176"/>
                    <a:pt x="267" y="1143"/>
                  </a:cubicBezTo>
                  <a:cubicBezTo>
                    <a:pt x="838" y="572"/>
                    <a:pt x="1589" y="273"/>
                    <a:pt x="2377" y="273"/>
                  </a:cubicBezTo>
                  <a:cubicBezTo>
                    <a:pt x="2419" y="273"/>
                    <a:pt x="2461" y="274"/>
                    <a:pt x="2502" y="275"/>
                  </a:cubicBezTo>
                  <a:cubicBezTo>
                    <a:pt x="2569" y="275"/>
                    <a:pt x="2636" y="209"/>
                    <a:pt x="2669" y="142"/>
                  </a:cubicBezTo>
                  <a:cubicBezTo>
                    <a:pt x="2669" y="75"/>
                    <a:pt x="2602" y="8"/>
                    <a:pt x="2536" y="8"/>
                  </a:cubicBezTo>
                  <a:cubicBezTo>
                    <a:pt x="2463" y="3"/>
                    <a:pt x="2390" y="1"/>
                    <a:pt x="2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2966450" y="3993725"/>
              <a:ext cx="71750" cy="30450"/>
            </a:xfrm>
            <a:custGeom>
              <a:avLst/>
              <a:gdLst/>
              <a:ahLst/>
              <a:cxnLst/>
              <a:rect l="l" t="t" r="r" b="b"/>
              <a:pathLst>
                <a:path w="2870" h="1218" extrusionOk="0">
                  <a:moveTo>
                    <a:pt x="2433" y="1"/>
                  </a:moveTo>
                  <a:cubicBezTo>
                    <a:pt x="1521" y="1"/>
                    <a:pt x="658" y="360"/>
                    <a:pt x="34" y="984"/>
                  </a:cubicBezTo>
                  <a:cubicBezTo>
                    <a:pt x="1" y="1051"/>
                    <a:pt x="1" y="1151"/>
                    <a:pt x="67" y="1184"/>
                  </a:cubicBezTo>
                  <a:cubicBezTo>
                    <a:pt x="101" y="1218"/>
                    <a:pt x="134" y="1218"/>
                    <a:pt x="134" y="1218"/>
                  </a:cubicBezTo>
                  <a:cubicBezTo>
                    <a:pt x="201" y="1218"/>
                    <a:pt x="234" y="1184"/>
                    <a:pt x="234" y="1151"/>
                  </a:cubicBezTo>
                  <a:cubicBezTo>
                    <a:pt x="823" y="592"/>
                    <a:pt x="1594" y="266"/>
                    <a:pt x="2408" y="266"/>
                  </a:cubicBezTo>
                  <a:cubicBezTo>
                    <a:pt x="2517" y="266"/>
                    <a:pt x="2626" y="272"/>
                    <a:pt x="2736" y="284"/>
                  </a:cubicBezTo>
                  <a:cubicBezTo>
                    <a:pt x="2769" y="284"/>
                    <a:pt x="2836" y="217"/>
                    <a:pt x="2836" y="184"/>
                  </a:cubicBezTo>
                  <a:cubicBezTo>
                    <a:pt x="2869" y="117"/>
                    <a:pt x="2836" y="17"/>
                    <a:pt x="2769" y="17"/>
                  </a:cubicBezTo>
                  <a:cubicBezTo>
                    <a:pt x="2657" y="6"/>
                    <a:pt x="2545" y="1"/>
                    <a:pt x="2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2552000" y="4186775"/>
              <a:ext cx="136775" cy="120550"/>
            </a:xfrm>
            <a:custGeom>
              <a:avLst/>
              <a:gdLst/>
              <a:ahLst/>
              <a:cxnLst/>
              <a:rect l="l" t="t" r="r" b="b"/>
              <a:pathLst>
                <a:path w="5471" h="4822" extrusionOk="0">
                  <a:moveTo>
                    <a:pt x="100" y="0"/>
                  </a:moveTo>
                  <a:lnTo>
                    <a:pt x="100" y="0"/>
                  </a:lnTo>
                  <a:cubicBezTo>
                    <a:pt x="0" y="1034"/>
                    <a:pt x="100" y="2102"/>
                    <a:pt x="434" y="3069"/>
                  </a:cubicBezTo>
                  <a:cubicBezTo>
                    <a:pt x="767" y="4170"/>
                    <a:pt x="1968" y="4637"/>
                    <a:pt x="2869" y="4770"/>
                  </a:cubicBezTo>
                  <a:cubicBezTo>
                    <a:pt x="3012" y="4805"/>
                    <a:pt x="3156" y="4821"/>
                    <a:pt x="3299" y="4821"/>
                  </a:cubicBezTo>
                  <a:cubicBezTo>
                    <a:pt x="3987" y="4821"/>
                    <a:pt x="4639" y="4433"/>
                    <a:pt x="4970" y="3770"/>
                  </a:cubicBezTo>
                  <a:cubicBezTo>
                    <a:pt x="5337" y="2969"/>
                    <a:pt x="5471" y="2102"/>
                    <a:pt x="5404" y="801"/>
                  </a:cubicBezTo>
                  <a:lnTo>
                    <a:pt x="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2553650" y="3982450"/>
              <a:ext cx="137625" cy="310850"/>
            </a:xfrm>
            <a:custGeom>
              <a:avLst/>
              <a:gdLst/>
              <a:ahLst/>
              <a:cxnLst/>
              <a:rect l="l" t="t" r="r" b="b"/>
              <a:pathLst>
                <a:path w="5505" h="12434" extrusionOk="0">
                  <a:moveTo>
                    <a:pt x="935" y="1"/>
                  </a:moveTo>
                  <a:cubicBezTo>
                    <a:pt x="568" y="68"/>
                    <a:pt x="635" y="1802"/>
                    <a:pt x="601" y="3570"/>
                  </a:cubicBezTo>
                  <a:cubicBezTo>
                    <a:pt x="568" y="5438"/>
                    <a:pt x="101" y="6272"/>
                    <a:pt x="34" y="7806"/>
                  </a:cubicBezTo>
                  <a:cubicBezTo>
                    <a:pt x="1" y="9574"/>
                    <a:pt x="168" y="10342"/>
                    <a:pt x="868" y="11309"/>
                  </a:cubicBezTo>
                  <a:cubicBezTo>
                    <a:pt x="1302" y="11900"/>
                    <a:pt x="2271" y="12433"/>
                    <a:pt x="3178" y="12433"/>
                  </a:cubicBezTo>
                  <a:cubicBezTo>
                    <a:pt x="3805" y="12433"/>
                    <a:pt x="4403" y="12178"/>
                    <a:pt x="4771" y="11509"/>
                  </a:cubicBezTo>
                  <a:cubicBezTo>
                    <a:pt x="5505" y="10208"/>
                    <a:pt x="5405" y="8841"/>
                    <a:pt x="5171" y="7106"/>
                  </a:cubicBezTo>
                  <a:cubicBezTo>
                    <a:pt x="4904" y="5638"/>
                    <a:pt x="4738" y="4171"/>
                    <a:pt x="4638" y="2703"/>
                  </a:cubicBezTo>
                  <a:cubicBezTo>
                    <a:pt x="4571" y="1402"/>
                    <a:pt x="4538" y="101"/>
                    <a:pt x="4204" y="1"/>
                  </a:cubicBezTo>
                  <a:lnTo>
                    <a:pt x="4204" y="635"/>
                  </a:lnTo>
                  <a:cubicBezTo>
                    <a:pt x="4204" y="835"/>
                    <a:pt x="4237" y="1469"/>
                    <a:pt x="4037" y="1502"/>
                  </a:cubicBezTo>
                  <a:cubicBezTo>
                    <a:pt x="4004" y="1369"/>
                    <a:pt x="4004" y="1202"/>
                    <a:pt x="4004" y="1035"/>
                  </a:cubicBezTo>
                  <a:cubicBezTo>
                    <a:pt x="4004" y="868"/>
                    <a:pt x="3937" y="735"/>
                    <a:pt x="3870" y="601"/>
                  </a:cubicBezTo>
                  <a:cubicBezTo>
                    <a:pt x="3737" y="501"/>
                    <a:pt x="3604" y="468"/>
                    <a:pt x="3437" y="468"/>
                  </a:cubicBezTo>
                  <a:cubicBezTo>
                    <a:pt x="3070" y="435"/>
                    <a:pt x="2703" y="401"/>
                    <a:pt x="2336" y="401"/>
                  </a:cubicBezTo>
                  <a:cubicBezTo>
                    <a:pt x="2169" y="401"/>
                    <a:pt x="1969" y="401"/>
                    <a:pt x="1802" y="435"/>
                  </a:cubicBezTo>
                  <a:cubicBezTo>
                    <a:pt x="1635" y="468"/>
                    <a:pt x="1502" y="501"/>
                    <a:pt x="1369" y="568"/>
                  </a:cubicBezTo>
                  <a:cubicBezTo>
                    <a:pt x="1269" y="601"/>
                    <a:pt x="1202" y="668"/>
                    <a:pt x="1168" y="735"/>
                  </a:cubicBezTo>
                  <a:cubicBezTo>
                    <a:pt x="1168" y="801"/>
                    <a:pt x="1168" y="868"/>
                    <a:pt x="1168" y="935"/>
                  </a:cubicBezTo>
                  <a:cubicBezTo>
                    <a:pt x="1202" y="1068"/>
                    <a:pt x="1202" y="1202"/>
                    <a:pt x="1168" y="1302"/>
                  </a:cubicBezTo>
                  <a:cubicBezTo>
                    <a:pt x="1168" y="1369"/>
                    <a:pt x="1135" y="1435"/>
                    <a:pt x="1102" y="1435"/>
                  </a:cubicBezTo>
                  <a:cubicBezTo>
                    <a:pt x="1035" y="1435"/>
                    <a:pt x="1035" y="1369"/>
                    <a:pt x="1035" y="1335"/>
                  </a:cubicBezTo>
                  <a:cubicBezTo>
                    <a:pt x="1002" y="1102"/>
                    <a:pt x="1035" y="968"/>
                    <a:pt x="1002" y="701"/>
                  </a:cubicBezTo>
                  <a:lnTo>
                    <a:pt x="1002" y="334"/>
                  </a:lnTo>
                  <a:cubicBezTo>
                    <a:pt x="1002" y="234"/>
                    <a:pt x="935" y="101"/>
                    <a:pt x="935"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553650" y="3982450"/>
              <a:ext cx="137625" cy="310850"/>
            </a:xfrm>
            <a:custGeom>
              <a:avLst/>
              <a:gdLst/>
              <a:ahLst/>
              <a:cxnLst/>
              <a:rect l="l" t="t" r="r" b="b"/>
              <a:pathLst>
                <a:path w="5505" h="12434" extrusionOk="0">
                  <a:moveTo>
                    <a:pt x="935" y="1"/>
                  </a:moveTo>
                  <a:cubicBezTo>
                    <a:pt x="568" y="68"/>
                    <a:pt x="635" y="1802"/>
                    <a:pt x="601" y="3570"/>
                  </a:cubicBezTo>
                  <a:cubicBezTo>
                    <a:pt x="568" y="5438"/>
                    <a:pt x="101" y="6272"/>
                    <a:pt x="34" y="7806"/>
                  </a:cubicBezTo>
                  <a:cubicBezTo>
                    <a:pt x="1" y="9574"/>
                    <a:pt x="168" y="10342"/>
                    <a:pt x="868" y="11309"/>
                  </a:cubicBezTo>
                  <a:cubicBezTo>
                    <a:pt x="1302" y="11900"/>
                    <a:pt x="2271" y="12433"/>
                    <a:pt x="3178" y="12433"/>
                  </a:cubicBezTo>
                  <a:cubicBezTo>
                    <a:pt x="3805" y="12433"/>
                    <a:pt x="4403" y="12178"/>
                    <a:pt x="4771" y="11509"/>
                  </a:cubicBezTo>
                  <a:cubicBezTo>
                    <a:pt x="5505" y="10208"/>
                    <a:pt x="5405" y="8841"/>
                    <a:pt x="5171" y="7106"/>
                  </a:cubicBezTo>
                  <a:cubicBezTo>
                    <a:pt x="4904" y="5638"/>
                    <a:pt x="4738" y="4171"/>
                    <a:pt x="4638" y="2703"/>
                  </a:cubicBezTo>
                  <a:cubicBezTo>
                    <a:pt x="4571" y="1402"/>
                    <a:pt x="4538" y="101"/>
                    <a:pt x="4204" y="1"/>
                  </a:cubicBezTo>
                  <a:lnTo>
                    <a:pt x="4204" y="635"/>
                  </a:lnTo>
                  <a:cubicBezTo>
                    <a:pt x="4204" y="835"/>
                    <a:pt x="4237" y="1469"/>
                    <a:pt x="4037" y="1502"/>
                  </a:cubicBezTo>
                  <a:cubicBezTo>
                    <a:pt x="4004" y="1369"/>
                    <a:pt x="4004" y="1202"/>
                    <a:pt x="4004" y="1035"/>
                  </a:cubicBezTo>
                  <a:cubicBezTo>
                    <a:pt x="4004" y="868"/>
                    <a:pt x="3937" y="735"/>
                    <a:pt x="3870" y="601"/>
                  </a:cubicBezTo>
                  <a:cubicBezTo>
                    <a:pt x="3737" y="501"/>
                    <a:pt x="3604" y="468"/>
                    <a:pt x="3437" y="468"/>
                  </a:cubicBezTo>
                  <a:cubicBezTo>
                    <a:pt x="3070" y="435"/>
                    <a:pt x="2703" y="401"/>
                    <a:pt x="2336" y="401"/>
                  </a:cubicBezTo>
                  <a:cubicBezTo>
                    <a:pt x="2169" y="401"/>
                    <a:pt x="1969" y="401"/>
                    <a:pt x="1802" y="435"/>
                  </a:cubicBezTo>
                  <a:cubicBezTo>
                    <a:pt x="1635" y="468"/>
                    <a:pt x="1502" y="501"/>
                    <a:pt x="1369" y="568"/>
                  </a:cubicBezTo>
                  <a:cubicBezTo>
                    <a:pt x="1269" y="601"/>
                    <a:pt x="1202" y="668"/>
                    <a:pt x="1168" y="735"/>
                  </a:cubicBezTo>
                  <a:cubicBezTo>
                    <a:pt x="1168" y="801"/>
                    <a:pt x="1168" y="868"/>
                    <a:pt x="1168" y="935"/>
                  </a:cubicBezTo>
                  <a:cubicBezTo>
                    <a:pt x="1202" y="1068"/>
                    <a:pt x="1202" y="1202"/>
                    <a:pt x="1168" y="1302"/>
                  </a:cubicBezTo>
                  <a:cubicBezTo>
                    <a:pt x="1168" y="1369"/>
                    <a:pt x="1135" y="1435"/>
                    <a:pt x="1102" y="1435"/>
                  </a:cubicBezTo>
                  <a:cubicBezTo>
                    <a:pt x="1035" y="1435"/>
                    <a:pt x="1035" y="1369"/>
                    <a:pt x="1035" y="1335"/>
                  </a:cubicBezTo>
                  <a:cubicBezTo>
                    <a:pt x="1002" y="1102"/>
                    <a:pt x="1035" y="968"/>
                    <a:pt x="1002" y="701"/>
                  </a:cubicBezTo>
                  <a:lnTo>
                    <a:pt x="1002" y="334"/>
                  </a:lnTo>
                  <a:cubicBezTo>
                    <a:pt x="1002" y="234"/>
                    <a:pt x="935" y="101"/>
                    <a:pt x="9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552825" y="4164250"/>
              <a:ext cx="137625" cy="129100"/>
            </a:xfrm>
            <a:custGeom>
              <a:avLst/>
              <a:gdLst/>
              <a:ahLst/>
              <a:cxnLst/>
              <a:rect l="l" t="t" r="r" b="b"/>
              <a:pathLst>
                <a:path w="5505" h="5164" extrusionOk="0">
                  <a:moveTo>
                    <a:pt x="101" y="34"/>
                  </a:moveTo>
                  <a:lnTo>
                    <a:pt x="101" y="34"/>
                  </a:lnTo>
                  <a:cubicBezTo>
                    <a:pt x="101" y="61"/>
                    <a:pt x="100" y="103"/>
                    <a:pt x="100" y="155"/>
                  </a:cubicBezTo>
                  <a:lnTo>
                    <a:pt x="100" y="155"/>
                  </a:lnTo>
                  <a:cubicBezTo>
                    <a:pt x="101" y="115"/>
                    <a:pt x="101" y="75"/>
                    <a:pt x="101" y="34"/>
                  </a:cubicBezTo>
                  <a:close/>
                  <a:moveTo>
                    <a:pt x="5204" y="1"/>
                  </a:moveTo>
                  <a:cubicBezTo>
                    <a:pt x="5204" y="1"/>
                    <a:pt x="5204" y="1936"/>
                    <a:pt x="4771" y="2169"/>
                  </a:cubicBezTo>
                  <a:cubicBezTo>
                    <a:pt x="4720" y="2196"/>
                    <a:pt x="4671" y="2208"/>
                    <a:pt x="4624" y="2208"/>
                  </a:cubicBezTo>
                  <a:cubicBezTo>
                    <a:pt x="4264" y="2208"/>
                    <a:pt x="4007" y="1504"/>
                    <a:pt x="4037" y="1268"/>
                  </a:cubicBezTo>
                  <a:cubicBezTo>
                    <a:pt x="3382" y="1054"/>
                    <a:pt x="2817" y="987"/>
                    <a:pt x="2367" y="987"/>
                  </a:cubicBezTo>
                  <a:cubicBezTo>
                    <a:pt x="1628" y="987"/>
                    <a:pt x="1201" y="1168"/>
                    <a:pt x="1201" y="1168"/>
                  </a:cubicBezTo>
                  <a:cubicBezTo>
                    <a:pt x="1201" y="1168"/>
                    <a:pt x="1033" y="2264"/>
                    <a:pt x="644" y="2264"/>
                  </a:cubicBezTo>
                  <a:cubicBezTo>
                    <a:pt x="609" y="2264"/>
                    <a:pt x="573" y="2255"/>
                    <a:pt x="534" y="2236"/>
                  </a:cubicBezTo>
                  <a:cubicBezTo>
                    <a:pt x="115" y="1996"/>
                    <a:pt x="99" y="624"/>
                    <a:pt x="100" y="155"/>
                  </a:cubicBezTo>
                  <a:lnTo>
                    <a:pt x="100" y="155"/>
                  </a:lnTo>
                  <a:cubicBezTo>
                    <a:pt x="99" y="282"/>
                    <a:pt x="93" y="408"/>
                    <a:pt x="67" y="534"/>
                  </a:cubicBezTo>
                  <a:cubicBezTo>
                    <a:pt x="1" y="2302"/>
                    <a:pt x="167" y="3070"/>
                    <a:pt x="901" y="4070"/>
                  </a:cubicBezTo>
                  <a:cubicBezTo>
                    <a:pt x="1314" y="4640"/>
                    <a:pt x="2270" y="5164"/>
                    <a:pt x="3171" y="5164"/>
                  </a:cubicBezTo>
                  <a:cubicBezTo>
                    <a:pt x="3799" y="5164"/>
                    <a:pt x="4401" y="4909"/>
                    <a:pt x="4771" y="4237"/>
                  </a:cubicBezTo>
                  <a:cubicBezTo>
                    <a:pt x="5505" y="2970"/>
                    <a:pt x="5438" y="1669"/>
                    <a:pt x="5204"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552825" y="4164250"/>
              <a:ext cx="137625" cy="129100"/>
            </a:xfrm>
            <a:custGeom>
              <a:avLst/>
              <a:gdLst/>
              <a:ahLst/>
              <a:cxnLst/>
              <a:rect l="l" t="t" r="r" b="b"/>
              <a:pathLst>
                <a:path w="5505" h="5164" extrusionOk="0">
                  <a:moveTo>
                    <a:pt x="101" y="34"/>
                  </a:moveTo>
                  <a:lnTo>
                    <a:pt x="101" y="34"/>
                  </a:lnTo>
                  <a:cubicBezTo>
                    <a:pt x="101" y="61"/>
                    <a:pt x="100" y="103"/>
                    <a:pt x="100" y="155"/>
                  </a:cubicBezTo>
                  <a:lnTo>
                    <a:pt x="100" y="155"/>
                  </a:lnTo>
                  <a:cubicBezTo>
                    <a:pt x="101" y="115"/>
                    <a:pt x="101" y="75"/>
                    <a:pt x="101" y="34"/>
                  </a:cubicBezTo>
                  <a:close/>
                  <a:moveTo>
                    <a:pt x="5204" y="1"/>
                  </a:moveTo>
                  <a:cubicBezTo>
                    <a:pt x="5204" y="1"/>
                    <a:pt x="5204" y="1936"/>
                    <a:pt x="4771" y="2169"/>
                  </a:cubicBezTo>
                  <a:cubicBezTo>
                    <a:pt x="4720" y="2196"/>
                    <a:pt x="4671" y="2208"/>
                    <a:pt x="4624" y="2208"/>
                  </a:cubicBezTo>
                  <a:cubicBezTo>
                    <a:pt x="4264" y="2208"/>
                    <a:pt x="4007" y="1504"/>
                    <a:pt x="4037" y="1268"/>
                  </a:cubicBezTo>
                  <a:cubicBezTo>
                    <a:pt x="3382" y="1054"/>
                    <a:pt x="2817" y="987"/>
                    <a:pt x="2367" y="987"/>
                  </a:cubicBezTo>
                  <a:cubicBezTo>
                    <a:pt x="1628" y="987"/>
                    <a:pt x="1201" y="1168"/>
                    <a:pt x="1201" y="1168"/>
                  </a:cubicBezTo>
                  <a:cubicBezTo>
                    <a:pt x="1201" y="1168"/>
                    <a:pt x="1033" y="2264"/>
                    <a:pt x="644" y="2264"/>
                  </a:cubicBezTo>
                  <a:cubicBezTo>
                    <a:pt x="609" y="2264"/>
                    <a:pt x="573" y="2255"/>
                    <a:pt x="534" y="2236"/>
                  </a:cubicBezTo>
                  <a:cubicBezTo>
                    <a:pt x="115" y="1996"/>
                    <a:pt x="99" y="624"/>
                    <a:pt x="100" y="155"/>
                  </a:cubicBezTo>
                  <a:lnTo>
                    <a:pt x="100" y="155"/>
                  </a:lnTo>
                  <a:cubicBezTo>
                    <a:pt x="99" y="282"/>
                    <a:pt x="93" y="408"/>
                    <a:pt x="67" y="534"/>
                  </a:cubicBezTo>
                  <a:cubicBezTo>
                    <a:pt x="1" y="2302"/>
                    <a:pt x="167" y="3070"/>
                    <a:pt x="901" y="4070"/>
                  </a:cubicBezTo>
                  <a:cubicBezTo>
                    <a:pt x="1314" y="4640"/>
                    <a:pt x="2270" y="5164"/>
                    <a:pt x="3171" y="5164"/>
                  </a:cubicBezTo>
                  <a:cubicBezTo>
                    <a:pt x="3799" y="5164"/>
                    <a:pt x="4401" y="4909"/>
                    <a:pt x="4771" y="4237"/>
                  </a:cubicBezTo>
                  <a:cubicBezTo>
                    <a:pt x="5505" y="2970"/>
                    <a:pt x="5438" y="1669"/>
                    <a:pt x="5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566175" y="3982450"/>
              <a:ext cx="20700" cy="223025"/>
            </a:xfrm>
            <a:custGeom>
              <a:avLst/>
              <a:gdLst/>
              <a:ahLst/>
              <a:cxnLst/>
              <a:rect l="l" t="t" r="r" b="b"/>
              <a:pathLst>
                <a:path w="828" h="8921" extrusionOk="0">
                  <a:moveTo>
                    <a:pt x="434" y="1"/>
                  </a:moveTo>
                  <a:cubicBezTo>
                    <a:pt x="67" y="68"/>
                    <a:pt x="134" y="1802"/>
                    <a:pt x="100" y="3537"/>
                  </a:cubicBezTo>
                  <a:cubicBezTo>
                    <a:pt x="267" y="5071"/>
                    <a:pt x="0" y="7206"/>
                    <a:pt x="100" y="8107"/>
                  </a:cubicBezTo>
                  <a:cubicBezTo>
                    <a:pt x="180" y="8645"/>
                    <a:pt x="438" y="8921"/>
                    <a:pt x="619" y="8921"/>
                  </a:cubicBezTo>
                  <a:cubicBezTo>
                    <a:pt x="741" y="8921"/>
                    <a:pt x="828" y="8795"/>
                    <a:pt x="801" y="8540"/>
                  </a:cubicBezTo>
                  <a:cubicBezTo>
                    <a:pt x="734" y="7773"/>
                    <a:pt x="667" y="7039"/>
                    <a:pt x="667" y="6272"/>
                  </a:cubicBezTo>
                  <a:cubicBezTo>
                    <a:pt x="667" y="5105"/>
                    <a:pt x="601" y="2603"/>
                    <a:pt x="467" y="1335"/>
                  </a:cubicBezTo>
                  <a:cubicBezTo>
                    <a:pt x="467" y="1202"/>
                    <a:pt x="467" y="1068"/>
                    <a:pt x="467" y="935"/>
                  </a:cubicBezTo>
                  <a:lnTo>
                    <a:pt x="434" y="68"/>
                  </a:lnTo>
                  <a:cubicBezTo>
                    <a:pt x="434" y="34"/>
                    <a:pt x="434"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648875" y="3982450"/>
              <a:ext cx="20725" cy="223400"/>
            </a:xfrm>
            <a:custGeom>
              <a:avLst/>
              <a:gdLst/>
              <a:ahLst/>
              <a:cxnLst/>
              <a:rect l="l" t="t" r="r" b="b"/>
              <a:pathLst>
                <a:path w="829" h="8936" extrusionOk="0">
                  <a:moveTo>
                    <a:pt x="395" y="1"/>
                  </a:moveTo>
                  <a:lnTo>
                    <a:pt x="395" y="34"/>
                  </a:lnTo>
                  <a:lnTo>
                    <a:pt x="395" y="635"/>
                  </a:lnTo>
                  <a:cubicBezTo>
                    <a:pt x="395" y="868"/>
                    <a:pt x="362" y="1135"/>
                    <a:pt x="328" y="1369"/>
                  </a:cubicBezTo>
                  <a:cubicBezTo>
                    <a:pt x="228" y="2669"/>
                    <a:pt x="128" y="5105"/>
                    <a:pt x="128" y="6305"/>
                  </a:cubicBezTo>
                  <a:cubicBezTo>
                    <a:pt x="128" y="7039"/>
                    <a:pt x="95" y="7806"/>
                    <a:pt x="28" y="8540"/>
                  </a:cubicBezTo>
                  <a:cubicBezTo>
                    <a:pt x="0" y="8805"/>
                    <a:pt x="94" y="8935"/>
                    <a:pt x="220" y="8935"/>
                  </a:cubicBezTo>
                  <a:cubicBezTo>
                    <a:pt x="397" y="8935"/>
                    <a:pt x="637" y="8679"/>
                    <a:pt x="695" y="8173"/>
                  </a:cubicBezTo>
                  <a:cubicBezTo>
                    <a:pt x="829" y="7273"/>
                    <a:pt x="562" y="5105"/>
                    <a:pt x="695" y="3570"/>
                  </a:cubicBezTo>
                  <a:cubicBezTo>
                    <a:pt x="762" y="2803"/>
                    <a:pt x="762" y="2169"/>
                    <a:pt x="762" y="1669"/>
                  </a:cubicBezTo>
                  <a:cubicBezTo>
                    <a:pt x="695" y="801"/>
                    <a:pt x="628" y="101"/>
                    <a:pt x="395"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578675" y="4184050"/>
              <a:ext cx="80075" cy="13075"/>
            </a:xfrm>
            <a:custGeom>
              <a:avLst/>
              <a:gdLst/>
              <a:ahLst/>
              <a:cxnLst/>
              <a:rect l="l" t="t" r="r" b="b"/>
              <a:pathLst>
                <a:path w="3203" h="523" extrusionOk="0">
                  <a:moveTo>
                    <a:pt x="1602" y="1"/>
                  </a:moveTo>
                  <a:cubicBezTo>
                    <a:pt x="1093" y="1"/>
                    <a:pt x="584" y="93"/>
                    <a:pt x="101" y="276"/>
                  </a:cubicBezTo>
                  <a:cubicBezTo>
                    <a:pt x="34" y="310"/>
                    <a:pt x="1" y="376"/>
                    <a:pt x="34" y="443"/>
                  </a:cubicBezTo>
                  <a:cubicBezTo>
                    <a:pt x="58" y="492"/>
                    <a:pt x="101" y="523"/>
                    <a:pt x="148" y="523"/>
                  </a:cubicBezTo>
                  <a:cubicBezTo>
                    <a:pt x="165" y="523"/>
                    <a:pt x="183" y="519"/>
                    <a:pt x="201" y="510"/>
                  </a:cubicBezTo>
                  <a:cubicBezTo>
                    <a:pt x="651" y="360"/>
                    <a:pt x="1126" y="285"/>
                    <a:pt x="1602" y="285"/>
                  </a:cubicBezTo>
                  <a:cubicBezTo>
                    <a:pt x="2077" y="285"/>
                    <a:pt x="2552" y="360"/>
                    <a:pt x="3003" y="510"/>
                  </a:cubicBezTo>
                  <a:lnTo>
                    <a:pt x="3070" y="510"/>
                  </a:lnTo>
                  <a:cubicBezTo>
                    <a:pt x="3103" y="510"/>
                    <a:pt x="3170" y="476"/>
                    <a:pt x="3170" y="443"/>
                  </a:cubicBezTo>
                  <a:cubicBezTo>
                    <a:pt x="3203" y="376"/>
                    <a:pt x="3170" y="276"/>
                    <a:pt x="3103" y="276"/>
                  </a:cubicBezTo>
                  <a:cubicBezTo>
                    <a:pt x="2619" y="93"/>
                    <a:pt x="2111" y="1"/>
                    <a:pt x="1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574500" y="4149675"/>
              <a:ext cx="88425" cy="12425"/>
            </a:xfrm>
            <a:custGeom>
              <a:avLst/>
              <a:gdLst/>
              <a:ahLst/>
              <a:cxnLst/>
              <a:rect l="l" t="t" r="r" b="b"/>
              <a:pathLst>
                <a:path w="3537" h="497" extrusionOk="0">
                  <a:moveTo>
                    <a:pt x="1785" y="0"/>
                  </a:moveTo>
                  <a:cubicBezTo>
                    <a:pt x="1227" y="0"/>
                    <a:pt x="668" y="83"/>
                    <a:pt x="134" y="250"/>
                  </a:cubicBezTo>
                  <a:cubicBezTo>
                    <a:pt x="68" y="284"/>
                    <a:pt x="1" y="350"/>
                    <a:pt x="34" y="417"/>
                  </a:cubicBezTo>
                  <a:cubicBezTo>
                    <a:pt x="59" y="466"/>
                    <a:pt x="101" y="497"/>
                    <a:pt x="148" y="497"/>
                  </a:cubicBezTo>
                  <a:cubicBezTo>
                    <a:pt x="165" y="497"/>
                    <a:pt x="183" y="493"/>
                    <a:pt x="201" y="484"/>
                  </a:cubicBezTo>
                  <a:cubicBezTo>
                    <a:pt x="718" y="334"/>
                    <a:pt x="1252" y="259"/>
                    <a:pt x="1781" y="259"/>
                  </a:cubicBezTo>
                  <a:cubicBezTo>
                    <a:pt x="2311" y="259"/>
                    <a:pt x="2836" y="334"/>
                    <a:pt x="3337" y="484"/>
                  </a:cubicBezTo>
                  <a:lnTo>
                    <a:pt x="3403" y="484"/>
                  </a:lnTo>
                  <a:cubicBezTo>
                    <a:pt x="3437" y="484"/>
                    <a:pt x="3503" y="450"/>
                    <a:pt x="3503" y="417"/>
                  </a:cubicBezTo>
                  <a:cubicBezTo>
                    <a:pt x="3537" y="350"/>
                    <a:pt x="3503" y="284"/>
                    <a:pt x="3437" y="250"/>
                  </a:cubicBezTo>
                  <a:cubicBezTo>
                    <a:pt x="2903" y="83"/>
                    <a:pt x="2344" y="0"/>
                    <a:pt x="1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2575350" y="4115050"/>
              <a:ext cx="87575" cy="14200"/>
            </a:xfrm>
            <a:custGeom>
              <a:avLst/>
              <a:gdLst/>
              <a:ahLst/>
              <a:cxnLst/>
              <a:rect l="l" t="t" r="r" b="b"/>
              <a:pathLst>
                <a:path w="3503" h="568" extrusionOk="0">
                  <a:moveTo>
                    <a:pt x="1735" y="1"/>
                  </a:moveTo>
                  <a:cubicBezTo>
                    <a:pt x="1168" y="1"/>
                    <a:pt x="601" y="101"/>
                    <a:pt x="67" y="301"/>
                  </a:cubicBezTo>
                  <a:cubicBezTo>
                    <a:pt x="0" y="334"/>
                    <a:pt x="0" y="401"/>
                    <a:pt x="0" y="468"/>
                  </a:cubicBezTo>
                  <a:cubicBezTo>
                    <a:pt x="34" y="534"/>
                    <a:pt x="100" y="568"/>
                    <a:pt x="134" y="568"/>
                  </a:cubicBezTo>
                  <a:cubicBezTo>
                    <a:pt x="167" y="568"/>
                    <a:pt x="167" y="568"/>
                    <a:pt x="200" y="534"/>
                  </a:cubicBezTo>
                  <a:cubicBezTo>
                    <a:pt x="678" y="323"/>
                    <a:pt x="1183" y="253"/>
                    <a:pt x="1642" y="253"/>
                  </a:cubicBezTo>
                  <a:cubicBezTo>
                    <a:pt x="2561" y="253"/>
                    <a:pt x="3303" y="534"/>
                    <a:pt x="3303" y="534"/>
                  </a:cubicBezTo>
                  <a:cubicBezTo>
                    <a:pt x="3320" y="543"/>
                    <a:pt x="3338" y="547"/>
                    <a:pt x="3356" y="547"/>
                  </a:cubicBezTo>
                  <a:cubicBezTo>
                    <a:pt x="3403" y="547"/>
                    <a:pt x="3445" y="517"/>
                    <a:pt x="3469" y="468"/>
                  </a:cubicBezTo>
                  <a:cubicBezTo>
                    <a:pt x="3503" y="401"/>
                    <a:pt x="3469" y="334"/>
                    <a:pt x="3403" y="301"/>
                  </a:cubicBezTo>
                  <a:cubicBezTo>
                    <a:pt x="2869" y="101"/>
                    <a:pt x="2302" y="1"/>
                    <a:pt x="1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2574500" y="4083050"/>
              <a:ext cx="88425" cy="16175"/>
            </a:xfrm>
            <a:custGeom>
              <a:avLst/>
              <a:gdLst/>
              <a:ahLst/>
              <a:cxnLst/>
              <a:rect l="l" t="t" r="r" b="b"/>
              <a:pathLst>
                <a:path w="3537" h="647" extrusionOk="0">
                  <a:moveTo>
                    <a:pt x="1799" y="0"/>
                  </a:moveTo>
                  <a:cubicBezTo>
                    <a:pt x="1213" y="0"/>
                    <a:pt x="627" y="126"/>
                    <a:pt x="68" y="380"/>
                  </a:cubicBezTo>
                  <a:cubicBezTo>
                    <a:pt x="1" y="413"/>
                    <a:pt x="1" y="480"/>
                    <a:pt x="34" y="547"/>
                  </a:cubicBezTo>
                  <a:cubicBezTo>
                    <a:pt x="34" y="614"/>
                    <a:pt x="101" y="647"/>
                    <a:pt x="134" y="647"/>
                  </a:cubicBezTo>
                  <a:cubicBezTo>
                    <a:pt x="168" y="647"/>
                    <a:pt x="168" y="614"/>
                    <a:pt x="201" y="614"/>
                  </a:cubicBezTo>
                  <a:cubicBezTo>
                    <a:pt x="721" y="388"/>
                    <a:pt x="1276" y="271"/>
                    <a:pt x="1830" y="271"/>
                  </a:cubicBezTo>
                  <a:cubicBezTo>
                    <a:pt x="2343" y="271"/>
                    <a:pt x="2855" y="372"/>
                    <a:pt x="3337" y="580"/>
                  </a:cubicBezTo>
                  <a:cubicBezTo>
                    <a:pt x="3354" y="589"/>
                    <a:pt x="3372" y="593"/>
                    <a:pt x="3390" y="593"/>
                  </a:cubicBezTo>
                  <a:cubicBezTo>
                    <a:pt x="3437" y="593"/>
                    <a:pt x="3479" y="562"/>
                    <a:pt x="3503" y="513"/>
                  </a:cubicBezTo>
                  <a:cubicBezTo>
                    <a:pt x="3537" y="447"/>
                    <a:pt x="3537" y="380"/>
                    <a:pt x="3470" y="347"/>
                  </a:cubicBezTo>
                  <a:cubicBezTo>
                    <a:pt x="2929" y="117"/>
                    <a:pt x="2364" y="0"/>
                    <a:pt x="1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2573675" y="4048425"/>
              <a:ext cx="89250" cy="15275"/>
            </a:xfrm>
            <a:custGeom>
              <a:avLst/>
              <a:gdLst/>
              <a:ahLst/>
              <a:cxnLst/>
              <a:rect l="l" t="t" r="r" b="b"/>
              <a:pathLst>
                <a:path w="3570" h="611" extrusionOk="0">
                  <a:moveTo>
                    <a:pt x="1709" y="1"/>
                  </a:moveTo>
                  <a:cubicBezTo>
                    <a:pt x="1206" y="1"/>
                    <a:pt x="646" y="92"/>
                    <a:pt x="101" y="364"/>
                  </a:cubicBezTo>
                  <a:lnTo>
                    <a:pt x="67" y="364"/>
                  </a:lnTo>
                  <a:cubicBezTo>
                    <a:pt x="1" y="397"/>
                    <a:pt x="1" y="464"/>
                    <a:pt x="34" y="531"/>
                  </a:cubicBezTo>
                  <a:cubicBezTo>
                    <a:pt x="34" y="598"/>
                    <a:pt x="101" y="598"/>
                    <a:pt x="134" y="598"/>
                  </a:cubicBezTo>
                  <a:lnTo>
                    <a:pt x="201" y="598"/>
                  </a:lnTo>
                  <a:cubicBezTo>
                    <a:pt x="701" y="353"/>
                    <a:pt x="1220" y="271"/>
                    <a:pt x="1689" y="271"/>
                  </a:cubicBezTo>
                  <a:cubicBezTo>
                    <a:pt x="2628" y="271"/>
                    <a:pt x="3370" y="598"/>
                    <a:pt x="3370" y="598"/>
                  </a:cubicBezTo>
                  <a:cubicBezTo>
                    <a:pt x="3387" y="606"/>
                    <a:pt x="3408" y="611"/>
                    <a:pt x="3428" y="611"/>
                  </a:cubicBezTo>
                  <a:cubicBezTo>
                    <a:pt x="3483" y="611"/>
                    <a:pt x="3536" y="580"/>
                    <a:pt x="3536" y="531"/>
                  </a:cubicBezTo>
                  <a:cubicBezTo>
                    <a:pt x="3570" y="464"/>
                    <a:pt x="3536" y="397"/>
                    <a:pt x="3470" y="364"/>
                  </a:cubicBezTo>
                  <a:cubicBezTo>
                    <a:pt x="3448" y="342"/>
                    <a:pt x="2685" y="1"/>
                    <a:pt x="17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2538650" y="2644825"/>
              <a:ext cx="500375" cy="1452050"/>
            </a:xfrm>
            <a:custGeom>
              <a:avLst/>
              <a:gdLst/>
              <a:ahLst/>
              <a:cxnLst/>
              <a:rect l="l" t="t" r="r" b="b"/>
              <a:pathLst>
                <a:path w="20015" h="58082" extrusionOk="0">
                  <a:moveTo>
                    <a:pt x="3737" y="1"/>
                  </a:moveTo>
                  <a:cubicBezTo>
                    <a:pt x="2769" y="2269"/>
                    <a:pt x="2102" y="4671"/>
                    <a:pt x="1835" y="7106"/>
                  </a:cubicBezTo>
                  <a:cubicBezTo>
                    <a:pt x="1168" y="16046"/>
                    <a:pt x="1535" y="28888"/>
                    <a:pt x="1535" y="28888"/>
                  </a:cubicBezTo>
                  <a:cubicBezTo>
                    <a:pt x="1435" y="29822"/>
                    <a:pt x="868" y="31924"/>
                    <a:pt x="468" y="36060"/>
                  </a:cubicBezTo>
                  <a:cubicBezTo>
                    <a:pt x="1" y="40930"/>
                    <a:pt x="568" y="57375"/>
                    <a:pt x="568" y="57375"/>
                  </a:cubicBezTo>
                  <a:cubicBezTo>
                    <a:pt x="568" y="57375"/>
                    <a:pt x="1763" y="58081"/>
                    <a:pt x="3208" y="58081"/>
                  </a:cubicBezTo>
                  <a:cubicBezTo>
                    <a:pt x="4028" y="58081"/>
                    <a:pt x="4929" y="57854"/>
                    <a:pt x="5738" y="57142"/>
                  </a:cubicBezTo>
                  <a:cubicBezTo>
                    <a:pt x="5738" y="57142"/>
                    <a:pt x="8373" y="34492"/>
                    <a:pt x="8974" y="29655"/>
                  </a:cubicBezTo>
                  <a:cubicBezTo>
                    <a:pt x="9507" y="25452"/>
                    <a:pt x="11008" y="16313"/>
                    <a:pt x="11008" y="16313"/>
                  </a:cubicBezTo>
                  <a:lnTo>
                    <a:pt x="12743" y="29822"/>
                  </a:lnTo>
                  <a:cubicBezTo>
                    <a:pt x="12743" y="29822"/>
                    <a:pt x="12576" y="33625"/>
                    <a:pt x="12676" y="36060"/>
                  </a:cubicBezTo>
                  <a:cubicBezTo>
                    <a:pt x="12810" y="38929"/>
                    <a:pt x="13610" y="53439"/>
                    <a:pt x="13610" y="53439"/>
                  </a:cubicBezTo>
                  <a:cubicBezTo>
                    <a:pt x="13610" y="53439"/>
                    <a:pt x="14983" y="53908"/>
                    <a:pt x="16477" y="53908"/>
                  </a:cubicBezTo>
                  <a:cubicBezTo>
                    <a:pt x="17533" y="53908"/>
                    <a:pt x="18649" y="53674"/>
                    <a:pt x="19381" y="52872"/>
                  </a:cubicBezTo>
                  <a:cubicBezTo>
                    <a:pt x="19381" y="52872"/>
                    <a:pt x="19815" y="32724"/>
                    <a:pt x="19881" y="29289"/>
                  </a:cubicBezTo>
                  <a:cubicBezTo>
                    <a:pt x="20015" y="22584"/>
                    <a:pt x="19881" y="10308"/>
                    <a:pt x="18781" y="3237"/>
                  </a:cubicBezTo>
                  <a:lnTo>
                    <a:pt x="3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2813850" y="2895025"/>
              <a:ext cx="146800" cy="455350"/>
            </a:xfrm>
            <a:custGeom>
              <a:avLst/>
              <a:gdLst/>
              <a:ahLst/>
              <a:cxnLst/>
              <a:rect l="l" t="t" r="r" b="b"/>
              <a:pathLst>
                <a:path w="5872" h="18214" extrusionOk="0">
                  <a:moveTo>
                    <a:pt x="5871" y="0"/>
                  </a:moveTo>
                  <a:cubicBezTo>
                    <a:pt x="4237" y="1535"/>
                    <a:pt x="601" y="2035"/>
                    <a:pt x="601" y="2035"/>
                  </a:cubicBezTo>
                  <a:lnTo>
                    <a:pt x="0" y="6338"/>
                  </a:lnTo>
                  <a:lnTo>
                    <a:pt x="1535" y="18213"/>
                  </a:lnTo>
                  <a:lnTo>
                    <a:pt x="968" y="6571"/>
                  </a:lnTo>
                  <a:lnTo>
                    <a:pt x="1602" y="2702"/>
                  </a:lnTo>
                  <a:cubicBezTo>
                    <a:pt x="3369" y="2469"/>
                    <a:pt x="4937" y="1501"/>
                    <a:pt x="5871"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2929775" y="2202025"/>
              <a:ext cx="170125" cy="349425"/>
            </a:xfrm>
            <a:custGeom>
              <a:avLst/>
              <a:gdLst/>
              <a:ahLst/>
              <a:cxnLst/>
              <a:rect l="l" t="t" r="r" b="b"/>
              <a:pathLst>
                <a:path w="6805" h="13977" extrusionOk="0">
                  <a:moveTo>
                    <a:pt x="0" y="0"/>
                  </a:moveTo>
                  <a:lnTo>
                    <a:pt x="1201" y="13977"/>
                  </a:lnTo>
                  <a:lnTo>
                    <a:pt x="6805" y="11842"/>
                  </a:lnTo>
                  <a:cubicBezTo>
                    <a:pt x="6805" y="11842"/>
                    <a:pt x="4603" y="4170"/>
                    <a:pt x="3769" y="2469"/>
                  </a:cubicBezTo>
                  <a:cubicBezTo>
                    <a:pt x="2935" y="767"/>
                    <a:pt x="2202" y="200"/>
                    <a:pt x="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2929775" y="2202025"/>
              <a:ext cx="170125" cy="349425"/>
            </a:xfrm>
            <a:custGeom>
              <a:avLst/>
              <a:gdLst/>
              <a:ahLst/>
              <a:cxnLst/>
              <a:rect l="l" t="t" r="r" b="b"/>
              <a:pathLst>
                <a:path w="6805" h="13977" extrusionOk="0">
                  <a:moveTo>
                    <a:pt x="0" y="0"/>
                  </a:moveTo>
                  <a:lnTo>
                    <a:pt x="1201" y="13977"/>
                  </a:lnTo>
                  <a:lnTo>
                    <a:pt x="6805" y="11842"/>
                  </a:lnTo>
                  <a:cubicBezTo>
                    <a:pt x="6805" y="11842"/>
                    <a:pt x="4603" y="4170"/>
                    <a:pt x="3769" y="2469"/>
                  </a:cubicBezTo>
                  <a:cubicBezTo>
                    <a:pt x="2935" y="767"/>
                    <a:pt x="2202" y="200"/>
                    <a:pt x="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2571175" y="2194525"/>
              <a:ext cx="481200" cy="684625"/>
            </a:xfrm>
            <a:custGeom>
              <a:avLst/>
              <a:gdLst/>
              <a:ahLst/>
              <a:cxnLst/>
              <a:rect l="l" t="t" r="r" b="b"/>
              <a:pathLst>
                <a:path w="19248" h="27385" extrusionOk="0">
                  <a:moveTo>
                    <a:pt x="7873" y="0"/>
                  </a:moveTo>
                  <a:lnTo>
                    <a:pt x="3870" y="400"/>
                  </a:lnTo>
                  <a:cubicBezTo>
                    <a:pt x="4170" y="5304"/>
                    <a:pt x="1235" y="7706"/>
                    <a:pt x="1235" y="7706"/>
                  </a:cubicBezTo>
                  <a:lnTo>
                    <a:pt x="2903" y="15211"/>
                  </a:lnTo>
                  <a:cubicBezTo>
                    <a:pt x="2035" y="17713"/>
                    <a:pt x="634" y="20448"/>
                    <a:pt x="0" y="24885"/>
                  </a:cubicBezTo>
                  <a:cubicBezTo>
                    <a:pt x="821" y="25834"/>
                    <a:pt x="5370" y="27384"/>
                    <a:pt x="10304" y="27384"/>
                  </a:cubicBezTo>
                  <a:cubicBezTo>
                    <a:pt x="12996" y="27384"/>
                    <a:pt x="15802" y="26923"/>
                    <a:pt x="18180" y="25652"/>
                  </a:cubicBezTo>
                  <a:cubicBezTo>
                    <a:pt x="18180" y="25652"/>
                    <a:pt x="17646" y="21249"/>
                    <a:pt x="17013" y="16745"/>
                  </a:cubicBezTo>
                  <a:cubicBezTo>
                    <a:pt x="17013" y="16745"/>
                    <a:pt x="17046" y="13310"/>
                    <a:pt x="17213" y="11542"/>
                  </a:cubicBezTo>
                  <a:cubicBezTo>
                    <a:pt x="19248" y="9407"/>
                    <a:pt x="19214" y="6772"/>
                    <a:pt x="17880" y="4670"/>
                  </a:cubicBezTo>
                  <a:cubicBezTo>
                    <a:pt x="16913" y="3069"/>
                    <a:pt x="15712" y="1601"/>
                    <a:pt x="14344" y="267"/>
                  </a:cubicBezTo>
                  <a:lnTo>
                    <a:pt x="11675" y="100"/>
                  </a:lnTo>
                  <a:lnTo>
                    <a:pt x="7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2727950" y="2193675"/>
              <a:ext cx="206850" cy="146800"/>
            </a:xfrm>
            <a:custGeom>
              <a:avLst/>
              <a:gdLst/>
              <a:ahLst/>
              <a:cxnLst/>
              <a:rect l="l" t="t" r="r" b="b"/>
              <a:pathLst>
                <a:path w="8274" h="5872" extrusionOk="0">
                  <a:moveTo>
                    <a:pt x="1602" y="1"/>
                  </a:moveTo>
                  <a:lnTo>
                    <a:pt x="101" y="167"/>
                  </a:lnTo>
                  <a:cubicBezTo>
                    <a:pt x="1" y="668"/>
                    <a:pt x="1368" y="2302"/>
                    <a:pt x="2569" y="3236"/>
                  </a:cubicBezTo>
                  <a:cubicBezTo>
                    <a:pt x="3737" y="4204"/>
                    <a:pt x="6338" y="5571"/>
                    <a:pt x="7739" y="5872"/>
                  </a:cubicBezTo>
                  <a:cubicBezTo>
                    <a:pt x="8206" y="5038"/>
                    <a:pt x="8273" y="4037"/>
                    <a:pt x="8006" y="3136"/>
                  </a:cubicBezTo>
                  <a:cubicBezTo>
                    <a:pt x="7673" y="2102"/>
                    <a:pt x="7139" y="1101"/>
                    <a:pt x="6505" y="201"/>
                  </a:cubicBezTo>
                  <a:lnTo>
                    <a:pt x="5371" y="101"/>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2723775" y="2418850"/>
              <a:ext cx="114275" cy="25875"/>
            </a:xfrm>
            <a:custGeom>
              <a:avLst/>
              <a:gdLst/>
              <a:ahLst/>
              <a:cxnLst/>
              <a:rect l="l" t="t" r="r" b="b"/>
              <a:pathLst>
                <a:path w="4571" h="1035" extrusionOk="0">
                  <a:moveTo>
                    <a:pt x="4504" y="0"/>
                  </a:moveTo>
                  <a:lnTo>
                    <a:pt x="1" y="167"/>
                  </a:lnTo>
                  <a:lnTo>
                    <a:pt x="1" y="1034"/>
                  </a:lnTo>
                  <a:lnTo>
                    <a:pt x="4571" y="834"/>
                  </a:lnTo>
                  <a:lnTo>
                    <a:pt x="45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2723775" y="2387975"/>
              <a:ext cx="76750" cy="35050"/>
            </a:xfrm>
            <a:custGeom>
              <a:avLst/>
              <a:gdLst/>
              <a:ahLst/>
              <a:cxnLst/>
              <a:rect l="l" t="t" r="r" b="b"/>
              <a:pathLst>
                <a:path w="3070" h="1402" extrusionOk="0">
                  <a:moveTo>
                    <a:pt x="1" y="1"/>
                  </a:moveTo>
                  <a:lnTo>
                    <a:pt x="134" y="1402"/>
                  </a:lnTo>
                  <a:lnTo>
                    <a:pt x="3070" y="1268"/>
                  </a:lnTo>
                  <a:lnTo>
                    <a:pt x="29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2808850" y="2360250"/>
              <a:ext cx="22525" cy="59450"/>
            </a:xfrm>
            <a:custGeom>
              <a:avLst/>
              <a:gdLst/>
              <a:ahLst/>
              <a:cxnLst/>
              <a:rect l="l" t="t" r="r" b="b"/>
              <a:pathLst>
                <a:path w="901" h="2378" extrusionOk="0">
                  <a:moveTo>
                    <a:pt x="371" y="1"/>
                  </a:moveTo>
                  <a:cubicBezTo>
                    <a:pt x="309" y="1"/>
                    <a:pt x="250" y="26"/>
                    <a:pt x="200" y="76"/>
                  </a:cubicBezTo>
                  <a:cubicBezTo>
                    <a:pt x="100" y="209"/>
                    <a:pt x="0" y="943"/>
                    <a:pt x="34" y="2377"/>
                  </a:cubicBezTo>
                  <a:lnTo>
                    <a:pt x="901" y="2344"/>
                  </a:lnTo>
                  <a:cubicBezTo>
                    <a:pt x="834" y="876"/>
                    <a:pt x="667" y="143"/>
                    <a:pt x="567" y="76"/>
                  </a:cubicBezTo>
                  <a:cubicBezTo>
                    <a:pt x="501" y="26"/>
                    <a:pt x="434" y="1"/>
                    <a:pt x="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2813875" y="2415500"/>
              <a:ext cx="10000" cy="40900"/>
            </a:xfrm>
            <a:custGeom>
              <a:avLst/>
              <a:gdLst/>
              <a:ahLst/>
              <a:cxnLst/>
              <a:rect l="l" t="t" r="r" b="b"/>
              <a:pathLst>
                <a:path w="400" h="1636" extrusionOk="0">
                  <a:moveTo>
                    <a:pt x="33" y="1"/>
                  </a:moveTo>
                  <a:cubicBezTo>
                    <a:pt x="33" y="592"/>
                    <a:pt x="0" y="1636"/>
                    <a:pt x="190" y="1636"/>
                  </a:cubicBezTo>
                  <a:cubicBezTo>
                    <a:pt x="193" y="1636"/>
                    <a:pt x="196" y="1636"/>
                    <a:pt x="200" y="1635"/>
                  </a:cubicBezTo>
                  <a:cubicBezTo>
                    <a:pt x="400" y="1635"/>
                    <a:pt x="366" y="568"/>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2657075" y="1804350"/>
              <a:ext cx="327750" cy="330150"/>
            </a:xfrm>
            <a:custGeom>
              <a:avLst/>
              <a:gdLst/>
              <a:ahLst/>
              <a:cxnLst/>
              <a:rect l="l" t="t" r="r" b="b"/>
              <a:pathLst>
                <a:path w="13110" h="13206" extrusionOk="0">
                  <a:moveTo>
                    <a:pt x="8092" y="1"/>
                  </a:moveTo>
                  <a:cubicBezTo>
                    <a:pt x="5838" y="1"/>
                    <a:pt x="3172" y="1262"/>
                    <a:pt x="1802" y="3065"/>
                  </a:cubicBezTo>
                  <a:cubicBezTo>
                    <a:pt x="0" y="5433"/>
                    <a:pt x="934" y="7968"/>
                    <a:pt x="1802" y="9536"/>
                  </a:cubicBezTo>
                  <a:cubicBezTo>
                    <a:pt x="2635" y="11104"/>
                    <a:pt x="3603" y="12505"/>
                    <a:pt x="3603" y="13205"/>
                  </a:cubicBezTo>
                  <a:lnTo>
                    <a:pt x="13110" y="4266"/>
                  </a:lnTo>
                  <a:cubicBezTo>
                    <a:pt x="13110" y="4266"/>
                    <a:pt x="12442" y="1530"/>
                    <a:pt x="10041" y="396"/>
                  </a:cubicBezTo>
                  <a:cubicBezTo>
                    <a:pt x="9467" y="125"/>
                    <a:pt x="8800" y="1"/>
                    <a:pt x="8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2632875" y="2042450"/>
              <a:ext cx="140125" cy="122525"/>
            </a:xfrm>
            <a:custGeom>
              <a:avLst/>
              <a:gdLst/>
              <a:ahLst/>
              <a:cxnLst/>
              <a:rect l="l" t="t" r="r" b="b"/>
              <a:pathLst>
                <a:path w="5605" h="4901" extrusionOk="0">
                  <a:moveTo>
                    <a:pt x="2076" y="0"/>
                  </a:moveTo>
                  <a:cubicBezTo>
                    <a:pt x="1720" y="0"/>
                    <a:pt x="1361" y="143"/>
                    <a:pt x="1002" y="479"/>
                  </a:cubicBezTo>
                  <a:cubicBezTo>
                    <a:pt x="68" y="1446"/>
                    <a:pt x="1" y="2981"/>
                    <a:pt x="902" y="4015"/>
                  </a:cubicBezTo>
                  <a:cubicBezTo>
                    <a:pt x="1410" y="4597"/>
                    <a:pt x="2127" y="4901"/>
                    <a:pt x="2847" y="4901"/>
                  </a:cubicBezTo>
                  <a:cubicBezTo>
                    <a:pt x="3448" y="4901"/>
                    <a:pt x="4052" y="4689"/>
                    <a:pt x="4537" y="4248"/>
                  </a:cubicBezTo>
                  <a:cubicBezTo>
                    <a:pt x="5605" y="3281"/>
                    <a:pt x="5004" y="2247"/>
                    <a:pt x="4037" y="1180"/>
                  </a:cubicBezTo>
                  <a:cubicBezTo>
                    <a:pt x="3406" y="505"/>
                    <a:pt x="2746" y="0"/>
                    <a:pt x="2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2642900" y="1984375"/>
              <a:ext cx="44900" cy="70175"/>
            </a:xfrm>
            <a:custGeom>
              <a:avLst/>
              <a:gdLst/>
              <a:ahLst/>
              <a:cxnLst/>
              <a:rect l="l" t="t" r="r" b="b"/>
              <a:pathLst>
                <a:path w="1796" h="2807" extrusionOk="0">
                  <a:moveTo>
                    <a:pt x="794" y="244"/>
                  </a:moveTo>
                  <a:cubicBezTo>
                    <a:pt x="896" y="244"/>
                    <a:pt x="1001" y="263"/>
                    <a:pt x="1101" y="300"/>
                  </a:cubicBezTo>
                  <a:cubicBezTo>
                    <a:pt x="1168" y="300"/>
                    <a:pt x="1234" y="334"/>
                    <a:pt x="1301" y="367"/>
                  </a:cubicBezTo>
                  <a:lnTo>
                    <a:pt x="1401" y="400"/>
                  </a:lnTo>
                  <a:lnTo>
                    <a:pt x="1435" y="434"/>
                  </a:lnTo>
                  <a:lnTo>
                    <a:pt x="1468" y="434"/>
                  </a:lnTo>
                  <a:cubicBezTo>
                    <a:pt x="1301" y="500"/>
                    <a:pt x="1101" y="567"/>
                    <a:pt x="867" y="567"/>
                  </a:cubicBezTo>
                  <a:cubicBezTo>
                    <a:pt x="801" y="567"/>
                    <a:pt x="719" y="582"/>
                    <a:pt x="633" y="582"/>
                  </a:cubicBezTo>
                  <a:cubicBezTo>
                    <a:pt x="589" y="582"/>
                    <a:pt x="545" y="578"/>
                    <a:pt x="501" y="567"/>
                  </a:cubicBezTo>
                  <a:lnTo>
                    <a:pt x="467" y="567"/>
                  </a:lnTo>
                  <a:cubicBezTo>
                    <a:pt x="434" y="567"/>
                    <a:pt x="300" y="534"/>
                    <a:pt x="300" y="500"/>
                  </a:cubicBezTo>
                  <a:cubicBezTo>
                    <a:pt x="267" y="467"/>
                    <a:pt x="300" y="434"/>
                    <a:pt x="334" y="400"/>
                  </a:cubicBezTo>
                  <a:cubicBezTo>
                    <a:pt x="459" y="296"/>
                    <a:pt x="623" y="244"/>
                    <a:pt x="794" y="244"/>
                  </a:cubicBezTo>
                  <a:close/>
                  <a:moveTo>
                    <a:pt x="667" y="0"/>
                  </a:moveTo>
                  <a:cubicBezTo>
                    <a:pt x="434" y="0"/>
                    <a:pt x="0" y="167"/>
                    <a:pt x="0" y="467"/>
                  </a:cubicBezTo>
                  <a:cubicBezTo>
                    <a:pt x="29" y="731"/>
                    <a:pt x="471" y="840"/>
                    <a:pt x="736" y="840"/>
                  </a:cubicBezTo>
                  <a:cubicBezTo>
                    <a:pt x="773" y="840"/>
                    <a:pt x="806" y="838"/>
                    <a:pt x="834" y="834"/>
                  </a:cubicBezTo>
                  <a:cubicBezTo>
                    <a:pt x="1068" y="834"/>
                    <a:pt x="1268" y="801"/>
                    <a:pt x="1468" y="734"/>
                  </a:cubicBezTo>
                  <a:lnTo>
                    <a:pt x="1468" y="734"/>
                  </a:lnTo>
                  <a:cubicBezTo>
                    <a:pt x="1468" y="1168"/>
                    <a:pt x="1435" y="1568"/>
                    <a:pt x="1301" y="1968"/>
                  </a:cubicBezTo>
                  <a:cubicBezTo>
                    <a:pt x="1234" y="2135"/>
                    <a:pt x="1101" y="2302"/>
                    <a:pt x="968" y="2435"/>
                  </a:cubicBezTo>
                  <a:cubicBezTo>
                    <a:pt x="821" y="2533"/>
                    <a:pt x="639" y="2595"/>
                    <a:pt x="460" y="2595"/>
                  </a:cubicBezTo>
                  <a:cubicBezTo>
                    <a:pt x="395" y="2595"/>
                    <a:pt x="330" y="2586"/>
                    <a:pt x="267" y="2569"/>
                  </a:cubicBezTo>
                  <a:cubicBezTo>
                    <a:pt x="257" y="2566"/>
                    <a:pt x="248" y="2565"/>
                    <a:pt x="239" y="2565"/>
                  </a:cubicBezTo>
                  <a:cubicBezTo>
                    <a:pt x="139" y="2565"/>
                    <a:pt x="175" y="2738"/>
                    <a:pt x="267" y="2769"/>
                  </a:cubicBezTo>
                  <a:cubicBezTo>
                    <a:pt x="356" y="2794"/>
                    <a:pt x="446" y="2806"/>
                    <a:pt x="535" y="2806"/>
                  </a:cubicBezTo>
                  <a:cubicBezTo>
                    <a:pt x="913" y="2806"/>
                    <a:pt x="1272" y="2586"/>
                    <a:pt x="1435" y="2235"/>
                  </a:cubicBezTo>
                  <a:cubicBezTo>
                    <a:pt x="1735" y="1735"/>
                    <a:pt x="1635" y="1134"/>
                    <a:pt x="1768" y="567"/>
                  </a:cubicBezTo>
                  <a:cubicBezTo>
                    <a:pt x="1796" y="457"/>
                    <a:pt x="1709" y="392"/>
                    <a:pt x="1640" y="392"/>
                  </a:cubicBezTo>
                  <a:cubicBezTo>
                    <a:pt x="1626" y="392"/>
                    <a:pt x="1613" y="395"/>
                    <a:pt x="1601" y="400"/>
                  </a:cubicBezTo>
                  <a:cubicBezTo>
                    <a:pt x="1501" y="234"/>
                    <a:pt x="1368" y="133"/>
                    <a:pt x="1201" y="100"/>
                  </a:cubicBezTo>
                  <a:cubicBezTo>
                    <a:pt x="1034" y="33"/>
                    <a:pt x="834"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2659575" y="1854725"/>
              <a:ext cx="338600" cy="466575"/>
            </a:xfrm>
            <a:custGeom>
              <a:avLst/>
              <a:gdLst/>
              <a:ahLst/>
              <a:cxnLst/>
              <a:rect l="l" t="t" r="r" b="b"/>
              <a:pathLst>
                <a:path w="13544" h="18663" extrusionOk="0">
                  <a:moveTo>
                    <a:pt x="9928" y="0"/>
                  </a:moveTo>
                  <a:cubicBezTo>
                    <a:pt x="9575" y="0"/>
                    <a:pt x="9221" y="27"/>
                    <a:pt x="8873" y="82"/>
                  </a:cubicBezTo>
                  <a:cubicBezTo>
                    <a:pt x="7472" y="282"/>
                    <a:pt x="6171" y="1050"/>
                    <a:pt x="5304" y="2184"/>
                  </a:cubicBezTo>
                  <a:cubicBezTo>
                    <a:pt x="4937" y="2651"/>
                    <a:pt x="4670" y="3218"/>
                    <a:pt x="4537" y="3852"/>
                  </a:cubicBezTo>
                  <a:cubicBezTo>
                    <a:pt x="4337" y="4619"/>
                    <a:pt x="4470" y="5420"/>
                    <a:pt x="4203" y="6153"/>
                  </a:cubicBezTo>
                  <a:cubicBezTo>
                    <a:pt x="4203" y="6253"/>
                    <a:pt x="4137" y="6354"/>
                    <a:pt x="4103" y="6420"/>
                  </a:cubicBezTo>
                  <a:cubicBezTo>
                    <a:pt x="4037" y="6487"/>
                    <a:pt x="3936" y="6520"/>
                    <a:pt x="3870" y="6520"/>
                  </a:cubicBezTo>
                  <a:cubicBezTo>
                    <a:pt x="3736" y="6487"/>
                    <a:pt x="3636" y="6387"/>
                    <a:pt x="3603" y="6287"/>
                  </a:cubicBezTo>
                  <a:cubicBezTo>
                    <a:pt x="3336" y="5720"/>
                    <a:pt x="2836" y="5319"/>
                    <a:pt x="2202" y="5186"/>
                  </a:cubicBezTo>
                  <a:cubicBezTo>
                    <a:pt x="2102" y="5167"/>
                    <a:pt x="2001" y="5158"/>
                    <a:pt x="1899" y="5158"/>
                  </a:cubicBezTo>
                  <a:cubicBezTo>
                    <a:pt x="1461" y="5158"/>
                    <a:pt x="1026" y="5334"/>
                    <a:pt x="701" y="5686"/>
                  </a:cubicBezTo>
                  <a:cubicBezTo>
                    <a:pt x="0" y="6520"/>
                    <a:pt x="401" y="7921"/>
                    <a:pt x="1435" y="8722"/>
                  </a:cubicBezTo>
                  <a:cubicBezTo>
                    <a:pt x="1992" y="9144"/>
                    <a:pt x="2461" y="9259"/>
                    <a:pt x="2808" y="9259"/>
                  </a:cubicBezTo>
                  <a:cubicBezTo>
                    <a:pt x="3229" y="9259"/>
                    <a:pt x="3469" y="9089"/>
                    <a:pt x="3469" y="9089"/>
                  </a:cubicBezTo>
                  <a:lnTo>
                    <a:pt x="3536" y="13992"/>
                  </a:lnTo>
                  <a:cubicBezTo>
                    <a:pt x="3536" y="13992"/>
                    <a:pt x="3836" y="14993"/>
                    <a:pt x="6438" y="16861"/>
                  </a:cubicBezTo>
                  <a:cubicBezTo>
                    <a:pt x="7739" y="17795"/>
                    <a:pt x="10174" y="18662"/>
                    <a:pt x="10174" y="18662"/>
                  </a:cubicBezTo>
                  <a:cubicBezTo>
                    <a:pt x="11008" y="16828"/>
                    <a:pt x="8707" y="13992"/>
                    <a:pt x="8707" y="13992"/>
                  </a:cubicBezTo>
                  <a:lnTo>
                    <a:pt x="8707" y="11958"/>
                  </a:lnTo>
                  <a:cubicBezTo>
                    <a:pt x="9087" y="12000"/>
                    <a:pt x="9420" y="12022"/>
                    <a:pt x="9718" y="12022"/>
                  </a:cubicBezTo>
                  <a:cubicBezTo>
                    <a:pt x="10362" y="12022"/>
                    <a:pt x="10842" y="11919"/>
                    <a:pt x="11275" y="11691"/>
                  </a:cubicBezTo>
                  <a:cubicBezTo>
                    <a:pt x="11909" y="11390"/>
                    <a:pt x="13210" y="9756"/>
                    <a:pt x="13343" y="6153"/>
                  </a:cubicBezTo>
                  <a:cubicBezTo>
                    <a:pt x="13543" y="1583"/>
                    <a:pt x="12276" y="616"/>
                    <a:pt x="11375" y="149"/>
                  </a:cubicBezTo>
                  <a:cubicBezTo>
                    <a:pt x="10909" y="52"/>
                    <a:pt x="10420" y="0"/>
                    <a:pt x="99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2723775" y="1949600"/>
              <a:ext cx="296900" cy="79825"/>
            </a:xfrm>
            <a:custGeom>
              <a:avLst/>
              <a:gdLst/>
              <a:ahLst/>
              <a:cxnLst/>
              <a:rect l="l" t="t" r="r" b="b"/>
              <a:pathLst>
                <a:path w="11876" h="3193" extrusionOk="0">
                  <a:moveTo>
                    <a:pt x="10809" y="424"/>
                  </a:moveTo>
                  <a:lnTo>
                    <a:pt x="10909" y="457"/>
                  </a:lnTo>
                  <a:cubicBezTo>
                    <a:pt x="10975" y="490"/>
                    <a:pt x="11042" y="524"/>
                    <a:pt x="11109" y="590"/>
                  </a:cubicBezTo>
                  <a:cubicBezTo>
                    <a:pt x="11242" y="757"/>
                    <a:pt x="11142" y="1391"/>
                    <a:pt x="11042" y="1758"/>
                  </a:cubicBezTo>
                  <a:lnTo>
                    <a:pt x="11042" y="1725"/>
                  </a:lnTo>
                  <a:cubicBezTo>
                    <a:pt x="10975" y="2192"/>
                    <a:pt x="10675" y="2592"/>
                    <a:pt x="10241" y="2792"/>
                  </a:cubicBezTo>
                  <a:cubicBezTo>
                    <a:pt x="10041" y="2859"/>
                    <a:pt x="9841" y="2892"/>
                    <a:pt x="9641" y="2892"/>
                  </a:cubicBezTo>
                  <a:cubicBezTo>
                    <a:pt x="9585" y="2901"/>
                    <a:pt x="9528" y="2905"/>
                    <a:pt x="9472" y="2905"/>
                  </a:cubicBezTo>
                  <a:cubicBezTo>
                    <a:pt x="9090" y="2905"/>
                    <a:pt x="8706" y="2716"/>
                    <a:pt x="8474" y="2425"/>
                  </a:cubicBezTo>
                  <a:lnTo>
                    <a:pt x="8440" y="2392"/>
                  </a:lnTo>
                  <a:lnTo>
                    <a:pt x="8407" y="2358"/>
                  </a:lnTo>
                  <a:cubicBezTo>
                    <a:pt x="8407" y="2325"/>
                    <a:pt x="8407" y="2325"/>
                    <a:pt x="8373" y="2292"/>
                  </a:cubicBezTo>
                  <a:cubicBezTo>
                    <a:pt x="8373" y="2292"/>
                    <a:pt x="8373" y="2258"/>
                    <a:pt x="8340" y="2225"/>
                  </a:cubicBezTo>
                  <a:lnTo>
                    <a:pt x="8340" y="2192"/>
                  </a:lnTo>
                  <a:cubicBezTo>
                    <a:pt x="8340" y="2092"/>
                    <a:pt x="8307" y="2025"/>
                    <a:pt x="8273" y="1925"/>
                  </a:cubicBezTo>
                  <a:cubicBezTo>
                    <a:pt x="8173" y="1591"/>
                    <a:pt x="8207" y="1258"/>
                    <a:pt x="8340" y="924"/>
                  </a:cubicBezTo>
                  <a:cubicBezTo>
                    <a:pt x="8740" y="624"/>
                    <a:pt x="9207" y="457"/>
                    <a:pt x="9674" y="424"/>
                  </a:cubicBezTo>
                  <a:close/>
                  <a:moveTo>
                    <a:pt x="4513" y="352"/>
                  </a:moveTo>
                  <a:cubicBezTo>
                    <a:pt x="4643" y="352"/>
                    <a:pt x="4774" y="364"/>
                    <a:pt x="4904" y="390"/>
                  </a:cubicBezTo>
                  <a:lnTo>
                    <a:pt x="5004" y="390"/>
                  </a:lnTo>
                  <a:cubicBezTo>
                    <a:pt x="5138" y="390"/>
                    <a:pt x="5238" y="424"/>
                    <a:pt x="5371" y="424"/>
                  </a:cubicBezTo>
                  <a:lnTo>
                    <a:pt x="5505" y="457"/>
                  </a:lnTo>
                  <a:cubicBezTo>
                    <a:pt x="5638" y="490"/>
                    <a:pt x="5738" y="524"/>
                    <a:pt x="5872" y="557"/>
                  </a:cubicBezTo>
                  <a:lnTo>
                    <a:pt x="5972" y="624"/>
                  </a:lnTo>
                  <a:cubicBezTo>
                    <a:pt x="6005" y="624"/>
                    <a:pt x="6038" y="624"/>
                    <a:pt x="6072" y="657"/>
                  </a:cubicBezTo>
                  <a:lnTo>
                    <a:pt x="6105" y="657"/>
                  </a:lnTo>
                  <a:lnTo>
                    <a:pt x="6139" y="691"/>
                  </a:lnTo>
                  <a:cubicBezTo>
                    <a:pt x="6239" y="724"/>
                    <a:pt x="6305" y="791"/>
                    <a:pt x="6372" y="857"/>
                  </a:cubicBezTo>
                  <a:cubicBezTo>
                    <a:pt x="6505" y="1191"/>
                    <a:pt x="6505" y="1558"/>
                    <a:pt x="6372" y="1891"/>
                  </a:cubicBezTo>
                  <a:cubicBezTo>
                    <a:pt x="6305" y="2125"/>
                    <a:pt x="6139" y="2358"/>
                    <a:pt x="5938" y="2525"/>
                  </a:cubicBezTo>
                  <a:cubicBezTo>
                    <a:pt x="5668" y="2795"/>
                    <a:pt x="5290" y="2930"/>
                    <a:pt x="4901" y="2930"/>
                  </a:cubicBezTo>
                  <a:cubicBezTo>
                    <a:pt x="4858" y="2930"/>
                    <a:pt x="4814" y="2929"/>
                    <a:pt x="4771" y="2925"/>
                  </a:cubicBezTo>
                  <a:cubicBezTo>
                    <a:pt x="4739" y="2928"/>
                    <a:pt x="4708" y="2929"/>
                    <a:pt x="4677" y="2929"/>
                  </a:cubicBezTo>
                  <a:cubicBezTo>
                    <a:pt x="4280" y="2929"/>
                    <a:pt x="3918" y="2734"/>
                    <a:pt x="3670" y="2425"/>
                  </a:cubicBezTo>
                  <a:lnTo>
                    <a:pt x="3603" y="2392"/>
                  </a:lnTo>
                  <a:lnTo>
                    <a:pt x="3603" y="2358"/>
                  </a:lnTo>
                  <a:lnTo>
                    <a:pt x="3570" y="2292"/>
                  </a:lnTo>
                  <a:cubicBezTo>
                    <a:pt x="3570" y="2292"/>
                    <a:pt x="3537" y="2258"/>
                    <a:pt x="3537" y="2258"/>
                  </a:cubicBezTo>
                  <a:lnTo>
                    <a:pt x="3537" y="2225"/>
                  </a:lnTo>
                  <a:cubicBezTo>
                    <a:pt x="3537" y="2225"/>
                    <a:pt x="3537" y="2192"/>
                    <a:pt x="3537" y="2192"/>
                  </a:cubicBezTo>
                  <a:lnTo>
                    <a:pt x="3503" y="2158"/>
                  </a:lnTo>
                  <a:cubicBezTo>
                    <a:pt x="3470" y="2125"/>
                    <a:pt x="3470" y="2058"/>
                    <a:pt x="3437" y="2025"/>
                  </a:cubicBezTo>
                  <a:lnTo>
                    <a:pt x="3437" y="1925"/>
                  </a:lnTo>
                  <a:cubicBezTo>
                    <a:pt x="3437" y="1891"/>
                    <a:pt x="3403" y="1858"/>
                    <a:pt x="3403" y="1791"/>
                  </a:cubicBezTo>
                  <a:lnTo>
                    <a:pt x="3403" y="1725"/>
                  </a:lnTo>
                  <a:cubicBezTo>
                    <a:pt x="3337" y="1424"/>
                    <a:pt x="3236" y="757"/>
                    <a:pt x="3437" y="624"/>
                  </a:cubicBezTo>
                  <a:cubicBezTo>
                    <a:pt x="3782" y="451"/>
                    <a:pt x="4145" y="352"/>
                    <a:pt x="4513" y="352"/>
                  </a:cubicBezTo>
                  <a:close/>
                  <a:moveTo>
                    <a:pt x="10431" y="0"/>
                  </a:moveTo>
                  <a:cubicBezTo>
                    <a:pt x="9921" y="0"/>
                    <a:pt x="9408" y="53"/>
                    <a:pt x="8907" y="157"/>
                  </a:cubicBezTo>
                  <a:cubicBezTo>
                    <a:pt x="8107" y="357"/>
                    <a:pt x="7806" y="590"/>
                    <a:pt x="7373" y="590"/>
                  </a:cubicBezTo>
                  <a:cubicBezTo>
                    <a:pt x="7350" y="592"/>
                    <a:pt x="7327" y="593"/>
                    <a:pt x="7304" y="593"/>
                  </a:cubicBezTo>
                  <a:cubicBezTo>
                    <a:pt x="6932" y="593"/>
                    <a:pt x="6591" y="345"/>
                    <a:pt x="5805" y="157"/>
                  </a:cubicBezTo>
                  <a:cubicBezTo>
                    <a:pt x="5280" y="76"/>
                    <a:pt x="4755" y="32"/>
                    <a:pt x="4229" y="32"/>
                  </a:cubicBezTo>
                  <a:cubicBezTo>
                    <a:pt x="3887" y="32"/>
                    <a:pt x="3545" y="51"/>
                    <a:pt x="3203" y="90"/>
                  </a:cubicBezTo>
                  <a:lnTo>
                    <a:pt x="2936" y="123"/>
                  </a:lnTo>
                  <a:lnTo>
                    <a:pt x="334" y="991"/>
                  </a:lnTo>
                  <a:cubicBezTo>
                    <a:pt x="234" y="1158"/>
                    <a:pt x="101" y="1324"/>
                    <a:pt x="1" y="1491"/>
                  </a:cubicBezTo>
                  <a:cubicBezTo>
                    <a:pt x="101" y="1524"/>
                    <a:pt x="168" y="1591"/>
                    <a:pt x="268" y="1625"/>
                  </a:cubicBezTo>
                  <a:lnTo>
                    <a:pt x="2769" y="824"/>
                  </a:lnTo>
                  <a:lnTo>
                    <a:pt x="2870" y="957"/>
                  </a:lnTo>
                  <a:cubicBezTo>
                    <a:pt x="2903" y="1024"/>
                    <a:pt x="2936" y="1091"/>
                    <a:pt x="2936" y="1158"/>
                  </a:cubicBezTo>
                  <a:cubicBezTo>
                    <a:pt x="3003" y="1558"/>
                    <a:pt x="3070" y="1991"/>
                    <a:pt x="3203" y="2392"/>
                  </a:cubicBezTo>
                  <a:cubicBezTo>
                    <a:pt x="3270" y="2559"/>
                    <a:pt x="3403" y="2725"/>
                    <a:pt x="3537" y="2859"/>
                  </a:cubicBezTo>
                  <a:cubicBezTo>
                    <a:pt x="3570" y="2892"/>
                    <a:pt x="3637" y="2925"/>
                    <a:pt x="3703" y="2992"/>
                  </a:cubicBezTo>
                  <a:lnTo>
                    <a:pt x="3804" y="3026"/>
                  </a:lnTo>
                  <a:cubicBezTo>
                    <a:pt x="3870" y="3092"/>
                    <a:pt x="3970" y="3126"/>
                    <a:pt x="4070" y="3159"/>
                  </a:cubicBezTo>
                  <a:lnTo>
                    <a:pt x="4304" y="3159"/>
                  </a:lnTo>
                  <a:lnTo>
                    <a:pt x="4537" y="3192"/>
                  </a:lnTo>
                  <a:lnTo>
                    <a:pt x="4804" y="3192"/>
                  </a:lnTo>
                  <a:cubicBezTo>
                    <a:pt x="5872" y="3192"/>
                    <a:pt x="6339" y="2725"/>
                    <a:pt x="6606" y="2258"/>
                  </a:cubicBezTo>
                  <a:cubicBezTo>
                    <a:pt x="6906" y="1791"/>
                    <a:pt x="6872" y="1124"/>
                    <a:pt x="7373" y="1124"/>
                  </a:cubicBezTo>
                  <a:lnTo>
                    <a:pt x="7439" y="1124"/>
                  </a:lnTo>
                  <a:cubicBezTo>
                    <a:pt x="7806" y="1191"/>
                    <a:pt x="7740" y="1791"/>
                    <a:pt x="7973" y="2258"/>
                  </a:cubicBezTo>
                  <a:cubicBezTo>
                    <a:pt x="8040" y="2425"/>
                    <a:pt x="8140" y="2592"/>
                    <a:pt x="8307" y="2725"/>
                  </a:cubicBezTo>
                  <a:cubicBezTo>
                    <a:pt x="8307" y="2759"/>
                    <a:pt x="8340" y="2792"/>
                    <a:pt x="8373" y="2792"/>
                  </a:cubicBezTo>
                  <a:lnTo>
                    <a:pt x="8407" y="2825"/>
                  </a:lnTo>
                  <a:lnTo>
                    <a:pt x="8474" y="2859"/>
                  </a:lnTo>
                  <a:lnTo>
                    <a:pt x="8507" y="2892"/>
                  </a:lnTo>
                  <a:lnTo>
                    <a:pt x="8540" y="2925"/>
                  </a:lnTo>
                  <a:lnTo>
                    <a:pt x="8607" y="2925"/>
                  </a:lnTo>
                  <a:cubicBezTo>
                    <a:pt x="8740" y="2992"/>
                    <a:pt x="8874" y="3059"/>
                    <a:pt x="9041" y="3092"/>
                  </a:cubicBezTo>
                  <a:lnTo>
                    <a:pt x="9074" y="3092"/>
                  </a:lnTo>
                  <a:cubicBezTo>
                    <a:pt x="9241" y="3126"/>
                    <a:pt x="9408" y="3126"/>
                    <a:pt x="9574" y="3126"/>
                  </a:cubicBezTo>
                  <a:cubicBezTo>
                    <a:pt x="9627" y="3131"/>
                    <a:pt x="9679" y="3133"/>
                    <a:pt x="9730" y="3133"/>
                  </a:cubicBezTo>
                  <a:cubicBezTo>
                    <a:pt x="10334" y="3133"/>
                    <a:pt x="10865" y="2781"/>
                    <a:pt x="11142" y="2258"/>
                  </a:cubicBezTo>
                  <a:cubicBezTo>
                    <a:pt x="11309" y="1858"/>
                    <a:pt x="11409" y="1424"/>
                    <a:pt x="11476" y="991"/>
                  </a:cubicBezTo>
                  <a:cubicBezTo>
                    <a:pt x="11509" y="924"/>
                    <a:pt x="11542" y="891"/>
                    <a:pt x="11609" y="824"/>
                  </a:cubicBezTo>
                  <a:cubicBezTo>
                    <a:pt x="11709" y="757"/>
                    <a:pt x="11776" y="624"/>
                    <a:pt x="11843" y="490"/>
                  </a:cubicBezTo>
                  <a:cubicBezTo>
                    <a:pt x="11876" y="324"/>
                    <a:pt x="11776" y="157"/>
                    <a:pt x="11609" y="90"/>
                  </a:cubicBezTo>
                  <a:lnTo>
                    <a:pt x="11342" y="57"/>
                  </a:lnTo>
                  <a:cubicBezTo>
                    <a:pt x="11042" y="19"/>
                    <a:pt x="10737" y="0"/>
                    <a:pt x="10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2835525" y="1971775"/>
              <a:ext cx="26725" cy="26050"/>
            </a:xfrm>
            <a:custGeom>
              <a:avLst/>
              <a:gdLst/>
              <a:ahLst/>
              <a:cxnLst/>
              <a:rect l="l" t="t" r="r" b="b"/>
              <a:pathLst>
                <a:path w="1069" h="1042" extrusionOk="0">
                  <a:moveTo>
                    <a:pt x="559" y="0"/>
                  </a:moveTo>
                  <a:cubicBezTo>
                    <a:pt x="540" y="0"/>
                    <a:pt x="521" y="1"/>
                    <a:pt x="501" y="4"/>
                  </a:cubicBezTo>
                  <a:cubicBezTo>
                    <a:pt x="201" y="70"/>
                    <a:pt x="1" y="304"/>
                    <a:pt x="34" y="604"/>
                  </a:cubicBezTo>
                  <a:cubicBezTo>
                    <a:pt x="65" y="851"/>
                    <a:pt x="268" y="1041"/>
                    <a:pt x="510" y="1041"/>
                  </a:cubicBezTo>
                  <a:cubicBezTo>
                    <a:pt x="529" y="1041"/>
                    <a:pt x="548" y="1040"/>
                    <a:pt x="568" y="1038"/>
                  </a:cubicBezTo>
                  <a:cubicBezTo>
                    <a:pt x="868" y="1004"/>
                    <a:pt x="1068" y="738"/>
                    <a:pt x="1035" y="471"/>
                  </a:cubicBezTo>
                  <a:lnTo>
                    <a:pt x="1035" y="437"/>
                  </a:lnTo>
                  <a:cubicBezTo>
                    <a:pt x="1004" y="190"/>
                    <a:pt x="801"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2857200" y="2068600"/>
              <a:ext cx="47575" cy="29675"/>
            </a:xfrm>
            <a:custGeom>
              <a:avLst/>
              <a:gdLst/>
              <a:ahLst/>
              <a:cxnLst/>
              <a:rect l="l" t="t" r="r" b="b"/>
              <a:pathLst>
                <a:path w="1903" h="1187" extrusionOk="0">
                  <a:moveTo>
                    <a:pt x="101" y="0"/>
                  </a:moveTo>
                  <a:lnTo>
                    <a:pt x="101" y="0"/>
                  </a:lnTo>
                  <a:cubicBezTo>
                    <a:pt x="1" y="500"/>
                    <a:pt x="301" y="1034"/>
                    <a:pt x="802" y="1168"/>
                  </a:cubicBezTo>
                  <a:lnTo>
                    <a:pt x="835" y="1168"/>
                  </a:lnTo>
                  <a:cubicBezTo>
                    <a:pt x="900" y="1181"/>
                    <a:pt x="964" y="1187"/>
                    <a:pt x="1026" y="1187"/>
                  </a:cubicBezTo>
                  <a:cubicBezTo>
                    <a:pt x="1450" y="1187"/>
                    <a:pt x="1815" y="903"/>
                    <a:pt x="1902" y="467"/>
                  </a:cubicBezTo>
                  <a:lnTo>
                    <a:pt x="1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946450" y="1925625"/>
              <a:ext cx="30050" cy="17900"/>
            </a:xfrm>
            <a:custGeom>
              <a:avLst/>
              <a:gdLst/>
              <a:ahLst/>
              <a:cxnLst/>
              <a:rect l="l" t="t" r="r" b="b"/>
              <a:pathLst>
                <a:path w="1202" h="716" extrusionOk="0">
                  <a:moveTo>
                    <a:pt x="535" y="0"/>
                  </a:moveTo>
                  <a:cubicBezTo>
                    <a:pt x="284" y="0"/>
                    <a:pt x="57" y="159"/>
                    <a:pt x="0" y="415"/>
                  </a:cubicBezTo>
                  <a:lnTo>
                    <a:pt x="1134" y="716"/>
                  </a:lnTo>
                  <a:cubicBezTo>
                    <a:pt x="1201" y="382"/>
                    <a:pt x="1001" y="82"/>
                    <a:pt x="667" y="15"/>
                  </a:cubicBezTo>
                  <a:cubicBezTo>
                    <a:pt x="623" y="5"/>
                    <a:pt x="579" y="0"/>
                    <a:pt x="5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814675" y="1927050"/>
              <a:ext cx="30050" cy="20650"/>
            </a:xfrm>
            <a:custGeom>
              <a:avLst/>
              <a:gdLst/>
              <a:ahLst/>
              <a:cxnLst/>
              <a:rect l="l" t="t" r="r" b="b"/>
              <a:pathLst>
                <a:path w="1202" h="826" extrusionOk="0">
                  <a:moveTo>
                    <a:pt x="685" y="0"/>
                  </a:moveTo>
                  <a:cubicBezTo>
                    <a:pt x="599" y="0"/>
                    <a:pt x="512" y="19"/>
                    <a:pt x="434" y="58"/>
                  </a:cubicBezTo>
                  <a:lnTo>
                    <a:pt x="401" y="58"/>
                  </a:lnTo>
                  <a:cubicBezTo>
                    <a:pt x="134" y="191"/>
                    <a:pt x="1" y="558"/>
                    <a:pt x="168" y="825"/>
                  </a:cubicBezTo>
                  <a:lnTo>
                    <a:pt x="1202" y="325"/>
                  </a:lnTo>
                  <a:cubicBezTo>
                    <a:pt x="1107" y="112"/>
                    <a:pt x="895" y="0"/>
                    <a:pt x="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2940600" y="1971750"/>
              <a:ext cx="26725" cy="25225"/>
            </a:xfrm>
            <a:custGeom>
              <a:avLst/>
              <a:gdLst/>
              <a:ahLst/>
              <a:cxnLst/>
              <a:rect l="l" t="t" r="r" b="b"/>
              <a:pathLst>
                <a:path w="1069" h="1009" extrusionOk="0">
                  <a:moveTo>
                    <a:pt x="568" y="0"/>
                  </a:moveTo>
                  <a:cubicBezTo>
                    <a:pt x="546" y="0"/>
                    <a:pt x="524" y="2"/>
                    <a:pt x="501" y="5"/>
                  </a:cubicBezTo>
                  <a:cubicBezTo>
                    <a:pt x="201" y="38"/>
                    <a:pt x="1" y="272"/>
                    <a:pt x="34" y="572"/>
                  </a:cubicBezTo>
                  <a:cubicBezTo>
                    <a:pt x="65" y="819"/>
                    <a:pt x="296" y="1009"/>
                    <a:pt x="542" y="1009"/>
                  </a:cubicBezTo>
                  <a:cubicBezTo>
                    <a:pt x="562" y="1009"/>
                    <a:pt x="582" y="1008"/>
                    <a:pt x="601" y="1005"/>
                  </a:cubicBezTo>
                  <a:cubicBezTo>
                    <a:pt x="868" y="972"/>
                    <a:pt x="1068" y="739"/>
                    <a:pt x="1068" y="438"/>
                  </a:cubicBezTo>
                  <a:cubicBezTo>
                    <a:pt x="1068" y="438"/>
                    <a:pt x="1068" y="438"/>
                    <a:pt x="1035" y="405"/>
                  </a:cubicBezTo>
                  <a:cubicBezTo>
                    <a:pt x="1004" y="161"/>
                    <a:pt x="806" y="0"/>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2903900" y="1980200"/>
              <a:ext cx="42575" cy="70900"/>
            </a:xfrm>
            <a:custGeom>
              <a:avLst/>
              <a:gdLst/>
              <a:ahLst/>
              <a:cxnLst/>
              <a:rect l="l" t="t" r="r" b="b"/>
              <a:pathLst>
                <a:path w="1703" h="2836" extrusionOk="0">
                  <a:moveTo>
                    <a:pt x="1" y="0"/>
                  </a:moveTo>
                  <a:lnTo>
                    <a:pt x="201" y="2836"/>
                  </a:lnTo>
                  <a:lnTo>
                    <a:pt x="1702" y="226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2767975" y="2107775"/>
              <a:ext cx="109275" cy="64250"/>
            </a:xfrm>
            <a:custGeom>
              <a:avLst/>
              <a:gdLst/>
              <a:ahLst/>
              <a:cxnLst/>
              <a:rect l="l" t="t" r="r" b="b"/>
              <a:pathLst>
                <a:path w="4371" h="2570" extrusionOk="0">
                  <a:moveTo>
                    <a:pt x="1" y="1"/>
                  </a:moveTo>
                  <a:lnTo>
                    <a:pt x="1" y="1"/>
                  </a:lnTo>
                  <a:cubicBezTo>
                    <a:pt x="168" y="568"/>
                    <a:pt x="534" y="1068"/>
                    <a:pt x="1035" y="1402"/>
                  </a:cubicBezTo>
                  <a:cubicBezTo>
                    <a:pt x="1835" y="2002"/>
                    <a:pt x="4371" y="2569"/>
                    <a:pt x="4371" y="2569"/>
                  </a:cubicBezTo>
                  <a:lnTo>
                    <a:pt x="4371" y="1836"/>
                  </a:lnTo>
                  <a:cubicBezTo>
                    <a:pt x="3136" y="1669"/>
                    <a:pt x="468" y="96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2653725" y="1779000"/>
              <a:ext cx="331925" cy="217900"/>
            </a:xfrm>
            <a:custGeom>
              <a:avLst/>
              <a:gdLst/>
              <a:ahLst/>
              <a:cxnLst/>
              <a:rect l="l" t="t" r="r" b="b"/>
              <a:pathLst>
                <a:path w="13277" h="8716" extrusionOk="0">
                  <a:moveTo>
                    <a:pt x="8415" y="0"/>
                  </a:moveTo>
                  <a:cubicBezTo>
                    <a:pt x="7297" y="0"/>
                    <a:pt x="6058" y="230"/>
                    <a:pt x="4871" y="743"/>
                  </a:cubicBezTo>
                  <a:cubicBezTo>
                    <a:pt x="2569" y="1710"/>
                    <a:pt x="535" y="3145"/>
                    <a:pt x="201" y="5246"/>
                  </a:cubicBezTo>
                  <a:cubicBezTo>
                    <a:pt x="1" y="6447"/>
                    <a:pt x="268" y="7681"/>
                    <a:pt x="935" y="8715"/>
                  </a:cubicBezTo>
                  <a:cubicBezTo>
                    <a:pt x="1260" y="8363"/>
                    <a:pt x="1695" y="8187"/>
                    <a:pt x="2133" y="8187"/>
                  </a:cubicBezTo>
                  <a:cubicBezTo>
                    <a:pt x="2235" y="8187"/>
                    <a:pt x="2336" y="8196"/>
                    <a:pt x="2436" y="8215"/>
                  </a:cubicBezTo>
                  <a:cubicBezTo>
                    <a:pt x="2569" y="8248"/>
                    <a:pt x="2703" y="8282"/>
                    <a:pt x="2803" y="8315"/>
                  </a:cubicBezTo>
                  <a:cubicBezTo>
                    <a:pt x="3370" y="7448"/>
                    <a:pt x="4104" y="6714"/>
                    <a:pt x="5004" y="6180"/>
                  </a:cubicBezTo>
                  <a:cubicBezTo>
                    <a:pt x="6405" y="5313"/>
                    <a:pt x="8007" y="4779"/>
                    <a:pt x="9641" y="4612"/>
                  </a:cubicBezTo>
                  <a:cubicBezTo>
                    <a:pt x="10007" y="4575"/>
                    <a:pt x="10338" y="4559"/>
                    <a:pt x="10637" y="4559"/>
                  </a:cubicBezTo>
                  <a:cubicBezTo>
                    <a:pt x="12764" y="4559"/>
                    <a:pt x="13277" y="5380"/>
                    <a:pt x="13277" y="5380"/>
                  </a:cubicBezTo>
                  <a:cubicBezTo>
                    <a:pt x="13244" y="5280"/>
                    <a:pt x="12943" y="2111"/>
                    <a:pt x="11743" y="1010"/>
                  </a:cubicBezTo>
                  <a:cubicBezTo>
                    <a:pt x="11069" y="374"/>
                    <a:pt x="9841"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2807175" y="2400500"/>
              <a:ext cx="351950" cy="517050"/>
            </a:xfrm>
            <a:custGeom>
              <a:avLst/>
              <a:gdLst/>
              <a:ahLst/>
              <a:cxnLst/>
              <a:rect l="l" t="t" r="r" b="b"/>
              <a:pathLst>
                <a:path w="14078" h="20682" extrusionOk="0">
                  <a:moveTo>
                    <a:pt x="13810" y="0"/>
                  </a:moveTo>
                  <a:lnTo>
                    <a:pt x="1768" y="4237"/>
                  </a:lnTo>
                  <a:lnTo>
                    <a:pt x="1" y="20382"/>
                  </a:lnTo>
                  <a:lnTo>
                    <a:pt x="267" y="20682"/>
                  </a:lnTo>
                  <a:lnTo>
                    <a:pt x="11709" y="16412"/>
                  </a:lnTo>
                  <a:lnTo>
                    <a:pt x="14077" y="267"/>
                  </a:lnTo>
                  <a:lnTo>
                    <a:pt x="1381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2807175" y="2506400"/>
              <a:ext cx="50900" cy="411150"/>
            </a:xfrm>
            <a:custGeom>
              <a:avLst/>
              <a:gdLst/>
              <a:ahLst/>
              <a:cxnLst/>
              <a:rect l="l" t="t" r="r" b="b"/>
              <a:pathLst>
                <a:path w="2036" h="16446" extrusionOk="0">
                  <a:moveTo>
                    <a:pt x="1768" y="1"/>
                  </a:moveTo>
                  <a:lnTo>
                    <a:pt x="1" y="16146"/>
                  </a:lnTo>
                  <a:lnTo>
                    <a:pt x="267" y="16446"/>
                  </a:lnTo>
                  <a:lnTo>
                    <a:pt x="2035" y="301"/>
                  </a:ln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2928100" y="2465450"/>
              <a:ext cx="143200" cy="66000"/>
            </a:xfrm>
            <a:custGeom>
              <a:avLst/>
              <a:gdLst/>
              <a:ahLst/>
              <a:cxnLst/>
              <a:rect l="l" t="t" r="r" b="b"/>
              <a:pathLst>
                <a:path w="5728" h="2640" extrusionOk="0">
                  <a:moveTo>
                    <a:pt x="5517" y="0"/>
                  </a:moveTo>
                  <a:cubicBezTo>
                    <a:pt x="5254" y="0"/>
                    <a:pt x="4745" y="155"/>
                    <a:pt x="4137" y="438"/>
                  </a:cubicBezTo>
                  <a:lnTo>
                    <a:pt x="1968" y="1138"/>
                  </a:lnTo>
                  <a:cubicBezTo>
                    <a:pt x="1034" y="1572"/>
                    <a:pt x="167" y="1872"/>
                    <a:pt x="100" y="2139"/>
                  </a:cubicBezTo>
                  <a:lnTo>
                    <a:pt x="0" y="2639"/>
                  </a:lnTo>
                  <a:lnTo>
                    <a:pt x="5604" y="605"/>
                  </a:lnTo>
                  <a:lnTo>
                    <a:pt x="5704" y="138"/>
                  </a:lnTo>
                  <a:cubicBezTo>
                    <a:pt x="5728" y="45"/>
                    <a:pt x="5658" y="0"/>
                    <a:pt x="5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2931425" y="2421500"/>
              <a:ext cx="155550" cy="65750"/>
            </a:xfrm>
            <a:custGeom>
              <a:avLst/>
              <a:gdLst/>
              <a:ahLst/>
              <a:cxnLst/>
              <a:rect l="l" t="t" r="r" b="b"/>
              <a:pathLst>
                <a:path w="6222" h="2630" extrusionOk="0">
                  <a:moveTo>
                    <a:pt x="4435" y="0"/>
                  </a:moveTo>
                  <a:cubicBezTo>
                    <a:pt x="4233" y="0"/>
                    <a:pt x="3945" y="44"/>
                    <a:pt x="3537" y="161"/>
                  </a:cubicBezTo>
                  <a:cubicBezTo>
                    <a:pt x="1702" y="628"/>
                    <a:pt x="1669" y="1529"/>
                    <a:pt x="1669" y="1529"/>
                  </a:cubicBezTo>
                  <a:cubicBezTo>
                    <a:pt x="1402" y="1662"/>
                    <a:pt x="1102" y="1762"/>
                    <a:pt x="801" y="1862"/>
                  </a:cubicBezTo>
                  <a:cubicBezTo>
                    <a:pt x="201" y="2062"/>
                    <a:pt x="134" y="2162"/>
                    <a:pt x="101" y="2329"/>
                  </a:cubicBezTo>
                  <a:lnTo>
                    <a:pt x="1" y="2629"/>
                  </a:lnTo>
                  <a:lnTo>
                    <a:pt x="6138" y="495"/>
                  </a:lnTo>
                  <a:cubicBezTo>
                    <a:pt x="6138" y="495"/>
                    <a:pt x="6172" y="394"/>
                    <a:pt x="6205" y="194"/>
                  </a:cubicBezTo>
                  <a:cubicBezTo>
                    <a:pt x="6222" y="111"/>
                    <a:pt x="6163" y="78"/>
                    <a:pt x="6051" y="78"/>
                  </a:cubicBezTo>
                  <a:cubicBezTo>
                    <a:pt x="5938" y="78"/>
                    <a:pt x="5772" y="111"/>
                    <a:pt x="5571" y="161"/>
                  </a:cubicBezTo>
                  <a:lnTo>
                    <a:pt x="4871" y="394"/>
                  </a:lnTo>
                  <a:cubicBezTo>
                    <a:pt x="4871" y="394"/>
                    <a:pt x="5040" y="0"/>
                    <a:pt x="4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2947275" y="2434675"/>
              <a:ext cx="127625" cy="82600"/>
            </a:xfrm>
            <a:custGeom>
              <a:avLst/>
              <a:gdLst/>
              <a:ahLst/>
              <a:cxnLst/>
              <a:rect l="l" t="t" r="r" b="b"/>
              <a:pathLst>
                <a:path w="5105" h="3304" extrusionOk="0">
                  <a:moveTo>
                    <a:pt x="5104" y="1"/>
                  </a:moveTo>
                  <a:lnTo>
                    <a:pt x="134" y="1836"/>
                  </a:lnTo>
                  <a:lnTo>
                    <a:pt x="1" y="2403"/>
                  </a:lnTo>
                  <a:cubicBezTo>
                    <a:pt x="278" y="2281"/>
                    <a:pt x="528" y="2223"/>
                    <a:pt x="700" y="2223"/>
                  </a:cubicBezTo>
                  <a:cubicBezTo>
                    <a:pt x="859" y="2223"/>
                    <a:pt x="951" y="2273"/>
                    <a:pt x="935" y="2369"/>
                  </a:cubicBezTo>
                  <a:cubicBezTo>
                    <a:pt x="901" y="2603"/>
                    <a:pt x="701" y="3303"/>
                    <a:pt x="701" y="3303"/>
                  </a:cubicBezTo>
                  <a:lnTo>
                    <a:pt x="3903" y="2036"/>
                  </a:lnTo>
                  <a:cubicBezTo>
                    <a:pt x="3937" y="1836"/>
                    <a:pt x="3970" y="1602"/>
                    <a:pt x="4037" y="1402"/>
                  </a:cubicBezTo>
                  <a:cubicBezTo>
                    <a:pt x="4103" y="968"/>
                    <a:pt x="4337" y="868"/>
                    <a:pt x="4904" y="601"/>
                  </a:cubicBezTo>
                  <a:lnTo>
                    <a:pt x="5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2932275" y="2465450"/>
              <a:ext cx="143200" cy="66000"/>
            </a:xfrm>
            <a:custGeom>
              <a:avLst/>
              <a:gdLst/>
              <a:ahLst/>
              <a:cxnLst/>
              <a:rect l="l" t="t" r="r" b="b"/>
              <a:pathLst>
                <a:path w="5728" h="2640" extrusionOk="0">
                  <a:moveTo>
                    <a:pt x="5517" y="0"/>
                  </a:moveTo>
                  <a:cubicBezTo>
                    <a:pt x="5254" y="0"/>
                    <a:pt x="4745" y="155"/>
                    <a:pt x="4136" y="438"/>
                  </a:cubicBezTo>
                  <a:lnTo>
                    <a:pt x="1968" y="1138"/>
                  </a:lnTo>
                  <a:cubicBezTo>
                    <a:pt x="1034" y="1572"/>
                    <a:pt x="167" y="1872"/>
                    <a:pt x="100" y="2139"/>
                  </a:cubicBezTo>
                  <a:lnTo>
                    <a:pt x="0" y="2639"/>
                  </a:lnTo>
                  <a:lnTo>
                    <a:pt x="0" y="2639"/>
                  </a:lnTo>
                  <a:lnTo>
                    <a:pt x="5604" y="638"/>
                  </a:lnTo>
                  <a:lnTo>
                    <a:pt x="5704" y="138"/>
                  </a:lnTo>
                  <a:cubicBezTo>
                    <a:pt x="5727" y="45"/>
                    <a:pt x="5657" y="0"/>
                    <a:pt x="5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2420225" y="2203675"/>
              <a:ext cx="576275" cy="598825"/>
            </a:xfrm>
            <a:custGeom>
              <a:avLst/>
              <a:gdLst/>
              <a:ahLst/>
              <a:cxnLst/>
              <a:rect l="l" t="t" r="r" b="b"/>
              <a:pathLst>
                <a:path w="23051" h="23953" extrusionOk="0">
                  <a:moveTo>
                    <a:pt x="9941" y="1"/>
                  </a:moveTo>
                  <a:cubicBezTo>
                    <a:pt x="7239" y="1"/>
                    <a:pt x="5772" y="668"/>
                    <a:pt x="4604" y="3804"/>
                  </a:cubicBezTo>
                  <a:cubicBezTo>
                    <a:pt x="3770" y="5939"/>
                    <a:pt x="268" y="16112"/>
                    <a:pt x="134" y="17647"/>
                  </a:cubicBezTo>
                  <a:cubicBezTo>
                    <a:pt x="1" y="19181"/>
                    <a:pt x="701" y="19815"/>
                    <a:pt x="2236" y="20482"/>
                  </a:cubicBezTo>
                  <a:cubicBezTo>
                    <a:pt x="3737" y="21149"/>
                    <a:pt x="7306" y="22017"/>
                    <a:pt x="10575" y="22884"/>
                  </a:cubicBezTo>
                  <a:cubicBezTo>
                    <a:pt x="12176" y="23351"/>
                    <a:pt x="13811" y="23685"/>
                    <a:pt x="15479" y="23851"/>
                  </a:cubicBezTo>
                  <a:cubicBezTo>
                    <a:pt x="16327" y="23917"/>
                    <a:pt x="17072" y="23953"/>
                    <a:pt x="17728" y="23953"/>
                  </a:cubicBezTo>
                  <a:cubicBezTo>
                    <a:pt x="20065" y="23953"/>
                    <a:pt x="21265" y="23504"/>
                    <a:pt x="21916" y="22384"/>
                  </a:cubicBezTo>
                  <a:cubicBezTo>
                    <a:pt x="23051" y="20406"/>
                    <a:pt x="22511" y="19417"/>
                    <a:pt x="21006" y="19417"/>
                  </a:cubicBezTo>
                  <a:cubicBezTo>
                    <a:pt x="20785" y="19417"/>
                    <a:pt x="20543" y="19439"/>
                    <a:pt x="20282" y="19482"/>
                  </a:cubicBezTo>
                  <a:cubicBezTo>
                    <a:pt x="19777" y="19562"/>
                    <a:pt x="19260" y="19606"/>
                    <a:pt x="18738" y="19606"/>
                  </a:cubicBezTo>
                  <a:cubicBezTo>
                    <a:pt x="18398" y="19606"/>
                    <a:pt x="18056" y="19588"/>
                    <a:pt x="17713" y="19548"/>
                  </a:cubicBezTo>
                  <a:cubicBezTo>
                    <a:pt x="18080" y="19381"/>
                    <a:pt x="18481" y="19148"/>
                    <a:pt x="18814" y="18881"/>
                  </a:cubicBezTo>
                  <a:cubicBezTo>
                    <a:pt x="19181" y="18581"/>
                    <a:pt x="19281" y="18081"/>
                    <a:pt x="19048" y="17680"/>
                  </a:cubicBezTo>
                  <a:cubicBezTo>
                    <a:pt x="19022" y="17648"/>
                    <a:pt x="18988" y="17635"/>
                    <a:pt x="18945" y="17635"/>
                  </a:cubicBezTo>
                  <a:cubicBezTo>
                    <a:pt x="18760" y="17635"/>
                    <a:pt x="18401" y="17879"/>
                    <a:pt x="17780" y="18014"/>
                  </a:cubicBezTo>
                  <a:cubicBezTo>
                    <a:pt x="16813" y="18247"/>
                    <a:pt x="16179" y="18081"/>
                    <a:pt x="15212" y="18581"/>
                  </a:cubicBezTo>
                  <a:cubicBezTo>
                    <a:pt x="14848" y="18749"/>
                    <a:pt x="14485" y="18823"/>
                    <a:pt x="14122" y="18823"/>
                  </a:cubicBezTo>
                  <a:cubicBezTo>
                    <a:pt x="14051" y="18823"/>
                    <a:pt x="13981" y="18820"/>
                    <a:pt x="13911" y="18814"/>
                  </a:cubicBezTo>
                  <a:cubicBezTo>
                    <a:pt x="13177" y="18814"/>
                    <a:pt x="12176" y="18514"/>
                    <a:pt x="10241" y="17947"/>
                  </a:cubicBezTo>
                  <a:cubicBezTo>
                    <a:pt x="8907" y="17480"/>
                    <a:pt x="7573" y="16980"/>
                    <a:pt x="6305" y="16346"/>
                  </a:cubicBezTo>
                  <a:lnTo>
                    <a:pt x="9207" y="9341"/>
                  </a:lnTo>
                  <a:lnTo>
                    <a:pt x="9207" y="9341"/>
                  </a:lnTo>
                  <a:cubicBezTo>
                    <a:pt x="9183" y="9390"/>
                    <a:pt x="9169" y="9414"/>
                    <a:pt x="9165" y="9414"/>
                  </a:cubicBezTo>
                  <a:cubicBezTo>
                    <a:pt x="9091" y="9414"/>
                    <a:pt x="12090" y="1865"/>
                    <a:pt x="9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2459425" y="2201300"/>
              <a:ext cx="249375" cy="350150"/>
            </a:xfrm>
            <a:custGeom>
              <a:avLst/>
              <a:gdLst/>
              <a:ahLst/>
              <a:cxnLst/>
              <a:rect l="l" t="t" r="r" b="b"/>
              <a:pathLst>
                <a:path w="9975" h="14006" extrusionOk="0">
                  <a:moveTo>
                    <a:pt x="8166" y="0"/>
                  </a:moveTo>
                  <a:cubicBezTo>
                    <a:pt x="6462" y="0"/>
                    <a:pt x="4375" y="424"/>
                    <a:pt x="3103" y="3365"/>
                  </a:cubicBezTo>
                  <a:cubicBezTo>
                    <a:pt x="1568" y="6867"/>
                    <a:pt x="1" y="11938"/>
                    <a:pt x="1" y="11938"/>
                  </a:cubicBezTo>
                  <a:cubicBezTo>
                    <a:pt x="1735" y="13205"/>
                    <a:pt x="3837" y="13939"/>
                    <a:pt x="5972" y="14006"/>
                  </a:cubicBezTo>
                  <a:lnTo>
                    <a:pt x="8640" y="7001"/>
                  </a:lnTo>
                  <a:cubicBezTo>
                    <a:pt x="8673" y="7001"/>
                    <a:pt x="9974" y="2097"/>
                    <a:pt x="9040" y="29"/>
                  </a:cubicBezTo>
                  <a:cubicBezTo>
                    <a:pt x="8766" y="14"/>
                    <a:pt x="8472" y="0"/>
                    <a:pt x="8166"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2459425" y="2201300"/>
              <a:ext cx="249375" cy="350150"/>
            </a:xfrm>
            <a:custGeom>
              <a:avLst/>
              <a:gdLst/>
              <a:ahLst/>
              <a:cxnLst/>
              <a:rect l="l" t="t" r="r" b="b"/>
              <a:pathLst>
                <a:path w="9975" h="14006" extrusionOk="0">
                  <a:moveTo>
                    <a:pt x="8166" y="0"/>
                  </a:moveTo>
                  <a:cubicBezTo>
                    <a:pt x="6462" y="0"/>
                    <a:pt x="4375" y="424"/>
                    <a:pt x="3103" y="3365"/>
                  </a:cubicBezTo>
                  <a:cubicBezTo>
                    <a:pt x="1568" y="6867"/>
                    <a:pt x="1" y="11938"/>
                    <a:pt x="1" y="11938"/>
                  </a:cubicBezTo>
                  <a:cubicBezTo>
                    <a:pt x="1735" y="13205"/>
                    <a:pt x="3837" y="13939"/>
                    <a:pt x="5972" y="14006"/>
                  </a:cubicBezTo>
                  <a:lnTo>
                    <a:pt x="8640" y="7001"/>
                  </a:lnTo>
                  <a:cubicBezTo>
                    <a:pt x="8673" y="7001"/>
                    <a:pt x="9974" y="2097"/>
                    <a:pt x="9040" y="29"/>
                  </a:cubicBezTo>
                  <a:cubicBezTo>
                    <a:pt x="8766" y="14"/>
                    <a:pt x="8472" y="0"/>
                    <a:pt x="8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2051625" y="1444800"/>
              <a:ext cx="415325" cy="458700"/>
            </a:xfrm>
            <a:custGeom>
              <a:avLst/>
              <a:gdLst/>
              <a:ahLst/>
              <a:cxnLst/>
              <a:rect l="l" t="t" r="r" b="b"/>
              <a:pathLst>
                <a:path w="16613" h="18348" extrusionOk="0">
                  <a:moveTo>
                    <a:pt x="1" y="1"/>
                  </a:moveTo>
                  <a:lnTo>
                    <a:pt x="1769" y="9241"/>
                  </a:lnTo>
                  <a:cubicBezTo>
                    <a:pt x="1769" y="9241"/>
                    <a:pt x="5371" y="14912"/>
                    <a:pt x="5738" y="15479"/>
                  </a:cubicBezTo>
                  <a:cubicBezTo>
                    <a:pt x="6105" y="16112"/>
                    <a:pt x="6739" y="16546"/>
                    <a:pt x="7473" y="16679"/>
                  </a:cubicBezTo>
                  <a:cubicBezTo>
                    <a:pt x="10275" y="17247"/>
                    <a:pt x="15779" y="18347"/>
                    <a:pt x="15779" y="18347"/>
                  </a:cubicBezTo>
                  <a:lnTo>
                    <a:pt x="16613" y="14545"/>
                  </a:lnTo>
                  <a:lnTo>
                    <a:pt x="10142" y="12043"/>
                  </a:lnTo>
                  <a:cubicBezTo>
                    <a:pt x="10142" y="12043"/>
                    <a:pt x="5572" y="4804"/>
                    <a:pt x="4204" y="2870"/>
                  </a:cubicBezTo>
                  <a:cubicBezTo>
                    <a:pt x="2870" y="968"/>
                    <a:pt x="2236" y="68"/>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904875" y="1443175"/>
              <a:ext cx="314400" cy="1104125"/>
            </a:xfrm>
            <a:custGeom>
              <a:avLst/>
              <a:gdLst/>
              <a:ahLst/>
              <a:cxnLst/>
              <a:rect l="l" t="t" r="r" b="b"/>
              <a:pathLst>
                <a:path w="12576" h="44165" extrusionOk="0">
                  <a:moveTo>
                    <a:pt x="5146" y="0"/>
                  </a:moveTo>
                  <a:cubicBezTo>
                    <a:pt x="4851" y="0"/>
                    <a:pt x="4527" y="42"/>
                    <a:pt x="4170" y="133"/>
                  </a:cubicBezTo>
                  <a:lnTo>
                    <a:pt x="0" y="43397"/>
                  </a:lnTo>
                  <a:cubicBezTo>
                    <a:pt x="234" y="43395"/>
                    <a:pt x="469" y="43394"/>
                    <a:pt x="703" y="43394"/>
                  </a:cubicBezTo>
                  <a:cubicBezTo>
                    <a:pt x="4671" y="43394"/>
                    <a:pt x="8638" y="43660"/>
                    <a:pt x="12576" y="44164"/>
                  </a:cubicBezTo>
                  <a:cubicBezTo>
                    <a:pt x="12576" y="44164"/>
                    <a:pt x="12376" y="38694"/>
                    <a:pt x="11909" y="31622"/>
                  </a:cubicBezTo>
                  <a:cubicBezTo>
                    <a:pt x="11608" y="26952"/>
                    <a:pt x="9874" y="20981"/>
                    <a:pt x="9807" y="16011"/>
                  </a:cubicBezTo>
                  <a:cubicBezTo>
                    <a:pt x="9740" y="8338"/>
                    <a:pt x="9040" y="4135"/>
                    <a:pt x="7939" y="2067"/>
                  </a:cubicBezTo>
                  <a:cubicBezTo>
                    <a:pt x="7330" y="988"/>
                    <a:pt x="6583" y="0"/>
                    <a:pt x="51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673025" y="3237750"/>
              <a:ext cx="144300" cy="356975"/>
            </a:xfrm>
            <a:custGeom>
              <a:avLst/>
              <a:gdLst/>
              <a:ahLst/>
              <a:cxnLst/>
              <a:rect l="l" t="t" r="r" b="b"/>
              <a:pathLst>
                <a:path w="5772" h="14279" extrusionOk="0">
                  <a:moveTo>
                    <a:pt x="1235" y="1"/>
                  </a:moveTo>
                  <a:cubicBezTo>
                    <a:pt x="568" y="34"/>
                    <a:pt x="1068" y="2636"/>
                    <a:pt x="968" y="4304"/>
                  </a:cubicBezTo>
                  <a:cubicBezTo>
                    <a:pt x="835" y="6139"/>
                    <a:pt x="301" y="7440"/>
                    <a:pt x="168" y="8941"/>
                  </a:cubicBezTo>
                  <a:cubicBezTo>
                    <a:pt x="1" y="10208"/>
                    <a:pt x="234" y="11542"/>
                    <a:pt x="868" y="12677"/>
                  </a:cubicBezTo>
                  <a:cubicBezTo>
                    <a:pt x="1208" y="13401"/>
                    <a:pt x="2422" y="14279"/>
                    <a:pt x="3429" y="14279"/>
                  </a:cubicBezTo>
                  <a:cubicBezTo>
                    <a:pt x="3906" y="14279"/>
                    <a:pt x="4336" y="14081"/>
                    <a:pt x="4604" y="13577"/>
                  </a:cubicBezTo>
                  <a:cubicBezTo>
                    <a:pt x="5371" y="12009"/>
                    <a:pt x="5672" y="10275"/>
                    <a:pt x="5438" y="8574"/>
                  </a:cubicBezTo>
                  <a:cubicBezTo>
                    <a:pt x="5271" y="6839"/>
                    <a:pt x="5138" y="5572"/>
                    <a:pt x="5038" y="4271"/>
                  </a:cubicBezTo>
                  <a:cubicBezTo>
                    <a:pt x="4971" y="3103"/>
                    <a:pt x="5772" y="334"/>
                    <a:pt x="4904" y="201"/>
                  </a:cubicBezTo>
                  <a:lnTo>
                    <a:pt x="4904" y="668"/>
                  </a:lnTo>
                  <a:cubicBezTo>
                    <a:pt x="4735" y="1026"/>
                    <a:pt x="3715" y="1352"/>
                    <a:pt x="2787" y="1352"/>
                  </a:cubicBezTo>
                  <a:cubicBezTo>
                    <a:pt x="2071" y="1352"/>
                    <a:pt x="1409" y="1158"/>
                    <a:pt x="1235" y="635"/>
                  </a:cubicBezTo>
                  <a:lnTo>
                    <a:pt x="1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2068325" y="3251925"/>
              <a:ext cx="61725" cy="110125"/>
            </a:xfrm>
            <a:custGeom>
              <a:avLst/>
              <a:gdLst/>
              <a:ahLst/>
              <a:cxnLst/>
              <a:rect l="l" t="t" r="r" b="b"/>
              <a:pathLst>
                <a:path w="2469" h="4405" extrusionOk="0">
                  <a:moveTo>
                    <a:pt x="167" y="1"/>
                  </a:moveTo>
                  <a:lnTo>
                    <a:pt x="167" y="1"/>
                  </a:lnTo>
                  <a:cubicBezTo>
                    <a:pt x="0" y="835"/>
                    <a:pt x="300" y="3137"/>
                    <a:pt x="300" y="3137"/>
                  </a:cubicBezTo>
                  <a:cubicBezTo>
                    <a:pt x="300" y="3137"/>
                    <a:pt x="667" y="3904"/>
                    <a:pt x="2002" y="4404"/>
                  </a:cubicBezTo>
                  <a:lnTo>
                    <a:pt x="2469" y="1168"/>
                  </a:lnTo>
                  <a:lnTo>
                    <a:pt x="1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2118350" y="3271950"/>
              <a:ext cx="85925" cy="90100"/>
            </a:xfrm>
            <a:custGeom>
              <a:avLst/>
              <a:gdLst/>
              <a:ahLst/>
              <a:cxnLst/>
              <a:rect l="l" t="t" r="r" b="b"/>
              <a:pathLst>
                <a:path w="3437" h="3604" extrusionOk="0">
                  <a:moveTo>
                    <a:pt x="3436" y="1"/>
                  </a:moveTo>
                  <a:lnTo>
                    <a:pt x="267" y="1735"/>
                  </a:lnTo>
                  <a:lnTo>
                    <a:pt x="1" y="3603"/>
                  </a:lnTo>
                  <a:lnTo>
                    <a:pt x="2803" y="2569"/>
                  </a:lnTo>
                  <a:lnTo>
                    <a:pt x="34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2067475" y="3158450"/>
              <a:ext cx="302125" cy="285250"/>
            </a:xfrm>
            <a:custGeom>
              <a:avLst/>
              <a:gdLst/>
              <a:ahLst/>
              <a:cxnLst/>
              <a:rect l="l" t="t" r="r" b="b"/>
              <a:pathLst>
                <a:path w="12085" h="11410" extrusionOk="0">
                  <a:moveTo>
                    <a:pt x="743" y="0"/>
                  </a:moveTo>
                  <a:cubicBezTo>
                    <a:pt x="522" y="0"/>
                    <a:pt x="360" y="831"/>
                    <a:pt x="168" y="1538"/>
                  </a:cubicBezTo>
                  <a:cubicBezTo>
                    <a:pt x="1" y="2239"/>
                    <a:pt x="1" y="3006"/>
                    <a:pt x="234" y="3707"/>
                  </a:cubicBezTo>
                  <a:cubicBezTo>
                    <a:pt x="501" y="4507"/>
                    <a:pt x="1635" y="5274"/>
                    <a:pt x="2136" y="5942"/>
                  </a:cubicBezTo>
                  <a:cubicBezTo>
                    <a:pt x="2636" y="6642"/>
                    <a:pt x="2869" y="8343"/>
                    <a:pt x="3470" y="9277"/>
                  </a:cubicBezTo>
                  <a:cubicBezTo>
                    <a:pt x="4070" y="10211"/>
                    <a:pt x="6239" y="11045"/>
                    <a:pt x="7640" y="11312"/>
                  </a:cubicBezTo>
                  <a:cubicBezTo>
                    <a:pt x="8023" y="11379"/>
                    <a:pt x="8386" y="11410"/>
                    <a:pt x="8725" y="11410"/>
                  </a:cubicBezTo>
                  <a:cubicBezTo>
                    <a:pt x="10916" y="11410"/>
                    <a:pt x="12084" y="10131"/>
                    <a:pt x="11275" y="9177"/>
                  </a:cubicBezTo>
                  <a:cubicBezTo>
                    <a:pt x="10575" y="8377"/>
                    <a:pt x="8440" y="7343"/>
                    <a:pt x="7339" y="5408"/>
                  </a:cubicBezTo>
                  <a:cubicBezTo>
                    <a:pt x="6105" y="3340"/>
                    <a:pt x="5138" y="237"/>
                    <a:pt x="4737" y="37"/>
                  </a:cubicBezTo>
                  <a:lnTo>
                    <a:pt x="4737" y="638"/>
                  </a:lnTo>
                  <a:cubicBezTo>
                    <a:pt x="4495" y="1213"/>
                    <a:pt x="3922" y="1376"/>
                    <a:pt x="3319" y="1376"/>
                  </a:cubicBezTo>
                  <a:cubicBezTo>
                    <a:pt x="3259" y="1376"/>
                    <a:pt x="3197" y="1375"/>
                    <a:pt x="3136" y="1372"/>
                  </a:cubicBezTo>
                  <a:cubicBezTo>
                    <a:pt x="1702" y="1338"/>
                    <a:pt x="1001" y="938"/>
                    <a:pt x="801" y="538"/>
                  </a:cubicBezTo>
                  <a:lnTo>
                    <a:pt x="768" y="4"/>
                  </a:lnTo>
                  <a:cubicBezTo>
                    <a:pt x="759" y="2"/>
                    <a:pt x="751" y="0"/>
                    <a:pt x="7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663850" y="1903475"/>
              <a:ext cx="555425" cy="1464175"/>
            </a:xfrm>
            <a:custGeom>
              <a:avLst/>
              <a:gdLst/>
              <a:ahLst/>
              <a:cxnLst/>
              <a:rect l="l" t="t" r="r" b="b"/>
              <a:pathLst>
                <a:path w="22217" h="58567" extrusionOk="0">
                  <a:moveTo>
                    <a:pt x="5805" y="0"/>
                  </a:moveTo>
                  <a:cubicBezTo>
                    <a:pt x="4804" y="1435"/>
                    <a:pt x="3937" y="2969"/>
                    <a:pt x="3237" y="4570"/>
                  </a:cubicBezTo>
                  <a:cubicBezTo>
                    <a:pt x="2303" y="6772"/>
                    <a:pt x="1936" y="10041"/>
                    <a:pt x="1936" y="14944"/>
                  </a:cubicBezTo>
                  <a:cubicBezTo>
                    <a:pt x="1936" y="19815"/>
                    <a:pt x="1735" y="32690"/>
                    <a:pt x="1735" y="32690"/>
                  </a:cubicBezTo>
                  <a:cubicBezTo>
                    <a:pt x="1268" y="34325"/>
                    <a:pt x="868" y="35993"/>
                    <a:pt x="601" y="37661"/>
                  </a:cubicBezTo>
                  <a:cubicBezTo>
                    <a:pt x="268" y="40096"/>
                    <a:pt x="1" y="48935"/>
                    <a:pt x="1" y="57775"/>
                  </a:cubicBezTo>
                  <a:cubicBezTo>
                    <a:pt x="880" y="58251"/>
                    <a:pt x="2020" y="58566"/>
                    <a:pt x="3190" y="58566"/>
                  </a:cubicBezTo>
                  <a:cubicBezTo>
                    <a:pt x="4151" y="58566"/>
                    <a:pt x="5132" y="58353"/>
                    <a:pt x="6005" y="57842"/>
                  </a:cubicBezTo>
                  <a:cubicBezTo>
                    <a:pt x="6005" y="57842"/>
                    <a:pt x="9741" y="35993"/>
                    <a:pt x="10008" y="33991"/>
                  </a:cubicBezTo>
                  <a:cubicBezTo>
                    <a:pt x="10242" y="31957"/>
                    <a:pt x="11643" y="18914"/>
                    <a:pt x="11643" y="18914"/>
                  </a:cubicBezTo>
                  <a:lnTo>
                    <a:pt x="13711" y="32624"/>
                  </a:lnTo>
                  <a:cubicBezTo>
                    <a:pt x="13377" y="34792"/>
                    <a:pt x="13310" y="37027"/>
                    <a:pt x="13477" y="39195"/>
                  </a:cubicBezTo>
                  <a:cubicBezTo>
                    <a:pt x="13744" y="42731"/>
                    <a:pt x="14878" y="52938"/>
                    <a:pt x="14878" y="52938"/>
                  </a:cubicBezTo>
                  <a:cubicBezTo>
                    <a:pt x="16534" y="53543"/>
                    <a:pt x="17953" y="53735"/>
                    <a:pt x="19090" y="53735"/>
                  </a:cubicBezTo>
                  <a:cubicBezTo>
                    <a:pt x="21091" y="53735"/>
                    <a:pt x="22217" y="53138"/>
                    <a:pt x="22217" y="53138"/>
                  </a:cubicBezTo>
                  <a:cubicBezTo>
                    <a:pt x="22217" y="53138"/>
                    <a:pt x="21650" y="44165"/>
                    <a:pt x="21583" y="40096"/>
                  </a:cubicBezTo>
                  <a:cubicBezTo>
                    <a:pt x="21516" y="34692"/>
                    <a:pt x="21450" y="31590"/>
                    <a:pt x="21349" y="28921"/>
                  </a:cubicBezTo>
                  <a:cubicBezTo>
                    <a:pt x="21216" y="25752"/>
                    <a:pt x="21116" y="22550"/>
                    <a:pt x="20649" y="15511"/>
                  </a:cubicBezTo>
                  <a:cubicBezTo>
                    <a:pt x="20115" y="6772"/>
                    <a:pt x="18447" y="968"/>
                    <a:pt x="18447" y="968"/>
                  </a:cubicBezTo>
                  <a:cubicBezTo>
                    <a:pt x="18447" y="968"/>
                    <a:pt x="17814" y="2402"/>
                    <a:pt x="12176" y="2402"/>
                  </a:cubicBezTo>
                  <a:cubicBezTo>
                    <a:pt x="6506" y="2402"/>
                    <a:pt x="5805" y="0"/>
                    <a:pt x="5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954900" y="2116950"/>
              <a:ext cx="135950" cy="552100"/>
            </a:xfrm>
            <a:custGeom>
              <a:avLst/>
              <a:gdLst/>
              <a:ahLst/>
              <a:cxnLst/>
              <a:rect l="l" t="t" r="r" b="b"/>
              <a:pathLst>
                <a:path w="5438" h="22084" extrusionOk="0">
                  <a:moveTo>
                    <a:pt x="5438" y="1"/>
                  </a:moveTo>
                  <a:lnTo>
                    <a:pt x="5438" y="1"/>
                  </a:lnTo>
                  <a:cubicBezTo>
                    <a:pt x="4304" y="1168"/>
                    <a:pt x="2769" y="1902"/>
                    <a:pt x="1135" y="2069"/>
                  </a:cubicBezTo>
                  <a:lnTo>
                    <a:pt x="1" y="10375"/>
                  </a:lnTo>
                  <a:lnTo>
                    <a:pt x="1768" y="22083"/>
                  </a:lnTo>
                  <a:lnTo>
                    <a:pt x="668" y="10408"/>
                  </a:lnTo>
                  <a:lnTo>
                    <a:pt x="2169" y="3136"/>
                  </a:lnTo>
                  <a:cubicBezTo>
                    <a:pt x="4804" y="2002"/>
                    <a:pt x="5438" y="1"/>
                    <a:pt x="5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735575" y="1460650"/>
              <a:ext cx="445350" cy="640750"/>
            </a:xfrm>
            <a:custGeom>
              <a:avLst/>
              <a:gdLst/>
              <a:ahLst/>
              <a:cxnLst/>
              <a:rect l="l" t="t" r="r" b="b"/>
              <a:pathLst>
                <a:path w="17814" h="25630" extrusionOk="0">
                  <a:moveTo>
                    <a:pt x="6138" y="1"/>
                  </a:moveTo>
                  <a:lnTo>
                    <a:pt x="3470" y="301"/>
                  </a:lnTo>
                  <a:cubicBezTo>
                    <a:pt x="1702" y="701"/>
                    <a:pt x="901" y="1502"/>
                    <a:pt x="734" y="3070"/>
                  </a:cubicBezTo>
                  <a:cubicBezTo>
                    <a:pt x="401" y="4771"/>
                    <a:pt x="434" y="6505"/>
                    <a:pt x="801" y="8173"/>
                  </a:cubicBezTo>
                  <a:cubicBezTo>
                    <a:pt x="1368" y="10375"/>
                    <a:pt x="2869" y="15812"/>
                    <a:pt x="2869" y="15812"/>
                  </a:cubicBezTo>
                  <a:cubicBezTo>
                    <a:pt x="2869" y="15812"/>
                    <a:pt x="935" y="20649"/>
                    <a:pt x="1" y="23117"/>
                  </a:cubicBezTo>
                  <a:cubicBezTo>
                    <a:pt x="2786" y="24930"/>
                    <a:pt x="5858" y="25629"/>
                    <a:pt x="8645" y="25629"/>
                  </a:cubicBezTo>
                  <a:cubicBezTo>
                    <a:pt x="12164" y="25629"/>
                    <a:pt x="15227" y="24514"/>
                    <a:pt x="16679" y="23117"/>
                  </a:cubicBezTo>
                  <a:cubicBezTo>
                    <a:pt x="16479" y="20782"/>
                    <a:pt x="15645" y="18581"/>
                    <a:pt x="15445" y="16479"/>
                  </a:cubicBezTo>
                  <a:cubicBezTo>
                    <a:pt x="15445" y="16479"/>
                    <a:pt x="15578" y="13210"/>
                    <a:pt x="15845" y="11809"/>
                  </a:cubicBezTo>
                  <a:cubicBezTo>
                    <a:pt x="17813" y="9608"/>
                    <a:pt x="17580" y="7539"/>
                    <a:pt x="16679" y="5872"/>
                  </a:cubicBezTo>
                  <a:cubicBezTo>
                    <a:pt x="15011" y="2769"/>
                    <a:pt x="12543" y="67"/>
                    <a:pt x="11742" y="67"/>
                  </a:cubicBezTo>
                  <a:lnTo>
                    <a:pt x="6138"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735575" y="1460650"/>
              <a:ext cx="445350" cy="640750"/>
            </a:xfrm>
            <a:custGeom>
              <a:avLst/>
              <a:gdLst/>
              <a:ahLst/>
              <a:cxnLst/>
              <a:rect l="l" t="t" r="r" b="b"/>
              <a:pathLst>
                <a:path w="17814" h="25630" extrusionOk="0">
                  <a:moveTo>
                    <a:pt x="6138" y="1"/>
                  </a:moveTo>
                  <a:lnTo>
                    <a:pt x="3470" y="301"/>
                  </a:lnTo>
                  <a:cubicBezTo>
                    <a:pt x="1702" y="701"/>
                    <a:pt x="901" y="1502"/>
                    <a:pt x="734" y="3070"/>
                  </a:cubicBezTo>
                  <a:cubicBezTo>
                    <a:pt x="401" y="4771"/>
                    <a:pt x="434" y="6505"/>
                    <a:pt x="801" y="8173"/>
                  </a:cubicBezTo>
                  <a:cubicBezTo>
                    <a:pt x="1368" y="10375"/>
                    <a:pt x="2869" y="15812"/>
                    <a:pt x="2869" y="15812"/>
                  </a:cubicBezTo>
                  <a:cubicBezTo>
                    <a:pt x="2869" y="15812"/>
                    <a:pt x="935" y="20649"/>
                    <a:pt x="1" y="23117"/>
                  </a:cubicBezTo>
                  <a:cubicBezTo>
                    <a:pt x="2786" y="24930"/>
                    <a:pt x="5858" y="25629"/>
                    <a:pt x="8645" y="25629"/>
                  </a:cubicBezTo>
                  <a:cubicBezTo>
                    <a:pt x="12164" y="25629"/>
                    <a:pt x="15227" y="24514"/>
                    <a:pt x="16679" y="23117"/>
                  </a:cubicBezTo>
                  <a:cubicBezTo>
                    <a:pt x="16479" y="20782"/>
                    <a:pt x="15645" y="18581"/>
                    <a:pt x="15445" y="16479"/>
                  </a:cubicBezTo>
                  <a:cubicBezTo>
                    <a:pt x="15445" y="16479"/>
                    <a:pt x="15578" y="13210"/>
                    <a:pt x="15845" y="11809"/>
                  </a:cubicBezTo>
                  <a:cubicBezTo>
                    <a:pt x="17813" y="9608"/>
                    <a:pt x="17580" y="7539"/>
                    <a:pt x="16679" y="5872"/>
                  </a:cubicBezTo>
                  <a:cubicBezTo>
                    <a:pt x="15011" y="2769"/>
                    <a:pt x="12543" y="67"/>
                    <a:pt x="11742" y="67"/>
                  </a:cubicBezTo>
                  <a:lnTo>
                    <a:pt x="6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660525" y="1460600"/>
              <a:ext cx="304400" cy="1126125"/>
            </a:xfrm>
            <a:custGeom>
              <a:avLst/>
              <a:gdLst/>
              <a:ahLst/>
              <a:cxnLst/>
              <a:rect l="l" t="t" r="r" b="b"/>
              <a:pathLst>
                <a:path w="12176" h="45045" extrusionOk="0">
                  <a:moveTo>
                    <a:pt x="8678" y="0"/>
                  </a:moveTo>
                  <a:cubicBezTo>
                    <a:pt x="7881" y="0"/>
                    <a:pt x="5643" y="44"/>
                    <a:pt x="4103" y="503"/>
                  </a:cubicBezTo>
                  <a:cubicBezTo>
                    <a:pt x="2135" y="1103"/>
                    <a:pt x="1969" y="3238"/>
                    <a:pt x="1969" y="3238"/>
                  </a:cubicBezTo>
                  <a:lnTo>
                    <a:pt x="5004" y="15781"/>
                  </a:lnTo>
                  <a:cubicBezTo>
                    <a:pt x="5004" y="15781"/>
                    <a:pt x="2469" y="20417"/>
                    <a:pt x="1902" y="25087"/>
                  </a:cubicBezTo>
                  <a:cubicBezTo>
                    <a:pt x="1268" y="30091"/>
                    <a:pt x="0" y="42933"/>
                    <a:pt x="0" y="42933"/>
                  </a:cubicBezTo>
                  <a:cubicBezTo>
                    <a:pt x="1468" y="43901"/>
                    <a:pt x="2269" y="44301"/>
                    <a:pt x="4837" y="44801"/>
                  </a:cubicBezTo>
                  <a:cubicBezTo>
                    <a:pt x="5800" y="44969"/>
                    <a:pt x="6790" y="45044"/>
                    <a:pt x="7773" y="45044"/>
                  </a:cubicBezTo>
                  <a:cubicBezTo>
                    <a:pt x="8356" y="45044"/>
                    <a:pt x="8936" y="45018"/>
                    <a:pt x="9507" y="44968"/>
                  </a:cubicBezTo>
                  <a:cubicBezTo>
                    <a:pt x="9507" y="44968"/>
                    <a:pt x="10008" y="37596"/>
                    <a:pt x="10208" y="32493"/>
                  </a:cubicBezTo>
                  <a:cubicBezTo>
                    <a:pt x="10475" y="25488"/>
                    <a:pt x="12176" y="13612"/>
                    <a:pt x="11675" y="9710"/>
                  </a:cubicBezTo>
                  <a:cubicBezTo>
                    <a:pt x="11175" y="5773"/>
                    <a:pt x="8974" y="3"/>
                    <a:pt x="8974" y="3"/>
                  </a:cubicBezTo>
                  <a:cubicBezTo>
                    <a:pt x="8974" y="3"/>
                    <a:pt x="8866" y="0"/>
                    <a:pt x="8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1386" name="Google Shape;1386;p48"/>
            <p:cNvSpPr/>
            <p:nvPr/>
          </p:nvSpPr>
          <p:spPr>
            <a:xfrm>
              <a:off x="1713050" y="1524875"/>
              <a:ext cx="113450" cy="531225"/>
            </a:xfrm>
            <a:custGeom>
              <a:avLst/>
              <a:gdLst/>
              <a:ahLst/>
              <a:cxnLst/>
              <a:rect l="l" t="t" r="r" b="b"/>
              <a:pathLst>
                <a:path w="4538" h="21249" extrusionOk="0">
                  <a:moveTo>
                    <a:pt x="4271" y="0"/>
                  </a:moveTo>
                  <a:lnTo>
                    <a:pt x="968" y="4804"/>
                  </a:lnTo>
                  <a:lnTo>
                    <a:pt x="2903" y="13210"/>
                  </a:lnTo>
                  <a:cubicBezTo>
                    <a:pt x="1569" y="15745"/>
                    <a:pt x="601" y="18447"/>
                    <a:pt x="1" y="21249"/>
                  </a:cubicBezTo>
                  <a:cubicBezTo>
                    <a:pt x="1969" y="15611"/>
                    <a:pt x="4171" y="13943"/>
                    <a:pt x="4171" y="13943"/>
                  </a:cubicBezTo>
                  <a:lnTo>
                    <a:pt x="3003" y="9173"/>
                  </a:lnTo>
                  <a:cubicBezTo>
                    <a:pt x="3003" y="9173"/>
                    <a:pt x="3403" y="7672"/>
                    <a:pt x="3970" y="5137"/>
                  </a:cubicBezTo>
                  <a:cubicBezTo>
                    <a:pt x="4538" y="2569"/>
                    <a:pt x="4471" y="1101"/>
                    <a:pt x="427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833150" y="1414375"/>
              <a:ext cx="128450" cy="471600"/>
            </a:xfrm>
            <a:custGeom>
              <a:avLst/>
              <a:gdLst/>
              <a:ahLst/>
              <a:cxnLst/>
              <a:rect l="l" t="t" r="r" b="b"/>
              <a:pathLst>
                <a:path w="5138" h="18864" extrusionOk="0">
                  <a:moveTo>
                    <a:pt x="1844" y="1"/>
                  </a:moveTo>
                  <a:cubicBezTo>
                    <a:pt x="1574" y="1"/>
                    <a:pt x="1331" y="153"/>
                    <a:pt x="1135" y="517"/>
                  </a:cubicBezTo>
                  <a:cubicBezTo>
                    <a:pt x="868" y="951"/>
                    <a:pt x="301" y="1918"/>
                    <a:pt x="301" y="1918"/>
                  </a:cubicBezTo>
                  <a:cubicBezTo>
                    <a:pt x="301" y="1918"/>
                    <a:pt x="0" y="5021"/>
                    <a:pt x="301" y="5788"/>
                  </a:cubicBezTo>
                  <a:cubicBezTo>
                    <a:pt x="534" y="6455"/>
                    <a:pt x="3403" y="8957"/>
                    <a:pt x="3403" y="8957"/>
                  </a:cubicBezTo>
                  <a:cubicBezTo>
                    <a:pt x="3403" y="8957"/>
                    <a:pt x="2636" y="11759"/>
                    <a:pt x="2602" y="12693"/>
                  </a:cubicBezTo>
                  <a:cubicBezTo>
                    <a:pt x="2602" y="13593"/>
                    <a:pt x="4370" y="17096"/>
                    <a:pt x="4570" y="18864"/>
                  </a:cubicBezTo>
                  <a:cubicBezTo>
                    <a:pt x="4570" y="18864"/>
                    <a:pt x="5137" y="13260"/>
                    <a:pt x="4871" y="11258"/>
                  </a:cubicBezTo>
                  <a:cubicBezTo>
                    <a:pt x="4370" y="7989"/>
                    <a:pt x="3403" y="4820"/>
                    <a:pt x="2002" y="1818"/>
                  </a:cubicBezTo>
                  <a:lnTo>
                    <a:pt x="2002" y="17"/>
                  </a:lnTo>
                  <a:cubicBezTo>
                    <a:pt x="1948" y="6"/>
                    <a:pt x="1896" y="1"/>
                    <a:pt x="18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1569625" y="2165325"/>
              <a:ext cx="162650" cy="246750"/>
            </a:xfrm>
            <a:custGeom>
              <a:avLst/>
              <a:gdLst/>
              <a:ahLst/>
              <a:cxnLst/>
              <a:rect l="l" t="t" r="r" b="b"/>
              <a:pathLst>
                <a:path w="6506" h="9870" extrusionOk="0">
                  <a:moveTo>
                    <a:pt x="3970" y="1"/>
                  </a:moveTo>
                  <a:lnTo>
                    <a:pt x="201" y="67"/>
                  </a:lnTo>
                  <a:cubicBezTo>
                    <a:pt x="167" y="1301"/>
                    <a:pt x="1" y="3136"/>
                    <a:pt x="234" y="4470"/>
                  </a:cubicBezTo>
                  <a:cubicBezTo>
                    <a:pt x="834" y="7839"/>
                    <a:pt x="1535" y="9307"/>
                    <a:pt x="2936" y="9674"/>
                  </a:cubicBezTo>
                  <a:cubicBezTo>
                    <a:pt x="3412" y="9807"/>
                    <a:pt x="3816" y="9870"/>
                    <a:pt x="4150" y="9870"/>
                  </a:cubicBezTo>
                  <a:cubicBezTo>
                    <a:pt x="5410" y="9870"/>
                    <a:pt x="5684" y="8984"/>
                    <a:pt x="5104" y="7639"/>
                  </a:cubicBezTo>
                  <a:cubicBezTo>
                    <a:pt x="4771" y="6939"/>
                    <a:pt x="4570" y="6205"/>
                    <a:pt x="4470" y="5438"/>
                  </a:cubicBezTo>
                  <a:lnTo>
                    <a:pt x="4470" y="5438"/>
                  </a:lnTo>
                  <a:cubicBezTo>
                    <a:pt x="4704" y="5738"/>
                    <a:pt x="5004" y="6005"/>
                    <a:pt x="5304" y="6238"/>
                  </a:cubicBezTo>
                  <a:cubicBezTo>
                    <a:pt x="5456" y="6360"/>
                    <a:pt x="5636" y="6419"/>
                    <a:pt x="5815" y="6419"/>
                  </a:cubicBezTo>
                  <a:cubicBezTo>
                    <a:pt x="6029" y="6419"/>
                    <a:pt x="6242" y="6335"/>
                    <a:pt x="6405" y="6172"/>
                  </a:cubicBezTo>
                  <a:cubicBezTo>
                    <a:pt x="6505" y="6038"/>
                    <a:pt x="6105" y="5805"/>
                    <a:pt x="5805" y="5171"/>
                  </a:cubicBezTo>
                  <a:cubicBezTo>
                    <a:pt x="5371" y="4370"/>
                    <a:pt x="5371" y="3770"/>
                    <a:pt x="4704" y="3036"/>
                  </a:cubicBezTo>
                  <a:cubicBezTo>
                    <a:pt x="4437" y="2736"/>
                    <a:pt x="4237" y="2369"/>
                    <a:pt x="4137" y="1969"/>
                  </a:cubicBezTo>
                  <a:cubicBezTo>
                    <a:pt x="4003" y="1335"/>
                    <a:pt x="3937" y="668"/>
                    <a:pt x="39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1560450" y="1464700"/>
              <a:ext cx="265225" cy="739850"/>
            </a:xfrm>
            <a:custGeom>
              <a:avLst/>
              <a:gdLst/>
              <a:ahLst/>
              <a:cxnLst/>
              <a:rect l="l" t="t" r="r" b="b"/>
              <a:pathLst>
                <a:path w="10609" h="29594" extrusionOk="0">
                  <a:moveTo>
                    <a:pt x="9610" y="1"/>
                  </a:moveTo>
                  <a:cubicBezTo>
                    <a:pt x="8970" y="1"/>
                    <a:pt x="7139" y="89"/>
                    <a:pt x="5972" y="1040"/>
                  </a:cubicBezTo>
                  <a:cubicBezTo>
                    <a:pt x="4537" y="2207"/>
                    <a:pt x="3670" y="5476"/>
                    <a:pt x="2602" y="8745"/>
                  </a:cubicBezTo>
                  <a:cubicBezTo>
                    <a:pt x="1568" y="12014"/>
                    <a:pt x="634" y="15183"/>
                    <a:pt x="267" y="17518"/>
                  </a:cubicBezTo>
                  <a:cubicBezTo>
                    <a:pt x="1" y="19419"/>
                    <a:pt x="368" y="29560"/>
                    <a:pt x="368" y="29560"/>
                  </a:cubicBezTo>
                  <a:cubicBezTo>
                    <a:pt x="619" y="29582"/>
                    <a:pt x="871" y="29593"/>
                    <a:pt x="1123" y="29593"/>
                  </a:cubicBezTo>
                  <a:cubicBezTo>
                    <a:pt x="2369" y="29593"/>
                    <a:pt x="3599" y="29320"/>
                    <a:pt x="4737" y="28793"/>
                  </a:cubicBezTo>
                  <a:lnTo>
                    <a:pt x="5738" y="17952"/>
                  </a:lnTo>
                  <a:lnTo>
                    <a:pt x="9841" y="6844"/>
                  </a:lnTo>
                  <a:cubicBezTo>
                    <a:pt x="10608" y="4642"/>
                    <a:pt x="10608" y="2240"/>
                    <a:pt x="9841" y="5"/>
                  </a:cubicBezTo>
                  <a:cubicBezTo>
                    <a:pt x="9841" y="5"/>
                    <a:pt x="9757" y="1"/>
                    <a:pt x="9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1854825" y="1442300"/>
              <a:ext cx="30050" cy="196000"/>
            </a:xfrm>
            <a:custGeom>
              <a:avLst/>
              <a:gdLst/>
              <a:ahLst/>
              <a:cxnLst/>
              <a:rect l="l" t="t" r="r" b="b"/>
              <a:pathLst>
                <a:path w="1202" h="7840" extrusionOk="0">
                  <a:moveTo>
                    <a:pt x="1101" y="1"/>
                  </a:moveTo>
                  <a:cubicBezTo>
                    <a:pt x="1" y="234"/>
                    <a:pt x="101" y="3170"/>
                    <a:pt x="334" y="6405"/>
                  </a:cubicBezTo>
                  <a:cubicBezTo>
                    <a:pt x="368" y="7073"/>
                    <a:pt x="368" y="7606"/>
                    <a:pt x="368" y="7840"/>
                  </a:cubicBezTo>
                  <a:lnTo>
                    <a:pt x="868" y="7840"/>
                  </a:lnTo>
                  <a:cubicBezTo>
                    <a:pt x="868" y="7573"/>
                    <a:pt x="835" y="7039"/>
                    <a:pt x="801" y="6372"/>
                  </a:cubicBezTo>
                  <a:cubicBezTo>
                    <a:pt x="668" y="4804"/>
                    <a:pt x="401" y="635"/>
                    <a:pt x="1202" y="468"/>
                  </a:cubicBezTo>
                  <a:lnTo>
                    <a:pt x="1101" y="1"/>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1810625" y="1633275"/>
              <a:ext cx="125950" cy="275225"/>
            </a:xfrm>
            <a:custGeom>
              <a:avLst/>
              <a:gdLst/>
              <a:ahLst/>
              <a:cxnLst/>
              <a:rect l="l" t="t" r="r" b="b"/>
              <a:pathLst>
                <a:path w="5038" h="11009" extrusionOk="0">
                  <a:moveTo>
                    <a:pt x="2402" y="301"/>
                  </a:moveTo>
                  <a:cubicBezTo>
                    <a:pt x="2869" y="301"/>
                    <a:pt x="3837" y="1735"/>
                    <a:pt x="4337" y="2969"/>
                  </a:cubicBezTo>
                  <a:cubicBezTo>
                    <a:pt x="4771" y="3937"/>
                    <a:pt x="4070" y="8607"/>
                    <a:pt x="3637" y="9274"/>
                  </a:cubicBezTo>
                  <a:cubicBezTo>
                    <a:pt x="3437" y="9607"/>
                    <a:pt x="3136" y="9908"/>
                    <a:pt x="2803" y="10141"/>
                  </a:cubicBezTo>
                  <a:cubicBezTo>
                    <a:pt x="2469" y="9908"/>
                    <a:pt x="2169" y="9641"/>
                    <a:pt x="1902" y="9341"/>
                  </a:cubicBezTo>
                  <a:cubicBezTo>
                    <a:pt x="1435" y="8707"/>
                    <a:pt x="334" y="4104"/>
                    <a:pt x="668" y="3103"/>
                  </a:cubicBezTo>
                  <a:cubicBezTo>
                    <a:pt x="1068" y="1835"/>
                    <a:pt x="1902" y="301"/>
                    <a:pt x="2402" y="301"/>
                  </a:cubicBezTo>
                  <a:close/>
                  <a:moveTo>
                    <a:pt x="2369" y="1"/>
                  </a:moveTo>
                  <a:cubicBezTo>
                    <a:pt x="1569" y="34"/>
                    <a:pt x="635" y="2069"/>
                    <a:pt x="368" y="3003"/>
                  </a:cubicBezTo>
                  <a:cubicBezTo>
                    <a:pt x="1" y="4104"/>
                    <a:pt x="1135" y="8874"/>
                    <a:pt x="1635" y="9541"/>
                  </a:cubicBezTo>
                  <a:cubicBezTo>
                    <a:pt x="1902" y="9841"/>
                    <a:pt x="2202" y="10108"/>
                    <a:pt x="2503" y="10308"/>
                  </a:cubicBezTo>
                  <a:cubicBezTo>
                    <a:pt x="2202" y="10541"/>
                    <a:pt x="1835" y="10675"/>
                    <a:pt x="1468" y="10708"/>
                  </a:cubicBezTo>
                  <a:lnTo>
                    <a:pt x="1468" y="11008"/>
                  </a:lnTo>
                  <a:lnTo>
                    <a:pt x="1502" y="11008"/>
                  </a:lnTo>
                  <a:cubicBezTo>
                    <a:pt x="1969" y="10975"/>
                    <a:pt x="2402" y="10808"/>
                    <a:pt x="2803" y="10508"/>
                  </a:cubicBezTo>
                  <a:cubicBezTo>
                    <a:pt x="3203" y="10775"/>
                    <a:pt x="3703" y="10908"/>
                    <a:pt x="4204" y="10908"/>
                  </a:cubicBezTo>
                  <a:lnTo>
                    <a:pt x="4137" y="10608"/>
                  </a:lnTo>
                  <a:cubicBezTo>
                    <a:pt x="3770" y="10608"/>
                    <a:pt x="3403" y="10508"/>
                    <a:pt x="3070" y="10308"/>
                  </a:cubicBezTo>
                  <a:cubicBezTo>
                    <a:pt x="3370" y="10041"/>
                    <a:pt x="3670" y="9774"/>
                    <a:pt x="3870" y="9441"/>
                  </a:cubicBezTo>
                  <a:cubicBezTo>
                    <a:pt x="4337" y="8740"/>
                    <a:pt x="5038" y="3903"/>
                    <a:pt x="4604" y="2836"/>
                  </a:cubicBezTo>
                  <a:cubicBezTo>
                    <a:pt x="4237" y="1935"/>
                    <a:pt x="3170" y="1"/>
                    <a:pt x="2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1903200" y="1890125"/>
              <a:ext cx="24200" cy="22550"/>
            </a:xfrm>
            <a:custGeom>
              <a:avLst/>
              <a:gdLst/>
              <a:ahLst/>
              <a:cxnLst/>
              <a:rect l="l" t="t" r="r" b="b"/>
              <a:pathLst>
                <a:path w="968" h="902" extrusionOk="0">
                  <a:moveTo>
                    <a:pt x="467" y="1"/>
                  </a:moveTo>
                  <a:cubicBezTo>
                    <a:pt x="201" y="1"/>
                    <a:pt x="0" y="234"/>
                    <a:pt x="34" y="501"/>
                  </a:cubicBezTo>
                  <a:cubicBezTo>
                    <a:pt x="34" y="734"/>
                    <a:pt x="234" y="901"/>
                    <a:pt x="467" y="901"/>
                  </a:cubicBezTo>
                  <a:cubicBezTo>
                    <a:pt x="734" y="901"/>
                    <a:pt x="934" y="701"/>
                    <a:pt x="968" y="434"/>
                  </a:cubicBezTo>
                  <a:cubicBezTo>
                    <a:pt x="934" y="201"/>
                    <a:pt x="734" y="1"/>
                    <a:pt x="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1835650" y="1894200"/>
              <a:ext cx="24200" cy="23575"/>
            </a:xfrm>
            <a:custGeom>
              <a:avLst/>
              <a:gdLst/>
              <a:ahLst/>
              <a:cxnLst/>
              <a:rect l="l" t="t" r="r" b="b"/>
              <a:pathLst>
                <a:path w="968" h="943" extrusionOk="0">
                  <a:moveTo>
                    <a:pt x="443" y="1"/>
                  </a:moveTo>
                  <a:cubicBezTo>
                    <a:pt x="201" y="1"/>
                    <a:pt x="0" y="191"/>
                    <a:pt x="0" y="438"/>
                  </a:cubicBezTo>
                  <a:cubicBezTo>
                    <a:pt x="0" y="471"/>
                    <a:pt x="0" y="505"/>
                    <a:pt x="0" y="505"/>
                  </a:cubicBezTo>
                  <a:cubicBezTo>
                    <a:pt x="31" y="752"/>
                    <a:pt x="234" y="942"/>
                    <a:pt x="476" y="942"/>
                  </a:cubicBezTo>
                  <a:cubicBezTo>
                    <a:pt x="495" y="942"/>
                    <a:pt x="515" y="941"/>
                    <a:pt x="534" y="938"/>
                  </a:cubicBezTo>
                  <a:cubicBezTo>
                    <a:pt x="768" y="905"/>
                    <a:pt x="968" y="672"/>
                    <a:pt x="934" y="405"/>
                  </a:cubicBezTo>
                  <a:cubicBezTo>
                    <a:pt x="901" y="171"/>
                    <a:pt x="701" y="4"/>
                    <a:pt x="501" y="4"/>
                  </a:cubicBezTo>
                  <a:cubicBezTo>
                    <a:pt x="481" y="2"/>
                    <a:pt x="462" y="1"/>
                    <a:pt x="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1814800" y="1630775"/>
              <a:ext cx="118450" cy="130125"/>
            </a:xfrm>
            <a:custGeom>
              <a:avLst/>
              <a:gdLst/>
              <a:ahLst/>
              <a:cxnLst/>
              <a:rect l="l" t="t" r="r" b="b"/>
              <a:pathLst>
                <a:path w="4738" h="5205" extrusionOk="0">
                  <a:moveTo>
                    <a:pt x="2190" y="0"/>
                  </a:moveTo>
                  <a:cubicBezTo>
                    <a:pt x="2183" y="0"/>
                    <a:pt x="2176" y="0"/>
                    <a:pt x="2169" y="1"/>
                  </a:cubicBezTo>
                  <a:cubicBezTo>
                    <a:pt x="1235" y="34"/>
                    <a:pt x="301" y="2436"/>
                    <a:pt x="101" y="3069"/>
                  </a:cubicBezTo>
                  <a:cubicBezTo>
                    <a:pt x="1" y="3737"/>
                    <a:pt x="1" y="4437"/>
                    <a:pt x="134" y="5104"/>
                  </a:cubicBezTo>
                  <a:cubicBezTo>
                    <a:pt x="167" y="5138"/>
                    <a:pt x="201" y="5204"/>
                    <a:pt x="267" y="5204"/>
                  </a:cubicBezTo>
                  <a:lnTo>
                    <a:pt x="534" y="5138"/>
                  </a:lnTo>
                  <a:cubicBezTo>
                    <a:pt x="601" y="5138"/>
                    <a:pt x="634" y="5071"/>
                    <a:pt x="634" y="5037"/>
                  </a:cubicBezTo>
                  <a:cubicBezTo>
                    <a:pt x="501" y="4437"/>
                    <a:pt x="468" y="3837"/>
                    <a:pt x="568" y="3203"/>
                  </a:cubicBezTo>
                  <a:cubicBezTo>
                    <a:pt x="935" y="2035"/>
                    <a:pt x="1802" y="501"/>
                    <a:pt x="2235" y="501"/>
                  </a:cubicBezTo>
                  <a:cubicBezTo>
                    <a:pt x="2240" y="501"/>
                    <a:pt x="2245" y="500"/>
                    <a:pt x="2249" y="500"/>
                  </a:cubicBezTo>
                  <a:cubicBezTo>
                    <a:pt x="2659" y="500"/>
                    <a:pt x="3642" y="1915"/>
                    <a:pt x="4103" y="3069"/>
                  </a:cubicBezTo>
                  <a:cubicBezTo>
                    <a:pt x="4237" y="3670"/>
                    <a:pt x="4237" y="4270"/>
                    <a:pt x="4170" y="4871"/>
                  </a:cubicBezTo>
                  <a:cubicBezTo>
                    <a:pt x="4170" y="4937"/>
                    <a:pt x="4204" y="4971"/>
                    <a:pt x="4270" y="5004"/>
                  </a:cubicBezTo>
                  <a:lnTo>
                    <a:pt x="4537" y="5004"/>
                  </a:lnTo>
                  <a:cubicBezTo>
                    <a:pt x="4604" y="5004"/>
                    <a:pt x="4637" y="4971"/>
                    <a:pt x="4637" y="4904"/>
                  </a:cubicBezTo>
                  <a:cubicBezTo>
                    <a:pt x="4737" y="4237"/>
                    <a:pt x="4671" y="3536"/>
                    <a:pt x="4504" y="2869"/>
                  </a:cubicBezTo>
                  <a:cubicBezTo>
                    <a:pt x="4272" y="2273"/>
                    <a:pt x="3152" y="0"/>
                    <a:pt x="2190"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178400" y="1660800"/>
              <a:ext cx="393625" cy="474525"/>
            </a:xfrm>
            <a:custGeom>
              <a:avLst/>
              <a:gdLst/>
              <a:ahLst/>
              <a:cxnLst/>
              <a:rect l="l" t="t" r="r" b="b"/>
              <a:pathLst>
                <a:path w="15745" h="18981" extrusionOk="0">
                  <a:moveTo>
                    <a:pt x="15445" y="0"/>
                  </a:moveTo>
                  <a:lnTo>
                    <a:pt x="3336" y="4270"/>
                  </a:lnTo>
                  <a:lnTo>
                    <a:pt x="0" y="18680"/>
                  </a:lnTo>
                  <a:lnTo>
                    <a:pt x="267" y="18981"/>
                  </a:lnTo>
                  <a:lnTo>
                    <a:pt x="11809" y="14678"/>
                  </a:lnTo>
                  <a:lnTo>
                    <a:pt x="15745" y="267"/>
                  </a:lnTo>
                  <a:lnTo>
                    <a:pt x="15445"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178400" y="1767550"/>
              <a:ext cx="90075" cy="367775"/>
            </a:xfrm>
            <a:custGeom>
              <a:avLst/>
              <a:gdLst/>
              <a:ahLst/>
              <a:cxnLst/>
              <a:rect l="l" t="t" r="r" b="b"/>
              <a:pathLst>
                <a:path w="3603" h="14711" extrusionOk="0">
                  <a:moveTo>
                    <a:pt x="3336" y="0"/>
                  </a:moveTo>
                  <a:lnTo>
                    <a:pt x="0" y="14410"/>
                  </a:lnTo>
                  <a:lnTo>
                    <a:pt x="267" y="14711"/>
                  </a:lnTo>
                  <a:lnTo>
                    <a:pt x="3603" y="300"/>
                  </a:lnTo>
                  <a:lnTo>
                    <a:pt x="3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8575" y="1953500"/>
              <a:ext cx="65075" cy="21150"/>
            </a:xfrm>
            <a:custGeom>
              <a:avLst/>
              <a:gdLst/>
              <a:ahLst/>
              <a:cxnLst/>
              <a:rect l="l" t="t" r="r" b="b"/>
              <a:pathLst>
                <a:path w="2603" h="846" extrusionOk="0">
                  <a:moveTo>
                    <a:pt x="2602" y="1"/>
                  </a:moveTo>
                  <a:lnTo>
                    <a:pt x="0" y="34"/>
                  </a:lnTo>
                  <a:cubicBezTo>
                    <a:pt x="93" y="282"/>
                    <a:pt x="904" y="845"/>
                    <a:pt x="2087" y="845"/>
                  </a:cubicBezTo>
                  <a:cubicBezTo>
                    <a:pt x="2178" y="845"/>
                    <a:pt x="2273" y="842"/>
                    <a:pt x="2369" y="835"/>
                  </a:cubicBezTo>
                  <a:lnTo>
                    <a:pt x="2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339350" y="1725975"/>
              <a:ext cx="144000" cy="65775"/>
            </a:xfrm>
            <a:custGeom>
              <a:avLst/>
              <a:gdLst/>
              <a:ahLst/>
              <a:cxnLst/>
              <a:rect l="l" t="t" r="r" b="b"/>
              <a:pathLst>
                <a:path w="5760" h="2631" extrusionOk="0">
                  <a:moveTo>
                    <a:pt x="5566" y="0"/>
                  </a:moveTo>
                  <a:cubicBezTo>
                    <a:pt x="5301" y="0"/>
                    <a:pt x="4764" y="171"/>
                    <a:pt x="4136" y="462"/>
                  </a:cubicBezTo>
                  <a:lnTo>
                    <a:pt x="1968" y="1129"/>
                  </a:lnTo>
                  <a:cubicBezTo>
                    <a:pt x="1034" y="1563"/>
                    <a:pt x="167" y="1897"/>
                    <a:pt x="100" y="2163"/>
                  </a:cubicBezTo>
                  <a:lnTo>
                    <a:pt x="0" y="2630"/>
                  </a:lnTo>
                  <a:lnTo>
                    <a:pt x="0" y="2630"/>
                  </a:lnTo>
                  <a:lnTo>
                    <a:pt x="5638" y="629"/>
                  </a:lnTo>
                  <a:cubicBezTo>
                    <a:pt x="5638" y="629"/>
                    <a:pt x="5671" y="396"/>
                    <a:pt x="5738" y="129"/>
                  </a:cubicBezTo>
                  <a:cubicBezTo>
                    <a:pt x="5760" y="41"/>
                    <a:pt x="5695" y="0"/>
                    <a:pt x="5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342675" y="1681800"/>
              <a:ext cx="156400" cy="66575"/>
            </a:xfrm>
            <a:custGeom>
              <a:avLst/>
              <a:gdLst/>
              <a:ahLst/>
              <a:cxnLst/>
              <a:rect l="l" t="t" r="r" b="b"/>
              <a:pathLst>
                <a:path w="6256" h="2663" extrusionOk="0">
                  <a:moveTo>
                    <a:pt x="4440" y="1"/>
                  </a:moveTo>
                  <a:cubicBezTo>
                    <a:pt x="4235" y="1"/>
                    <a:pt x="3945" y="44"/>
                    <a:pt x="3536" y="161"/>
                  </a:cubicBezTo>
                  <a:cubicBezTo>
                    <a:pt x="1735" y="661"/>
                    <a:pt x="1668" y="1562"/>
                    <a:pt x="1668" y="1562"/>
                  </a:cubicBezTo>
                  <a:cubicBezTo>
                    <a:pt x="1402" y="1696"/>
                    <a:pt x="1101" y="1796"/>
                    <a:pt x="801" y="1862"/>
                  </a:cubicBezTo>
                  <a:cubicBezTo>
                    <a:pt x="201" y="2062"/>
                    <a:pt x="134" y="2196"/>
                    <a:pt x="101" y="2363"/>
                  </a:cubicBezTo>
                  <a:lnTo>
                    <a:pt x="1" y="2663"/>
                  </a:lnTo>
                  <a:lnTo>
                    <a:pt x="6172" y="495"/>
                  </a:lnTo>
                  <a:cubicBezTo>
                    <a:pt x="6172" y="495"/>
                    <a:pt x="6205" y="361"/>
                    <a:pt x="6238" y="194"/>
                  </a:cubicBezTo>
                  <a:cubicBezTo>
                    <a:pt x="6255" y="111"/>
                    <a:pt x="6188" y="78"/>
                    <a:pt x="6072" y="78"/>
                  </a:cubicBezTo>
                  <a:cubicBezTo>
                    <a:pt x="5955" y="78"/>
                    <a:pt x="5788" y="111"/>
                    <a:pt x="5605" y="161"/>
                  </a:cubicBezTo>
                  <a:lnTo>
                    <a:pt x="4904" y="395"/>
                  </a:lnTo>
                  <a:cubicBezTo>
                    <a:pt x="4904" y="395"/>
                    <a:pt x="5054" y="1"/>
                    <a:pt x="4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358525" y="1695000"/>
              <a:ext cx="128450" cy="83400"/>
            </a:xfrm>
            <a:custGeom>
              <a:avLst/>
              <a:gdLst/>
              <a:ahLst/>
              <a:cxnLst/>
              <a:rect l="l" t="t" r="r" b="b"/>
              <a:pathLst>
                <a:path w="5138" h="3336" extrusionOk="0">
                  <a:moveTo>
                    <a:pt x="5137" y="0"/>
                  </a:moveTo>
                  <a:lnTo>
                    <a:pt x="134" y="1835"/>
                  </a:lnTo>
                  <a:lnTo>
                    <a:pt x="0" y="2435"/>
                  </a:lnTo>
                  <a:cubicBezTo>
                    <a:pt x="293" y="2297"/>
                    <a:pt x="542" y="2231"/>
                    <a:pt x="709" y="2231"/>
                  </a:cubicBezTo>
                  <a:cubicBezTo>
                    <a:pt x="865" y="2231"/>
                    <a:pt x="950" y="2289"/>
                    <a:pt x="934" y="2402"/>
                  </a:cubicBezTo>
                  <a:cubicBezTo>
                    <a:pt x="901" y="2635"/>
                    <a:pt x="701" y="3336"/>
                    <a:pt x="701" y="3336"/>
                  </a:cubicBezTo>
                  <a:lnTo>
                    <a:pt x="3937" y="2068"/>
                  </a:lnTo>
                  <a:cubicBezTo>
                    <a:pt x="3937" y="2068"/>
                    <a:pt x="3970" y="1801"/>
                    <a:pt x="4037" y="1401"/>
                  </a:cubicBezTo>
                  <a:cubicBezTo>
                    <a:pt x="4103" y="1001"/>
                    <a:pt x="4370" y="867"/>
                    <a:pt x="4937" y="600"/>
                  </a:cubicBezTo>
                  <a:lnTo>
                    <a:pt x="5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343500" y="1726575"/>
              <a:ext cx="144050" cy="65175"/>
            </a:xfrm>
            <a:custGeom>
              <a:avLst/>
              <a:gdLst/>
              <a:ahLst/>
              <a:cxnLst/>
              <a:rect l="l" t="t" r="r" b="b"/>
              <a:pathLst>
                <a:path w="5762" h="2607" extrusionOk="0">
                  <a:moveTo>
                    <a:pt x="5543" y="1"/>
                  </a:moveTo>
                  <a:cubicBezTo>
                    <a:pt x="5273" y="1"/>
                    <a:pt x="4757" y="156"/>
                    <a:pt x="4171" y="438"/>
                  </a:cubicBezTo>
                  <a:lnTo>
                    <a:pt x="1969" y="1105"/>
                  </a:lnTo>
                  <a:cubicBezTo>
                    <a:pt x="1035" y="1539"/>
                    <a:pt x="168" y="1873"/>
                    <a:pt x="101" y="2139"/>
                  </a:cubicBezTo>
                  <a:lnTo>
                    <a:pt x="1" y="2606"/>
                  </a:lnTo>
                  <a:lnTo>
                    <a:pt x="1" y="2606"/>
                  </a:lnTo>
                  <a:lnTo>
                    <a:pt x="5638" y="605"/>
                  </a:lnTo>
                  <a:cubicBezTo>
                    <a:pt x="5638" y="605"/>
                    <a:pt x="5672" y="405"/>
                    <a:pt x="5738" y="138"/>
                  </a:cubicBezTo>
                  <a:cubicBezTo>
                    <a:pt x="5762" y="45"/>
                    <a:pt x="5688" y="1"/>
                    <a:pt x="5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394375" y="1784100"/>
              <a:ext cx="169825" cy="181400"/>
            </a:xfrm>
            <a:custGeom>
              <a:avLst/>
              <a:gdLst/>
              <a:ahLst/>
              <a:cxnLst/>
              <a:rect l="l" t="t" r="r" b="b"/>
              <a:pathLst>
                <a:path w="6793" h="7256" extrusionOk="0">
                  <a:moveTo>
                    <a:pt x="6260" y="0"/>
                  </a:moveTo>
                  <a:cubicBezTo>
                    <a:pt x="6097" y="0"/>
                    <a:pt x="5910" y="89"/>
                    <a:pt x="5738" y="272"/>
                  </a:cubicBezTo>
                  <a:cubicBezTo>
                    <a:pt x="5738" y="272"/>
                    <a:pt x="5338" y="1873"/>
                    <a:pt x="5204" y="2274"/>
                  </a:cubicBezTo>
                  <a:cubicBezTo>
                    <a:pt x="5071" y="2674"/>
                    <a:pt x="3103" y="3574"/>
                    <a:pt x="2102" y="3708"/>
                  </a:cubicBezTo>
                  <a:cubicBezTo>
                    <a:pt x="201" y="3941"/>
                    <a:pt x="1" y="4342"/>
                    <a:pt x="434" y="5709"/>
                  </a:cubicBezTo>
                  <a:cubicBezTo>
                    <a:pt x="804" y="6760"/>
                    <a:pt x="1754" y="7255"/>
                    <a:pt x="3078" y="7255"/>
                  </a:cubicBezTo>
                  <a:cubicBezTo>
                    <a:pt x="3309" y="7255"/>
                    <a:pt x="3551" y="7240"/>
                    <a:pt x="3803" y="7210"/>
                  </a:cubicBezTo>
                  <a:cubicBezTo>
                    <a:pt x="4904" y="7010"/>
                    <a:pt x="5805" y="6210"/>
                    <a:pt x="6172" y="5142"/>
                  </a:cubicBezTo>
                  <a:cubicBezTo>
                    <a:pt x="6739" y="3574"/>
                    <a:pt x="6439" y="1873"/>
                    <a:pt x="6639" y="939"/>
                  </a:cubicBezTo>
                  <a:cubicBezTo>
                    <a:pt x="6792" y="326"/>
                    <a:pt x="6571" y="0"/>
                    <a:pt x="62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1768925" y="1025350"/>
              <a:ext cx="372800" cy="478700"/>
            </a:xfrm>
            <a:custGeom>
              <a:avLst/>
              <a:gdLst/>
              <a:ahLst/>
              <a:cxnLst/>
              <a:rect l="l" t="t" r="r" b="b"/>
              <a:pathLst>
                <a:path w="14912" h="19148" extrusionOk="0">
                  <a:moveTo>
                    <a:pt x="7106" y="0"/>
                  </a:moveTo>
                  <a:cubicBezTo>
                    <a:pt x="3170" y="0"/>
                    <a:pt x="1" y="3203"/>
                    <a:pt x="1" y="7139"/>
                  </a:cubicBezTo>
                  <a:lnTo>
                    <a:pt x="1" y="19147"/>
                  </a:lnTo>
                  <a:lnTo>
                    <a:pt x="10208" y="19147"/>
                  </a:lnTo>
                  <a:cubicBezTo>
                    <a:pt x="12810" y="19147"/>
                    <a:pt x="14912" y="17012"/>
                    <a:pt x="14912" y="14444"/>
                  </a:cubicBezTo>
                  <a:lnTo>
                    <a:pt x="14912" y="7139"/>
                  </a:lnTo>
                  <a:cubicBezTo>
                    <a:pt x="14912" y="3203"/>
                    <a:pt x="11743" y="0"/>
                    <a:pt x="7806"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1768925" y="1025350"/>
              <a:ext cx="372800" cy="478700"/>
            </a:xfrm>
            <a:custGeom>
              <a:avLst/>
              <a:gdLst/>
              <a:ahLst/>
              <a:cxnLst/>
              <a:rect l="l" t="t" r="r" b="b"/>
              <a:pathLst>
                <a:path w="14912" h="19148" extrusionOk="0">
                  <a:moveTo>
                    <a:pt x="7106" y="0"/>
                  </a:moveTo>
                  <a:cubicBezTo>
                    <a:pt x="3170" y="0"/>
                    <a:pt x="1" y="3203"/>
                    <a:pt x="1" y="7139"/>
                  </a:cubicBezTo>
                  <a:lnTo>
                    <a:pt x="1" y="19147"/>
                  </a:lnTo>
                  <a:lnTo>
                    <a:pt x="10208" y="19147"/>
                  </a:lnTo>
                  <a:cubicBezTo>
                    <a:pt x="12810" y="19147"/>
                    <a:pt x="14912" y="17012"/>
                    <a:pt x="14912" y="14444"/>
                  </a:cubicBezTo>
                  <a:lnTo>
                    <a:pt x="14912" y="7139"/>
                  </a:lnTo>
                  <a:cubicBezTo>
                    <a:pt x="14912" y="3203"/>
                    <a:pt x="11743" y="0"/>
                    <a:pt x="78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1835650" y="1441475"/>
              <a:ext cx="110925" cy="241875"/>
            </a:xfrm>
            <a:custGeom>
              <a:avLst/>
              <a:gdLst/>
              <a:ahLst/>
              <a:cxnLst/>
              <a:rect l="l" t="t" r="r" b="b"/>
              <a:pathLst>
                <a:path w="4437" h="9675" extrusionOk="0">
                  <a:moveTo>
                    <a:pt x="0" y="0"/>
                  </a:moveTo>
                  <a:lnTo>
                    <a:pt x="0" y="9674"/>
                  </a:lnTo>
                  <a:lnTo>
                    <a:pt x="201" y="9674"/>
                  </a:lnTo>
                  <a:cubicBezTo>
                    <a:pt x="2536" y="9674"/>
                    <a:pt x="4437" y="7773"/>
                    <a:pt x="4437" y="5404"/>
                  </a:cubicBezTo>
                  <a:lnTo>
                    <a:pt x="4437"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1835650" y="1441475"/>
              <a:ext cx="110925" cy="241875"/>
            </a:xfrm>
            <a:custGeom>
              <a:avLst/>
              <a:gdLst/>
              <a:ahLst/>
              <a:cxnLst/>
              <a:rect l="l" t="t" r="r" b="b"/>
              <a:pathLst>
                <a:path w="4437" h="9675" extrusionOk="0">
                  <a:moveTo>
                    <a:pt x="0" y="0"/>
                  </a:moveTo>
                  <a:lnTo>
                    <a:pt x="0" y="9674"/>
                  </a:lnTo>
                  <a:lnTo>
                    <a:pt x="201" y="9674"/>
                  </a:lnTo>
                  <a:cubicBezTo>
                    <a:pt x="2536" y="9674"/>
                    <a:pt x="4437" y="7773"/>
                    <a:pt x="4437" y="5404"/>
                  </a:cubicBezTo>
                  <a:lnTo>
                    <a:pt x="44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1864825" y="1109675"/>
              <a:ext cx="249375" cy="406900"/>
            </a:xfrm>
            <a:custGeom>
              <a:avLst/>
              <a:gdLst/>
              <a:ahLst/>
              <a:cxnLst/>
              <a:rect l="l" t="t" r="r" b="b"/>
              <a:pathLst>
                <a:path w="9975" h="16276" extrusionOk="0">
                  <a:moveTo>
                    <a:pt x="6121" y="0"/>
                  </a:moveTo>
                  <a:cubicBezTo>
                    <a:pt x="4867" y="0"/>
                    <a:pt x="3614" y="329"/>
                    <a:pt x="2503" y="964"/>
                  </a:cubicBezTo>
                  <a:cubicBezTo>
                    <a:pt x="1" y="2365"/>
                    <a:pt x="1" y="5867"/>
                    <a:pt x="1" y="5867"/>
                  </a:cubicBezTo>
                  <a:lnTo>
                    <a:pt x="1" y="14573"/>
                  </a:lnTo>
                  <a:cubicBezTo>
                    <a:pt x="468" y="15474"/>
                    <a:pt x="1402" y="16074"/>
                    <a:pt x="2403" y="16175"/>
                  </a:cubicBezTo>
                  <a:cubicBezTo>
                    <a:pt x="2966" y="16246"/>
                    <a:pt x="3451" y="16276"/>
                    <a:pt x="3860" y="16276"/>
                  </a:cubicBezTo>
                  <a:cubicBezTo>
                    <a:pt x="5171" y="16276"/>
                    <a:pt x="5715" y="15970"/>
                    <a:pt x="5638" y="15741"/>
                  </a:cubicBezTo>
                  <a:cubicBezTo>
                    <a:pt x="5538" y="15207"/>
                    <a:pt x="5271" y="14740"/>
                    <a:pt x="4871" y="14373"/>
                  </a:cubicBezTo>
                  <a:lnTo>
                    <a:pt x="4871" y="11638"/>
                  </a:lnTo>
                  <a:cubicBezTo>
                    <a:pt x="5580" y="11759"/>
                    <a:pt x="6312" y="11869"/>
                    <a:pt x="6921" y="11869"/>
                  </a:cubicBezTo>
                  <a:cubicBezTo>
                    <a:pt x="7315" y="11869"/>
                    <a:pt x="7657" y="11823"/>
                    <a:pt x="7907" y="11705"/>
                  </a:cubicBezTo>
                  <a:cubicBezTo>
                    <a:pt x="8540" y="11438"/>
                    <a:pt x="9775" y="10470"/>
                    <a:pt x="9875" y="6601"/>
                  </a:cubicBezTo>
                  <a:cubicBezTo>
                    <a:pt x="9975" y="1998"/>
                    <a:pt x="9641" y="1197"/>
                    <a:pt x="8640" y="463"/>
                  </a:cubicBezTo>
                  <a:cubicBezTo>
                    <a:pt x="7830" y="153"/>
                    <a:pt x="6975" y="0"/>
                    <a:pt x="6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1864825" y="1077825"/>
              <a:ext cx="243550" cy="178550"/>
            </a:xfrm>
            <a:custGeom>
              <a:avLst/>
              <a:gdLst/>
              <a:ahLst/>
              <a:cxnLst/>
              <a:rect l="l" t="t" r="r" b="b"/>
              <a:pathLst>
                <a:path w="9742" h="7142" extrusionOk="0">
                  <a:moveTo>
                    <a:pt x="5781" y="1"/>
                  </a:moveTo>
                  <a:cubicBezTo>
                    <a:pt x="5734" y="1"/>
                    <a:pt x="5686" y="1"/>
                    <a:pt x="5638" y="3"/>
                  </a:cubicBezTo>
                  <a:cubicBezTo>
                    <a:pt x="601" y="136"/>
                    <a:pt x="1" y="4006"/>
                    <a:pt x="1" y="7141"/>
                  </a:cubicBezTo>
                  <a:cubicBezTo>
                    <a:pt x="1" y="7141"/>
                    <a:pt x="2303" y="3038"/>
                    <a:pt x="5638" y="2538"/>
                  </a:cubicBezTo>
                  <a:cubicBezTo>
                    <a:pt x="6078" y="2473"/>
                    <a:pt x="6472" y="2444"/>
                    <a:pt x="6826" y="2444"/>
                  </a:cubicBezTo>
                  <a:cubicBezTo>
                    <a:pt x="9186" y="2444"/>
                    <a:pt x="9741" y="3705"/>
                    <a:pt x="9741" y="3705"/>
                  </a:cubicBezTo>
                  <a:cubicBezTo>
                    <a:pt x="9741" y="3705"/>
                    <a:pt x="9351" y="1"/>
                    <a:pt x="5781"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1864825" y="1077825"/>
              <a:ext cx="243550" cy="178550"/>
            </a:xfrm>
            <a:custGeom>
              <a:avLst/>
              <a:gdLst/>
              <a:ahLst/>
              <a:cxnLst/>
              <a:rect l="l" t="t" r="r" b="b"/>
              <a:pathLst>
                <a:path w="9742" h="7142" extrusionOk="0">
                  <a:moveTo>
                    <a:pt x="5781" y="1"/>
                  </a:moveTo>
                  <a:cubicBezTo>
                    <a:pt x="5734" y="1"/>
                    <a:pt x="5686" y="1"/>
                    <a:pt x="5638" y="3"/>
                  </a:cubicBezTo>
                  <a:cubicBezTo>
                    <a:pt x="601" y="136"/>
                    <a:pt x="1" y="4006"/>
                    <a:pt x="1" y="7141"/>
                  </a:cubicBezTo>
                  <a:cubicBezTo>
                    <a:pt x="1" y="7141"/>
                    <a:pt x="2303" y="3038"/>
                    <a:pt x="5638" y="2538"/>
                  </a:cubicBezTo>
                  <a:cubicBezTo>
                    <a:pt x="6078" y="2473"/>
                    <a:pt x="6472" y="2444"/>
                    <a:pt x="6826" y="2444"/>
                  </a:cubicBezTo>
                  <a:cubicBezTo>
                    <a:pt x="9186" y="2444"/>
                    <a:pt x="9741" y="3705"/>
                    <a:pt x="9741" y="3705"/>
                  </a:cubicBezTo>
                  <a:cubicBezTo>
                    <a:pt x="9741" y="3705"/>
                    <a:pt x="9351" y="1"/>
                    <a:pt x="5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1962400" y="1237150"/>
              <a:ext cx="25050" cy="25125"/>
            </a:xfrm>
            <a:custGeom>
              <a:avLst/>
              <a:gdLst/>
              <a:ahLst/>
              <a:cxnLst/>
              <a:rect l="l" t="t" r="r" b="b"/>
              <a:pathLst>
                <a:path w="1002" h="1005" extrusionOk="0">
                  <a:moveTo>
                    <a:pt x="468" y="1"/>
                  </a:moveTo>
                  <a:cubicBezTo>
                    <a:pt x="201" y="34"/>
                    <a:pt x="1" y="268"/>
                    <a:pt x="34" y="535"/>
                  </a:cubicBezTo>
                  <a:cubicBezTo>
                    <a:pt x="34" y="784"/>
                    <a:pt x="239" y="1005"/>
                    <a:pt x="483" y="1005"/>
                  </a:cubicBezTo>
                  <a:cubicBezTo>
                    <a:pt x="500" y="1005"/>
                    <a:pt x="517" y="1004"/>
                    <a:pt x="534" y="1002"/>
                  </a:cubicBezTo>
                  <a:cubicBezTo>
                    <a:pt x="801" y="1002"/>
                    <a:pt x="1001" y="768"/>
                    <a:pt x="1001" y="501"/>
                  </a:cubicBezTo>
                  <a:cubicBezTo>
                    <a:pt x="968" y="234"/>
                    <a:pt x="735"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1973250" y="1323900"/>
              <a:ext cx="49225" cy="31675"/>
            </a:xfrm>
            <a:custGeom>
              <a:avLst/>
              <a:gdLst/>
              <a:ahLst/>
              <a:cxnLst/>
              <a:rect l="l" t="t" r="r" b="b"/>
              <a:pathLst>
                <a:path w="1969" h="1267" extrusionOk="0">
                  <a:moveTo>
                    <a:pt x="167" y="0"/>
                  </a:moveTo>
                  <a:lnTo>
                    <a:pt x="167" y="0"/>
                  </a:lnTo>
                  <a:cubicBezTo>
                    <a:pt x="0" y="500"/>
                    <a:pt x="301" y="1068"/>
                    <a:pt x="801" y="1234"/>
                  </a:cubicBezTo>
                  <a:lnTo>
                    <a:pt x="834" y="1234"/>
                  </a:lnTo>
                  <a:cubicBezTo>
                    <a:pt x="909" y="1256"/>
                    <a:pt x="986" y="1266"/>
                    <a:pt x="1063" y="1266"/>
                  </a:cubicBezTo>
                  <a:cubicBezTo>
                    <a:pt x="1463" y="1266"/>
                    <a:pt x="1856" y="987"/>
                    <a:pt x="1968" y="567"/>
                  </a:cubicBezTo>
                  <a:lnTo>
                    <a:pt x="1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068325" y="1189250"/>
              <a:ext cx="29200" cy="24575"/>
            </a:xfrm>
            <a:custGeom>
              <a:avLst/>
              <a:gdLst/>
              <a:ahLst/>
              <a:cxnLst/>
              <a:rect l="l" t="t" r="r" b="b"/>
              <a:pathLst>
                <a:path w="1168" h="983" extrusionOk="0">
                  <a:moveTo>
                    <a:pt x="487" y="1"/>
                  </a:moveTo>
                  <a:cubicBezTo>
                    <a:pt x="297" y="1"/>
                    <a:pt x="111" y="105"/>
                    <a:pt x="0" y="282"/>
                  </a:cubicBezTo>
                  <a:lnTo>
                    <a:pt x="967" y="983"/>
                  </a:lnTo>
                  <a:cubicBezTo>
                    <a:pt x="1168" y="683"/>
                    <a:pt x="1101" y="316"/>
                    <a:pt x="834" y="116"/>
                  </a:cubicBezTo>
                  <a:cubicBezTo>
                    <a:pt x="801" y="116"/>
                    <a:pt x="801" y="82"/>
                    <a:pt x="767" y="82"/>
                  </a:cubicBezTo>
                  <a:cubicBezTo>
                    <a:pt x="678" y="27"/>
                    <a:pt x="582"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1946550" y="1187950"/>
              <a:ext cx="30050" cy="24225"/>
            </a:xfrm>
            <a:custGeom>
              <a:avLst/>
              <a:gdLst/>
              <a:ahLst/>
              <a:cxnLst/>
              <a:rect l="l" t="t" r="r" b="b"/>
              <a:pathLst>
                <a:path w="1202" h="969" extrusionOk="0">
                  <a:moveTo>
                    <a:pt x="690" y="1"/>
                  </a:moveTo>
                  <a:cubicBezTo>
                    <a:pt x="590" y="1"/>
                    <a:pt x="490" y="23"/>
                    <a:pt x="401" y="68"/>
                  </a:cubicBezTo>
                  <a:cubicBezTo>
                    <a:pt x="401" y="101"/>
                    <a:pt x="368" y="101"/>
                    <a:pt x="368" y="101"/>
                  </a:cubicBezTo>
                  <a:cubicBezTo>
                    <a:pt x="101" y="301"/>
                    <a:pt x="1" y="701"/>
                    <a:pt x="201" y="968"/>
                  </a:cubicBezTo>
                  <a:lnTo>
                    <a:pt x="1202" y="268"/>
                  </a:lnTo>
                  <a:cubicBezTo>
                    <a:pt x="1091" y="90"/>
                    <a:pt x="890" y="1"/>
                    <a:pt x="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062475" y="1234650"/>
              <a:ext cx="25050" cy="25050"/>
            </a:xfrm>
            <a:custGeom>
              <a:avLst/>
              <a:gdLst/>
              <a:ahLst/>
              <a:cxnLst/>
              <a:rect l="l" t="t" r="r" b="b"/>
              <a:pathLst>
                <a:path w="1002" h="1002" extrusionOk="0">
                  <a:moveTo>
                    <a:pt x="468" y="1"/>
                  </a:moveTo>
                  <a:cubicBezTo>
                    <a:pt x="201" y="34"/>
                    <a:pt x="1" y="234"/>
                    <a:pt x="1" y="501"/>
                  </a:cubicBezTo>
                  <a:cubicBezTo>
                    <a:pt x="1" y="768"/>
                    <a:pt x="234" y="1002"/>
                    <a:pt x="501" y="1002"/>
                  </a:cubicBezTo>
                  <a:cubicBezTo>
                    <a:pt x="768" y="1002"/>
                    <a:pt x="1001" y="768"/>
                    <a:pt x="1001" y="501"/>
                  </a:cubicBezTo>
                  <a:cubicBezTo>
                    <a:pt x="968" y="234"/>
                    <a:pt x="734"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027450" y="1241325"/>
              <a:ext cx="40900" cy="74250"/>
            </a:xfrm>
            <a:custGeom>
              <a:avLst/>
              <a:gdLst/>
              <a:ahLst/>
              <a:cxnLst/>
              <a:rect l="l" t="t" r="r" b="b"/>
              <a:pathLst>
                <a:path w="1636" h="2970" extrusionOk="0">
                  <a:moveTo>
                    <a:pt x="1" y="1"/>
                  </a:moveTo>
                  <a:lnTo>
                    <a:pt x="67" y="2970"/>
                  </a:lnTo>
                  <a:lnTo>
                    <a:pt x="1635" y="2469"/>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1880675" y="1352250"/>
              <a:ext cx="105950" cy="67575"/>
            </a:xfrm>
            <a:custGeom>
              <a:avLst/>
              <a:gdLst/>
              <a:ahLst/>
              <a:cxnLst/>
              <a:rect l="l" t="t" r="r" b="b"/>
              <a:pathLst>
                <a:path w="4238" h="2703" extrusionOk="0">
                  <a:moveTo>
                    <a:pt x="1" y="0"/>
                  </a:moveTo>
                  <a:cubicBezTo>
                    <a:pt x="168" y="501"/>
                    <a:pt x="501" y="968"/>
                    <a:pt x="901" y="1301"/>
                  </a:cubicBezTo>
                  <a:cubicBezTo>
                    <a:pt x="1669" y="1935"/>
                    <a:pt x="4237" y="2702"/>
                    <a:pt x="4237" y="2702"/>
                  </a:cubicBezTo>
                  <a:lnTo>
                    <a:pt x="4237" y="1902"/>
                  </a:lnTo>
                  <a:cubicBezTo>
                    <a:pt x="2970" y="1735"/>
                    <a:pt x="401" y="100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1768100" y="1365575"/>
              <a:ext cx="329425" cy="168500"/>
            </a:xfrm>
            <a:custGeom>
              <a:avLst/>
              <a:gdLst/>
              <a:ahLst/>
              <a:cxnLst/>
              <a:rect l="l" t="t" r="r" b="b"/>
              <a:pathLst>
                <a:path w="13177" h="6740" extrusionOk="0">
                  <a:moveTo>
                    <a:pt x="3837" y="1"/>
                  </a:moveTo>
                  <a:lnTo>
                    <a:pt x="2269" y="1902"/>
                  </a:lnTo>
                  <a:lnTo>
                    <a:pt x="1" y="1902"/>
                  </a:lnTo>
                  <a:lnTo>
                    <a:pt x="1" y="4904"/>
                  </a:lnTo>
                  <a:cubicBezTo>
                    <a:pt x="1" y="5905"/>
                    <a:pt x="834" y="6739"/>
                    <a:pt x="1869" y="6739"/>
                  </a:cubicBezTo>
                  <a:lnTo>
                    <a:pt x="8673" y="6739"/>
                  </a:lnTo>
                  <a:cubicBezTo>
                    <a:pt x="11175" y="6739"/>
                    <a:pt x="13177" y="4704"/>
                    <a:pt x="13177" y="2236"/>
                  </a:cubicBezTo>
                  <a:lnTo>
                    <a:pt x="13177" y="1902"/>
                  </a:lnTo>
                  <a:lnTo>
                    <a:pt x="10308" y="1902"/>
                  </a:lnTo>
                  <a:lnTo>
                    <a:pt x="8740" y="1369"/>
                  </a:lnTo>
                  <a:cubicBezTo>
                    <a:pt x="8740" y="1669"/>
                    <a:pt x="8507" y="1902"/>
                    <a:pt x="8206" y="1902"/>
                  </a:cubicBezTo>
                  <a:lnTo>
                    <a:pt x="5738" y="1902"/>
                  </a:lnTo>
                  <a:cubicBezTo>
                    <a:pt x="4704" y="1902"/>
                    <a:pt x="3837" y="1035"/>
                    <a:pt x="3837"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1768100" y="1365575"/>
              <a:ext cx="329425" cy="168500"/>
            </a:xfrm>
            <a:custGeom>
              <a:avLst/>
              <a:gdLst/>
              <a:ahLst/>
              <a:cxnLst/>
              <a:rect l="l" t="t" r="r" b="b"/>
              <a:pathLst>
                <a:path w="13177" h="6740" extrusionOk="0">
                  <a:moveTo>
                    <a:pt x="3837" y="1"/>
                  </a:moveTo>
                  <a:lnTo>
                    <a:pt x="2269" y="1902"/>
                  </a:lnTo>
                  <a:lnTo>
                    <a:pt x="1" y="1902"/>
                  </a:lnTo>
                  <a:lnTo>
                    <a:pt x="1" y="4904"/>
                  </a:lnTo>
                  <a:cubicBezTo>
                    <a:pt x="1" y="5905"/>
                    <a:pt x="834" y="6739"/>
                    <a:pt x="1869" y="6739"/>
                  </a:cubicBezTo>
                  <a:lnTo>
                    <a:pt x="8673" y="6739"/>
                  </a:lnTo>
                  <a:cubicBezTo>
                    <a:pt x="11175" y="6739"/>
                    <a:pt x="13177" y="4704"/>
                    <a:pt x="13177" y="2236"/>
                  </a:cubicBezTo>
                  <a:lnTo>
                    <a:pt x="13177" y="1902"/>
                  </a:lnTo>
                  <a:lnTo>
                    <a:pt x="10308" y="1902"/>
                  </a:lnTo>
                  <a:lnTo>
                    <a:pt x="8740" y="1369"/>
                  </a:lnTo>
                  <a:cubicBezTo>
                    <a:pt x="8740" y="1669"/>
                    <a:pt x="8507" y="1902"/>
                    <a:pt x="8206" y="1902"/>
                  </a:cubicBezTo>
                  <a:lnTo>
                    <a:pt x="5738" y="1902"/>
                  </a:lnTo>
                  <a:cubicBezTo>
                    <a:pt x="4704" y="1902"/>
                    <a:pt x="3837" y="1035"/>
                    <a:pt x="3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66" name="Google Shape;1666;p52"/>
          <p:cNvSpPr txBox="1">
            <a:spLocks noGrp="1"/>
          </p:cNvSpPr>
          <p:nvPr>
            <p:ph type="title"/>
          </p:nvPr>
        </p:nvSpPr>
        <p:spPr>
          <a:xfrm>
            <a:off x="718400" y="346331"/>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Proposed System</a:t>
            </a:r>
            <a:endParaRPr dirty="0"/>
          </a:p>
        </p:txBody>
      </p:sp>
      <p:sp>
        <p:nvSpPr>
          <p:cNvPr id="1675" name="Google Shape;1675;p52"/>
          <p:cNvSpPr/>
          <p:nvPr/>
        </p:nvSpPr>
        <p:spPr>
          <a:xfrm>
            <a:off x="3354425" y="880700"/>
            <a:ext cx="2404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2"/>
          <p:cNvSpPr txBox="1">
            <a:spLocks noGrp="1"/>
          </p:cNvSpPr>
          <p:nvPr>
            <p:ph type="subTitle" idx="1"/>
          </p:nvPr>
        </p:nvSpPr>
        <p:spPr>
          <a:xfrm>
            <a:off x="1801581" y="3171281"/>
            <a:ext cx="5305800" cy="12032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Health supervisor provides diagnosis of user based of symptoms, provides latest real world news related to health issues and reminders so user can take medicine on time </a:t>
            </a:r>
            <a:endParaRPr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430" y="1183236"/>
            <a:ext cx="1026102" cy="1026102"/>
          </a:xfrm>
          <a:prstGeom prst="rect">
            <a:avLst/>
          </a:prstGeom>
        </p:spPr>
      </p:pic>
      <p:sp>
        <p:nvSpPr>
          <p:cNvPr id="2" name="TextBox 1"/>
          <p:cNvSpPr txBox="1"/>
          <p:nvPr/>
        </p:nvSpPr>
        <p:spPr>
          <a:xfrm>
            <a:off x="3551460" y="2234265"/>
            <a:ext cx="1806042" cy="307777"/>
          </a:xfrm>
          <a:prstGeom prst="rect">
            <a:avLst/>
          </a:prstGeom>
          <a:noFill/>
        </p:spPr>
        <p:txBody>
          <a:bodyPr wrap="square" rtlCol="0">
            <a:spAutoFit/>
          </a:bodyPr>
          <a:lstStyle/>
          <a:p>
            <a:r>
              <a:rPr lang="en-US" dirty="0" smtClean="0">
                <a:latin typeface="Montserrat" panose="020B0604020202020204" charset="0"/>
              </a:rPr>
              <a:t>Health supervisor</a:t>
            </a:r>
            <a:endParaRPr lang="en-IN" dirty="0">
              <a:latin typeface="Montserrat" panose="020B0604020202020204" charset="0"/>
            </a:endParaRPr>
          </a:p>
        </p:txBody>
      </p:sp>
    </p:spTree>
    <p:extLst>
      <p:ext uri="{BB962C8B-B14F-4D97-AF65-F5344CB8AC3E}">
        <p14:creationId xmlns:p14="http://schemas.microsoft.com/office/powerpoint/2010/main" val="1396292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24" name="Google Shape;2231;p65"/>
          <p:cNvSpPr txBox="1">
            <a:spLocks noGrp="1"/>
          </p:cNvSpPr>
          <p:nvPr>
            <p:ph type="title"/>
          </p:nvPr>
        </p:nvSpPr>
        <p:spPr>
          <a:xfrm>
            <a:off x="739282" y="97841"/>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Advantages</a:t>
            </a:r>
            <a:endParaRPr dirty="0"/>
          </a:p>
        </p:txBody>
      </p:sp>
      <p:sp>
        <p:nvSpPr>
          <p:cNvPr id="26" name="Google Shape;2143;p61"/>
          <p:cNvSpPr/>
          <p:nvPr/>
        </p:nvSpPr>
        <p:spPr>
          <a:xfrm>
            <a:off x="3544282" y="630641"/>
            <a:ext cx="20970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99;p48"/>
          <p:cNvSpPr txBox="1">
            <a:spLocks/>
          </p:cNvSpPr>
          <p:nvPr/>
        </p:nvSpPr>
        <p:spPr>
          <a:xfrm>
            <a:off x="4384964" y="1109992"/>
            <a:ext cx="4134054" cy="37651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Wingdings" panose="05000000000000000000" pitchFamily="2" charset="2"/>
              <a:buChar char="q"/>
            </a:pPr>
            <a:r>
              <a:rPr lang="en-US" dirty="0" smtClean="0">
                <a:latin typeface="Montserrat" panose="020B0604020202020204" charset="0"/>
              </a:rPr>
              <a:t>Health Supervisor provides accurate prediction as it predicts using symptoms , age and gender of the patient</a:t>
            </a:r>
          </a:p>
          <a:p>
            <a:pPr marL="285750" indent="-285750" algn="just">
              <a:buFont typeface="Wingdings" panose="05000000000000000000" pitchFamily="2" charset="2"/>
              <a:buChar char="q"/>
            </a:pPr>
            <a:r>
              <a:rPr lang="en-US" dirty="0" smtClean="0">
                <a:latin typeface="Montserrat" panose="020B0604020202020204" charset="0"/>
              </a:rPr>
              <a:t>It has interactive user interface </a:t>
            </a:r>
          </a:p>
          <a:p>
            <a:pPr marL="285750" indent="-285750" algn="just">
              <a:buFont typeface="Wingdings" panose="05000000000000000000" pitchFamily="2" charset="2"/>
              <a:buChar char="q"/>
            </a:pPr>
            <a:r>
              <a:rPr lang="en-US" dirty="0" smtClean="0">
                <a:latin typeface="Montserrat" panose="020B0604020202020204" charset="0"/>
              </a:rPr>
              <a:t>Can run on all android devices which has android version lollipop </a:t>
            </a:r>
          </a:p>
          <a:p>
            <a:pPr marL="285750" indent="-285750" algn="just">
              <a:buFont typeface="Wingdings" panose="05000000000000000000" pitchFamily="2" charset="2"/>
              <a:buChar char="q"/>
            </a:pPr>
            <a:r>
              <a:rPr lang="en-US" dirty="0" smtClean="0">
                <a:latin typeface="Montserrat" panose="020B0604020202020204" charset="0"/>
              </a:rPr>
              <a:t>Apart </a:t>
            </a:r>
            <a:r>
              <a:rPr lang="en-US" dirty="0">
                <a:latin typeface="Montserrat" panose="020B0604020202020204" charset="0"/>
              </a:rPr>
              <a:t>from just predicting the diseases we have added an addition feature of viewing the latest news on health related issues </a:t>
            </a:r>
            <a:endParaRPr lang="en-US" dirty="0" smtClean="0">
              <a:latin typeface="Montserrat" panose="020B0604020202020204" charset="0"/>
            </a:endParaRPr>
          </a:p>
          <a:p>
            <a:pPr marL="285750" indent="-285750" algn="just">
              <a:buFont typeface="Wingdings" panose="05000000000000000000" pitchFamily="2" charset="2"/>
              <a:buChar char="q"/>
            </a:pPr>
            <a:r>
              <a:rPr lang="en-US" dirty="0" smtClean="0">
                <a:latin typeface="Montserrat" panose="020B0604020202020204" charset="0"/>
              </a:rPr>
              <a:t>It also provides reminder so </a:t>
            </a:r>
            <a:r>
              <a:rPr lang="en-US" dirty="0">
                <a:latin typeface="Montserrat" panose="020B0604020202020204" charset="0"/>
              </a:rPr>
              <a:t>that the user can take the medications on time </a:t>
            </a:r>
            <a:endParaRPr lang="en-US" dirty="0" smtClean="0">
              <a:latin typeface="Montserrat" panose="020B0604020202020204" charset="0"/>
            </a:endParaRPr>
          </a:p>
        </p:txBody>
      </p:sp>
      <p:sp>
        <p:nvSpPr>
          <p:cNvPr id="31" name="Google Shape;786;p46"/>
          <p:cNvSpPr/>
          <p:nvPr/>
        </p:nvSpPr>
        <p:spPr>
          <a:xfrm>
            <a:off x="489900" y="2277571"/>
            <a:ext cx="3596272" cy="2091140"/>
          </a:xfrm>
          <a:custGeom>
            <a:avLst/>
            <a:gdLst/>
            <a:ahLst/>
            <a:cxnLst/>
            <a:rect l="l" t="t" r="r" b="b"/>
            <a:pathLst>
              <a:path w="200210" h="116417" extrusionOk="0">
                <a:moveTo>
                  <a:pt x="100105" y="0"/>
                </a:moveTo>
                <a:cubicBezTo>
                  <a:pt x="44832" y="0"/>
                  <a:pt x="0" y="26052"/>
                  <a:pt x="0" y="58209"/>
                </a:cubicBezTo>
                <a:cubicBezTo>
                  <a:pt x="0" y="90332"/>
                  <a:pt x="44832" y="116417"/>
                  <a:pt x="100105" y="116417"/>
                </a:cubicBezTo>
                <a:cubicBezTo>
                  <a:pt x="155411" y="116417"/>
                  <a:pt x="200210" y="90332"/>
                  <a:pt x="200210" y="58209"/>
                </a:cubicBezTo>
                <a:cubicBezTo>
                  <a:pt x="200210" y="26052"/>
                  <a:pt x="155411" y="0"/>
                  <a:pt x="1001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87;p46"/>
          <p:cNvSpPr/>
          <p:nvPr/>
        </p:nvSpPr>
        <p:spPr>
          <a:xfrm>
            <a:off x="761924" y="2486385"/>
            <a:ext cx="3157682" cy="1817931"/>
          </a:xfrm>
          <a:custGeom>
            <a:avLst/>
            <a:gdLst/>
            <a:ahLst/>
            <a:cxnLst/>
            <a:rect l="l" t="t" r="r" b="b"/>
            <a:pathLst>
              <a:path w="175793" h="101207" extrusionOk="0">
                <a:moveTo>
                  <a:pt x="67494" y="0"/>
                </a:moveTo>
                <a:cubicBezTo>
                  <a:pt x="66865" y="0"/>
                  <a:pt x="66231" y="150"/>
                  <a:pt x="65647" y="451"/>
                </a:cubicBezTo>
                <a:lnTo>
                  <a:pt x="1001" y="37744"/>
                </a:lnTo>
                <a:cubicBezTo>
                  <a:pt x="0" y="38344"/>
                  <a:pt x="0" y="39278"/>
                  <a:pt x="1001" y="39879"/>
                </a:cubicBezTo>
                <a:lnTo>
                  <a:pt x="106443" y="100756"/>
                </a:lnTo>
                <a:cubicBezTo>
                  <a:pt x="107027" y="101056"/>
                  <a:pt x="107661" y="101206"/>
                  <a:pt x="108294" y="101206"/>
                </a:cubicBezTo>
                <a:cubicBezTo>
                  <a:pt x="108928" y="101206"/>
                  <a:pt x="109562" y="101056"/>
                  <a:pt x="110146" y="100756"/>
                </a:cubicBezTo>
                <a:lnTo>
                  <a:pt x="174792" y="63462"/>
                </a:lnTo>
                <a:cubicBezTo>
                  <a:pt x="175793" y="62862"/>
                  <a:pt x="175793" y="61928"/>
                  <a:pt x="174792" y="61328"/>
                </a:cubicBezTo>
                <a:lnTo>
                  <a:pt x="69317" y="451"/>
                </a:lnTo>
                <a:cubicBezTo>
                  <a:pt x="68749" y="150"/>
                  <a:pt x="68124" y="0"/>
                  <a:pt x="67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88;p46"/>
          <p:cNvSpPr/>
          <p:nvPr/>
        </p:nvSpPr>
        <p:spPr>
          <a:xfrm>
            <a:off x="1349711" y="3664060"/>
            <a:ext cx="686078" cy="396091"/>
          </a:xfrm>
          <a:custGeom>
            <a:avLst/>
            <a:gdLst/>
            <a:ahLst/>
            <a:cxnLst/>
            <a:rect l="l" t="t" r="r" b="b"/>
            <a:pathLst>
              <a:path w="38195" h="22051" extrusionOk="0">
                <a:moveTo>
                  <a:pt x="19081" y="1"/>
                </a:moveTo>
                <a:cubicBezTo>
                  <a:pt x="8540" y="1"/>
                  <a:pt x="1" y="4938"/>
                  <a:pt x="1" y="11009"/>
                </a:cubicBezTo>
                <a:cubicBezTo>
                  <a:pt x="1" y="17113"/>
                  <a:pt x="8540" y="22050"/>
                  <a:pt x="19081" y="22050"/>
                </a:cubicBezTo>
                <a:cubicBezTo>
                  <a:pt x="29622" y="22050"/>
                  <a:pt x="38195" y="17113"/>
                  <a:pt x="38195" y="11009"/>
                </a:cubicBezTo>
                <a:cubicBezTo>
                  <a:pt x="38195" y="4938"/>
                  <a:pt x="29622" y="1"/>
                  <a:pt x="190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89;p46"/>
          <p:cNvSpPr/>
          <p:nvPr/>
        </p:nvSpPr>
        <p:spPr>
          <a:xfrm>
            <a:off x="663058" y="2540326"/>
            <a:ext cx="294208" cy="493430"/>
          </a:xfrm>
          <a:custGeom>
            <a:avLst/>
            <a:gdLst/>
            <a:ahLst/>
            <a:cxnLst/>
            <a:rect l="l" t="t" r="r" b="b"/>
            <a:pathLst>
              <a:path w="16379" h="27470" extrusionOk="0">
                <a:moveTo>
                  <a:pt x="3779" y="0"/>
                </a:moveTo>
                <a:cubicBezTo>
                  <a:pt x="3209" y="0"/>
                  <a:pt x="2726" y="110"/>
                  <a:pt x="2369" y="316"/>
                </a:cubicBezTo>
                <a:cubicBezTo>
                  <a:pt x="134" y="1584"/>
                  <a:pt x="0" y="4486"/>
                  <a:pt x="5004" y="9390"/>
                </a:cubicBezTo>
                <a:cubicBezTo>
                  <a:pt x="7973" y="12292"/>
                  <a:pt x="12142" y="18629"/>
                  <a:pt x="13310" y="27469"/>
                </a:cubicBezTo>
                <a:lnTo>
                  <a:pt x="16012" y="25134"/>
                </a:lnTo>
                <a:cubicBezTo>
                  <a:pt x="16012" y="25134"/>
                  <a:pt x="16379" y="17295"/>
                  <a:pt x="14344" y="10690"/>
                </a:cubicBezTo>
                <a:cubicBezTo>
                  <a:pt x="11969" y="2924"/>
                  <a:pt x="6716" y="0"/>
                  <a:pt x="3779" y="0"/>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90;p46"/>
          <p:cNvSpPr/>
          <p:nvPr/>
        </p:nvSpPr>
        <p:spPr>
          <a:xfrm>
            <a:off x="663058" y="2540326"/>
            <a:ext cx="294208" cy="493430"/>
          </a:xfrm>
          <a:custGeom>
            <a:avLst/>
            <a:gdLst/>
            <a:ahLst/>
            <a:cxnLst/>
            <a:rect l="l" t="t" r="r" b="b"/>
            <a:pathLst>
              <a:path w="16379" h="27470" extrusionOk="0">
                <a:moveTo>
                  <a:pt x="3779" y="0"/>
                </a:moveTo>
                <a:cubicBezTo>
                  <a:pt x="3209" y="0"/>
                  <a:pt x="2726" y="110"/>
                  <a:pt x="2369" y="316"/>
                </a:cubicBezTo>
                <a:cubicBezTo>
                  <a:pt x="134" y="1584"/>
                  <a:pt x="0" y="4486"/>
                  <a:pt x="5004" y="9390"/>
                </a:cubicBezTo>
                <a:cubicBezTo>
                  <a:pt x="7973" y="12292"/>
                  <a:pt x="12142" y="18629"/>
                  <a:pt x="13310" y="27469"/>
                </a:cubicBezTo>
                <a:lnTo>
                  <a:pt x="16012" y="25134"/>
                </a:lnTo>
                <a:cubicBezTo>
                  <a:pt x="16012" y="25134"/>
                  <a:pt x="16379" y="17295"/>
                  <a:pt x="14344" y="10690"/>
                </a:cubicBezTo>
                <a:cubicBezTo>
                  <a:pt x="11969" y="2924"/>
                  <a:pt x="6716" y="0"/>
                  <a:pt x="37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91;p46"/>
          <p:cNvSpPr/>
          <p:nvPr/>
        </p:nvSpPr>
        <p:spPr>
          <a:xfrm>
            <a:off x="729574" y="2566318"/>
            <a:ext cx="200731" cy="390738"/>
          </a:xfrm>
          <a:custGeom>
            <a:avLst/>
            <a:gdLst/>
            <a:ahLst/>
            <a:cxnLst/>
            <a:rect l="l" t="t" r="r" b="b"/>
            <a:pathLst>
              <a:path w="11175" h="21753" extrusionOk="0">
                <a:moveTo>
                  <a:pt x="243" y="0"/>
                </a:moveTo>
                <a:cubicBezTo>
                  <a:pt x="175" y="0"/>
                  <a:pt x="108" y="29"/>
                  <a:pt x="67" y="70"/>
                </a:cubicBezTo>
                <a:lnTo>
                  <a:pt x="67" y="104"/>
                </a:lnTo>
                <a:cubicBezTo>
                  <a:pt x="0" y="170"/>
                  <a:pt x="33" y="304"/>
                  <a:pt x="134" y="370"/>
                </a:cubicBezTo>
                <a:cubicBezTo>
                  <a:pt x="4837" y="3506"/>
                  <a:pt x="10241" y="12512"/>
                  <a:pt x="10708" y="21519"/>
                </a:cubicBezTo>
                <a:cubicBezTo>
                  <a:pt x="10741" y="21652"/>
                  <a:pt x="10841" y="21752"/>
                  <a:pt x="10941" y="21752"/>
                </a:cubicBezTo>
                <a:lnTo>
                  <a:pt x="10975" y="21752"/>
                </a:lnTo>
                <a:cubicBezTo>
                  <a:pt x="11075" y="21719"/>
                  <a:pt x="11175" y="21619"/>
                  <a:pt x="11175" y="21519"/>
                </a:cubicBezTo>
                <a:cubicBezTo>
                  <a:pt x="10674" y="12346"/>
                  <a:pt x="5204" y="3206"/>
                  <a:pt x="367" y="37"/>
                </a:cubicBezTo>
                <a:cubicBezTo>
                  <a:pt x="329" y="11"/>
                  <a:pt x="286" y="0"/>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92;p46"/>
          <p:cNvSpPr/>
          <p:nvPr/>
        </p:nvSpPr>
        <p:spPr>
          <a:xfrm>
            <a:off x="523454" y="2772635"/>
            <a:ext cx="390074" cy="377518"/>
          </a:xfrm>
          <a:custGeom>
            <a:avLst/>
            <a:gdLst/>
            <a:ahLst/>
            <a:cxnLst/>
            <a:rect l="l" t="t" r="r" b="b"/>
            <a:pathLst>
              <a:path w="21716" h="21017" extrusionOk="0">
                <a:moveTo>
                  <a:pt x="12292" y="1"/>
                </a:moveTo>
                <a:cubicBezTo>
                  <a:pt x="11909" y="1"/>
                  <a:pt x="11525" y="76"/>
                  <a:pt x="11175" y="226"/>
                </a:cubicBezTo>
                <a:cubicBezTo>
                  <a:pt x="10508" y="526"/>
                  <a:pt x="9774" y="793"/>
                  <a:pt x="9073" y="1026"/>
                </a:cubicBezTo>
                <a:cubicBezTo>
                  <a:pt x="8759" y="1097"/>
                  <a:pt x="8444" y="1126"/>
                  <a:pt x="8128" y="1126"/>
                </a:cubicBezTo>
                <a:cubicBezTo>
                  <a:pt x="6635" y="1126"/>
                  <a:pt x="5129" y="476"/>
                  <a:pt x="3639" y="476"/>
                </a:cubicBezTo>
                <a:cubicBezTo>
                  <a:pt x="3505" y="476"/>
                  <a:pt x="3370" y="481"/>
                  <a:pt x="3236" y="493"/>
                </a:cubicBezTo>
                <a:cubicBezTo>
                  <a:pt x="2602" y="526"/>
                  <a:pt x="2002" y="693"/>
                  <a:pt x="1435" y="960"/>
                </a:cubicBezTo>
                <a:cubicBezTo>
                  <a:pt x="834" y="1260"/>
                  <a:pt x="401" y="1760"/>
                  <a:pt x="167" y="2394"/>
                </a:cubicBezTo>
                <a:cubicBezTo>
                  <a:pt x="0" y="3161"/>
                  <a:pt x="501" y="3962"/>
                  <a:pt x="1134" y="4462"/>
                </a:cubicBezTo>
                <a:cubicBezTo>
                  <a:pt x="1802" y="4863"/>
                  <a:pt x="2535" y="5229"/>
                  <a:pt x="3269" y="5563"/>
                </a:cubicBezTo>
                <a:cubicBezTo>
                  <a:pt x="3603" y="5696"/>
                  <a:pt x="3903" y="5930"/>
                  <a:pt x="4170" y="6197"/>
                </a:cubicBezTo>
                <a:cubicBezTo>
                  <a:pt x="4503" y="6697"/>
                  <a:pt x="4704" y="7298"/>
                  <a:pt x="4670" y="7898"/>
                </a:cubicBezTo>
                <a:cubicBezTo>
                  <a:pt x="4670" y="8732"/>
                  <a:pt x="4470" y="9566"/>
                  <a:pt x="4437" y="10400"/>
                </a:cubicBezTo>
                <a:cubicBezTo>
                  <a:pt x="4303" y="11234"/>
                  <a:pt x="4470" y="12101"/>
                  <a:pt x="4904" y="12835"/>
                </a:cubicBezTo>
                <a:cubicBezTo>
                  <a:pt x="5504" y="13736"/>
                  <a:pt x="6638" y="13902"/>
                  <a:pt x="7639" y="13936"/>
                </a:cubicBezTo>
                <a:cubicBezTo>
                  <a:pt x="8540" y="14002"/>
                  <a:pt x="9540" y="14069"/>
                  <a:pt x="10141" y="14736"/>
                </a:cubicBezTo>
                <a:cubicBezTo>
                  <a:pt x="10441" y="15103"/>
                  <a:pt x="10641" y="15503"/>
                  <a:pt x="10741" y="15937"/>
                </a:cubicBezTo>
                <a:cubicBezTo>
                  <a:pt x="10875" y="16371"/>
                  <a:pt x="11008" y="16838"/>
                  <a:pt x="11175" y="17238"/>
                </a:cubicBezTo>
                <a:cubicBezTo>
                  <a:pt x="11308" y="17705"/>
                  <a:pt x="11442" y="18139"/>
                  <a:pt x="11642" y="18539"/>
                </a:cubicBezTo>
                <a:cubicBezTo>
                  <a:pt x="12009" y="19340"/>
                  <a:pt x="12643" y="20007"/>
                  <a:pt x="13410" y="20440"/>
                </a:cubicBezTo>
                <a:cubicBezTo>
                  <a:pt x="14077" y="20807"/>
                  <a:pt x="14844" y="21007"/>
                  <a:pt x="15611" y="21007"/>
                </a:cubicBezTo>
                <a:cubicBezTo>
                  <a:pt x="15751" y="21007"/>
                  <a:pt x="16003" y="21016"/>
                  <a:pt x="16292" y="21016"/>
                </a:cubicBezTo>
                <a:cubicBezTo>
                  <a:pt x="16967" y="21016"/>
                  <a:pt x="17850" y="20967"/>
                  <a:pt x="18013" y="20640"/>
                </a:cubicBezTo>
                <a:lnTo>
                  <a:pt x="21716" y="11868"/>
                </a:lnTo>
                <a:cubicBezTo>
                  <a:pt x="21716" y="10867"/>
                  <a:pt x="21649" y="9866"/>
                  <a:pt x="21516" y="8865"/>
                </a:cubicBezTo>
                <a:cubicBezTo>
                  <a:pt x="21349" y="7898"/>
                  <a:pt x="21015" y="6997"/>
                  <a:pt x="20515" y="6163"/>
                </a:cubicBezTo>
                <a:cubicBezTo>
                  <a:pt x="20248" y="5663"/>
                  <a:pt x="19848" y="5263"/>
                  <a:pt x="19314" y="4996"/>
                </a:cubicBezTo>
                <a:cubicBezTo>
                  <a:pt x="18113" y="4429"/>
                  <a:pt x="16846" y="4729"/>
                  <a:pt x="15778" y="3929"/>
                </a:cubicBezTo>
                <a:cubicBezTo>
                  <a:pt x="14611" y="3028"/>
                  <a:pt x="14711" y="960"/>
                  <a:pt x="13410" y="226"/>
                </a:cubicBezTo>
                <a:cubicBezTo>
                  <a:pt x="13060" y="76"/>
                  <a:pt x="12676" y="1"/>
                  <a:pt x="12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93;p46"/>
          <p:cNvSpPr/>
          <p:nvPr/>
        </p:nvSpPr>
        <p:spPr>
          <a:xfrm>
            <a:off x="573174" y="2808327"/>
            <a:ext cx="316984" cy="248817"/>
          </a:xfrm>
          <a:custGeom>
            <a:avLst/>
            <a:gdLst/>
            <a:ahLst/>
            <a:cxnLst/>
            <a:rect l="l" t="t" r="r" b="b"/>
            <a:pathLst>
              <a:path w="17647" h="13852" extrusionOk="0">
                <a:moveTo>
                  <a:pt x="226" y="0"/>
                </a:moveTo>
                <a:cubicBezTo>
                  <a:pt x="134" y="0"/>
                  <a:pt x="34" y="87"/>
                  <a:pt x="34" y="174"/>
                </a:cubicBezTo>
                <a:cubicBezTo>
                  <a:pt x="1" y="307"/>
                  <a:pt x="101" y="407"/>
                  <a:pt x="201" y="407"/>
                </a:cubicBezTo>
                <a:cubicBezTo>
                  <a:pt x="4137" y="1041"/>
                  <a:pt x="12743" y="6545"/>
                  <a:pt x="17213" y="13750"/>
                </a:cubicBezTo>
                <a:cubicBezTo>
                  <a:pt x="17256" y="13815"/>
                  <a:pt x="17327" y="13851"/>
                  <a:pt x="17399" y="13851"/>
                </a:cubicBezTo>
                <a:cubicBezTo>
                  <a:pt x="17438" y="13851"/>
                  <a:pt x="17478" y="13840"/>
                  <a:pt x="17513" y="13817"/>
                </a:cubicBezTo>
                <a:cubicBezTo>
                  <a:pt x="17613" y="13783"/>
                  <a:pt x="17647" y="13650"/>
                  <a:pt x="17613" y="13550"/>
                </a:cubicBezTo>
                <a:cubicBezTo>
                  <a:pt x="13010" y="6211"/>
                  <a:pt x="4271" y="641"/>
                  <a:pt x="268" y="7"/>
                </a:cubicBezTo>
                <a:cubicBezTo>
                  <a:pt x="254" y="2"/>
                  <a:pt x="240"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4;p46"/>
          <p:cNvSpPr/>
          <p:nvPr/>
        </p:nvSpPr>
        <p:spPr>
          <a:xfrm>
            <a:off x="653466" y="2909492"/>
            <a:ext cx="111475" cy="55378"/>
          </a:xfrm>
          <a:custGeom>
            <a:avLst/>
            <a:gdLst/>
            <a:ahLst/>
            <a:cxnLst/>
            <a:rect l="l" t="t" r="r" b="b"/>
            <a:pathLst>
              <a:path w="6206" h="3083" extrusionOk="0">
                <a:moveTo>
                  <a:pt x="5980" y="0"/>
                </a:moveTo>
                <a:cubicBezTo>
                  <a:pt x="5954" y="0"/>
                  <a:pt x="5929" y="4"/>
                  <a:pt x="5905" y="12"/>
                </a:cubicBezTo>
                <a:cubicBezTo>
                  <a:pt x="3870" y="679"/>
                  <a:pt x="1969" y="1580"/>
                  <a:pt x="134" y="2681"/>
                </a:cubicBezTo>
                <a:cubicBezTo>
                  <a:pt x="134" y="2681"/>
                  <a:pt x="134" y="2681"/>
                  <a:pt x="134" y="2714"/>
                </a:cubicBezTo>
                <a:cubicBezTo>
                  <a:pt x="34" y="2747"/>
                  <a:pt x="1" y="2881"/>
                  <a:pt x="67" y="2981"/>
                </a:cubicBezTo>
                <a:cubicBezTo>
                  <a:pt x="111" y="3046"/>
                  <a:pt x="181" y="3082"/>
                  <a:pt x="253" y="3082"/>
                </a:cubicBezTo>
                <a:cubicBezTo>
                  <a:pt x="293" y="3082"/>
                  <a:pt x="332" y="3071"/>
                  <a:pt x="368" y="3048"/>
                </a:cubicBezTo>
                <a:cubicBezTo>
                  <a:pt x="2136" y="1980"/>
                  <a:pt x="4037" y="1080"/>
                  <a:pt x="6005" y="412"/>
                </a:cubicBezTo>
                <a:cubicBezTo>
                  <a:pt x="6038" y="412"/>
                  <a:pt x="6072" y="379"/>
                  <a:pt x="6072" y="379"/>
                </a:cubicBezTo>
                <a:cubicBezTo>
                  <a:pt x="6172" y="312"/>
                  <a:pt x="6205" y="212"/>
                  <a:pt x="6172" y="146"/>
                </a:cubicBezTo>
                <a:cubicBezTo>
                  <a:pt x="6146" y="44"/>
                  <a:pt x="6062" y="0"/>
                  <a:pt x="5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95;p46"/>
          <p:cNvSpPr/>
          <p:nvPr/>
        </p:nvSpPr>
        <p:spPr>
          <a:xfrm>
            <a:off x="2279648" y="2357253"/>
            <a:ext cx="355927" cy="263061"/>
          </a:xfrm>
          <a:custGeom>
            <a:avLst/>
            <a:gdLst/>
            <a:ahLst/>
            <a:cxnLst/>
            <a:rect l="l" t="t" r="r" b="b"/>
            <a:pathLst>
              <a:path w="19815" h="14645" extrusionOk="0">
                <a:moveTo>
                  <a:pt x="0" y="1"/>
                </a:moveTo>
                <a:lnTo>
                  <a:pt x="0" y="3170"/>
                </a:lnTo>
                <a:lnTo>
                  <a:pt x="19814" y="14645"/>
                </a:lnTo>
                <a:lnTo>
                  <a:pt x="19814" y="11476"/>
                </a:lnTo>
                <a:lnTo>
                  <a:pt x="0" y="1"/>
                </a:ln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96;p46"/>
          <p:cNvSpPr/>
          <p:nvPr/>
        </p:nvSpPr>
        <p:spPr>
          <a:xfrm>
            <a:off x="2279648" y="2357253"/>
            <a:ext cx="355927" cy="263061"/>
          </a:xfrm>
          <a:custGeom>
            <a:avLst/>
            <a:gdLst/>
            <a:ahLst/>
            <a:cxnLst/>
            <a:rect l="l" t="t" r="r" b="b"/>
            <a:pathLst>
              <a:path w="19815" h="14645" extrusionOk="0">
                <a:moveTo>
                  <a:pt x="0" y="1"/>
                </a:moveTo>
                <a:lnTo>
                  <a:pt x="0" y="3170"/>
                </a:lnTo>
                <a:lnTo>
                  <a:pt x="19814" y="14645"/>
                </a:lnTo>
                <a:lnTo>
                  <a:pt x="19814" y="1147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97;p46"/>
          <p:cNvSpPr/>
          <p:nvPr/>
        </p:nvSpPr>
        <p:spPr>
          <a:xfrm>
            <a:off x="2635556" y="2546003"/>
            <a:ext cx="31165" cy="74311"/>
          </a:xfrm>
          <a:custGeom>
            <a:avLst/>
            <a:gdLst/>
            <a:ahLst/>
            <a:cxnLst/>
            <a:rect l="l" t="t" r="r" b="b"/>
            <a:pathLst>
              <a:path w="1735" h="4137" extrusionOk="0">
                <a:moveTo>
                  <a:pt x="1735" y="0"/>
                </a:moveTo>
                <a:lnTo>
                  <a:pt x="0" y="968"/>
                </a:lnTo>
                <a:lnTo>
                  <a:pt x="0" y="4137"/>
                </a:lnTo>
                <a:lnTo>
                  <a:pt x="1735" y="3169"/>
                </a:lnTo>
                <a:lnTo>
                  <a:pt x="1735" y="0"/>
                </a:ln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98;p46"/>
          <p:cNvSpPr/>
          <p:nvPr/>
        </p:nvSpPr>
        <p:spPr>
          <a:xfrm>
            <a:off x="2635556" y="2546003"/>
            <a:ext cx="31165" cy="74311"/>
          </a:xfrm>
          <a:custGeom>
            <a:avLst/>
            <a:gdLst/>
            <a:ahLst/>
            <a:cxnLst/>
            <a:rect l="l" t="t" r="r" b="b"/>
            <a:pathLst>
              <a:path w="1735" h="4137" extrusionOk="0">
                <a:moveTo>
                  <a:pt x="1735" y="0"/>
                </a:moveTo>
                <a:lnTo>
                  <a:pt x="0" y="968"/>
                </a:lnTo>
                <a:lnTo>
                  <a:pt x="0" y="4137"/>
                </a:lnTo>
                <a:lnTo>
                  <a:pt x="1735" y="3169"/>
                </a:lnTo>
                <a:lnTo>
                  <a:pt x="17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99;p46"/>
          <p:cNvSpPr/>
          <p:nvPr/>
        </p:nvSpPr>
        <p:spPr>
          <a:xfrm>
            <a:off x="1449780" y="3734779"/>
            <a:ext cx="316374" cy="169386"/>
          </a:xfrm>
          <a:custGeom>
            <a:avLst/>
            <a:gdLst/>
            <a:ahLst/>
            <a:cxnLst/>
            <a:rect l="l" t="t" r="r" b="b"/>
            <a:pathLst>
              <a:path w="17613" h="9430" extrusionOk="0">
                <a:moveTo>
                  <a:pt x="17446" y="0"/>
                </a:moveTo>
                <a:lnTo>
                  <a:pt x="67" y="5471"/>
                </a:lnTo>
                <a:cubicBezTo>
                  <a:pt x="0" y="5938"/>
                  <a:pt x="0" y="6438"/>
                  <a:pt x="67" y="6938"/>
                </a:cubicBezTo>
                <a:cubicBezTo>
                  <a:pt x="367" y="7872"/>
                  <a:pt x="1902" y="9173"/>
                  <a:pt x="4237" y="9373"/>
                </a:cubicBezTo>
                <a:cubicBezTo>
                  <a:pt x="4588" y="9411"/>
                  <a:pt x="4933" y="9430"/>
                  <a:pt x="5272" y="9430"/>
                </a:cubicBezTo>
                <a:cubicBezTo>
                  <a:pt x="7020" y="9430"/>
                  <a:pt x="8578" y="8934"/>
                  <a:pt x="9807" y="8039"/>
                </a:cubicBezTo>
                <a:cubicBezTo>
                  <a:pt x="11275" y="6972"/>
                  <a:pt x="13410" y="4937"/>
                  <a:pt x="14544" y="4003"/>
                </a:cubicBezTo>
                <a:cubicBezTo>
                  <a:pt x="15945" y="2902"/>
                  <a:pt x="17046" y="1935"/>
                  <a:pt x="17346" y="1501"/>
                </a:cubicBezTo>
                <a:cubicBezTo>
                  <a:pt x="17613" y="1068"/>
                  <a:pt x="17446" y="0"/>
                  <a:pt x="17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00;p46"/>
          <p:cNvSpPr/>
          <p:nvPr/>
        </p:nvSpPr>
        <p:spPr>
          <a:xfrm>
            <a:off x="1479741" y="3700542"/>
            <a:ext cx="295411" cy="164860"/>
          </a:xfrm>
          <a:custGeom>
            <a:avLst/>
            <a:gdLst/>
            <a:ahLst/>
            <a:cxnLst/>
            <a:rect l="l" t="t" r="r" b="b"/>
            <a:pathLst>
              <a:path w="16446" h="9178" extrusionOk="0">
                <a:moveTo>
                  <a:pt x="12125" y="1"/>
                </a:moveTo>
                <a:cubicBezTo>
                  <a:pt x="11009" y="1"/>
                  <a:pt x="9894" y="330"/>
                  <a:pt x="8940" y="972"/>
                </a:cubicBezTo>
                <a:cubicBezTo>
                  <a:pt x="7105" y="2273"/>
                  <a:pt x="0" y="7076"/>
                  <a:pt x="0" y="7076"/>
                </a:cubicBezTo>
                <a:lnTo>
                  <a:pt x="7873" y="9178"/>
                </a:lnTo>
                <a:cubicBezTo>
                  <a:pt x="9274" y="8010"/>
                  <a:pt x="13143" y="4875"/>
                  <a:pt x="14477" y="3707"/>
                </a:cubicBezTo>
                <a:cubicBezTo>
                  <a:pt x="15812" y="2573"/>
                  <a:pt x="16445" y="1606"/>
                  <a:pt x="14777" y="672"/>
                </a:cubicBezTo>
                <a:cubicBezTo>
                  <a:pt x="13952" y="221"/>
                  <a:pt x="13038" y="1"/>
                  <a:pt x="1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01;p46"/>
          <p:cNvSpPr/>
          <p:nvPr/>
        </p:nvSpPr>
        <p:spPr>
          <a:xfrm>
            <a:off x="1450373" y="3771925"/>
            <a:ext cx="173176" cy="117259"/>
          </a:xfrm>
          <a:custGeom>
            <a:avLst/>
            <a:gdLst/>
            <a:ahLst/>
            <a:cxnLst/>
            <a:rect l="l" t="t" r="r" b="b"/>
            <a:pathLst>
              <a:path w="9641" h="6528" extrusionOk="0">
                <a:moveTo>
                  <a:pt x="3637" y="0"/>
                </a:moveTo>
                <a:cubicBezTo>
                  <a:pt x="334" y="467"/>
                  <a:pt x="1" y="3636"/>
                  <a:pt x="1" y="3636"/>
                </a:cubicBezTo>
                <a:cubicBezTo>
                  <a:pt x="1" y="3636"/>
                  <a:pt x="468" y="5671"/>
                  <a:pt x="3670" y="6338"/>
                </a:cubicBezTo>
                <a:cubicBezTo>
                  <a:pt x="4215" y="6465"/>
                  <a:pt x="4769" y="6528"/>
                  <a:pt x="5322" y="6528"/>
                </a:cubicBezTo>
                <a:cubicBezTo>
                  <a:pt x="6801" y="6528"/>
                  <a:pt x="8269" y="6078"/>
                  <a:pt x="9508" y="5204"/>
                </a:cubicBezTo>
                <a:cubicBezTo>
                  <a:pt x="9641" y="4103"/>
                  <a:pt x="9241" y="2969"/>
                  <a:pt x="8407" y="2202"/>
                </a:cubicBezTo>
                <a:cubicBezTo>
                  <a:pt x="7039" y="801"/>
                  <a:pt x="5772" y="34"/>
                  <a:pt x="3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02;p46"/>
          <p:cNvSpPr/>
          <p:nvPr/>
        </p:nvSpPr>
        <p:spPr>
          <a:xfrm>
            <a:off x="1605569" y="3838422"/>
            <a:ext cx="316374" cy="169800"/>
          </a:xfrm>
          <a:custGeom>
            <a:avLst/>
            <a:gdLst/>
            <a:ahLst/>
            <a:cxnLst/>
            <a:rect l="l" t="t" r="r" b="b"/>
            <a:pathLst>
              <a:path w="17613" h="9453" extrusionOk="0">
                <a:moveTo>
                  <a:pt x="17446" y="1"/>
                </a:moveTo>
                <a:lnTo>
                  <a:pt x="67" y="5471"/>
                </a:lnTo>
                <a:cubicBezTo>
                  <a:pt x="0" y="5972"/>
                  <a:pt x="0" y="6472"/>
                  <a:pt x="67" y="6939"/>
                </a:cubicBezTo>
                <a:cubicBezTo>
                  <a:pt x="401" y="7907"/>
                  <a:pt x="1902" y="9174"/>
                  <a:pt x="4237" y="9408"/>
                </a:cubicBezTo>
                <a:cubicBezTo>
                  <a:pt x="4564" y="9438"/>
                  <a:pt x="4887" y="9453"/>
                  <a:pt x="5203" y="9453"/>
                </a:cubicBezTo>
                <a:cubicBezTo>
                  <a:pt x="6979" y="9453"/>
                  <a:pt x="8561" y="8979"/>
                  <a:pt x="9807" y="8073"/>
                </a:cubicBezTo>
                <a:cubicBezTo>
                  <a:pt x="11275" y="7006"/>
                  <a:pt x="13410" y="4938"/>
                  <a:pt x="14577" y="4037"/>
                </a:cubicBezTo>
                <a:cubicBezTo>
                  <a:pt x="15945" y="2936"/>
                  <a:pt x="17079" y="1969"/>
                  <a:pt x="17346" y="1535"/>
                </a:cubicBezTo>
                <a:cubicBezTo>
                  <a:pt x="17613" y="1068"/>
                  <a:pt x="17446" y="1"/>
                  <a:pt x="17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03;p46"/>
          <p:cNvSpPr/>
          <p:nvPr/>
        </p:nvSpPr>
        <p:spPr>
          <a:xfrm>
            <a:off x="1635530" y="3804258"/>
            <a:ext cx="296004" cy="165417"/>
          </a:xfrm>
          <a:custGeom>
            <a:avLst/>
            <a:gdLst/>
            <a:ahLst/>
            <a:cxnLst/>
            <a:rect l="l" t="t" r="r" b="b"/>
            <a:pathLst>
              <a:path w="16479" h="9209" extrusionOk="0">
                <a:moveTo>
                  <a:pt x="12143" y="1"/>
                </a:moveTo>
                <a:cubicBezTo>
                  <a:pt x="11021" y="1"/>
                  <a:pt x="9899" y="338"/>
                  <a:pt x="8940" y="1002"/>
                </a:cubicBezTo>
                <a:cubicBezTo>
                  <a:pt x="7139" y="2270"/>
                  <a:pt x="0" y="7073"/>
                  <a:pt x="0" y="7073"/>
                </a:cubicBezTo>
                <a:lnTo>
                  <a:pt x="7872" y="9208"/>
                </a:lnTo>
                <a:cubicBezTo>
                  <a:pt x="9307" y="8007"/>
                  <a:pt x="13176" y="4872"/>
                  <a:pt x="14510" y="3737"/>
                </a:cubicBezTo>
                <a:cubicBezTo>
                  <a:pt x="15811" y="2570"/>
                  <a:pt x="16479" y="1603"/>
                  <a:pt x="14777" y="669"/>
                </a:cubicBezTo>
                <a:cubicBezTo>
                  <a:pt x="13957" y="221"/>
                  <a:pt x="13050" y="1"/>
                  <a:pt x="12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04;p46"/>
          <p:cNvSpPr/>
          <p:nvPr/>
        </p:nvSpPr>
        <p:spPr>
          <a:xfrm>
            <a:off x="1606754" y="3875587"/>
            <a:ext cx="172584" cy="117511"/>
          </a:xfrm>
          <a:custGeom>
            <a:avLst/>
            <a:gdLst/>
            <a:ahLst/>
            <a:cxnLst/>
            <a:rect l="l" t="t" r="r" b="b"/>
            <a:pathLst>
              <a:path w="9608" h="6542" extrusionOk="0">
                <a:moveTo>
                  <a:pt x="3637" y="0"/>
                </a:moveTo>
                <a:cubicBezTo>
                  <a:pt x="335" y="500"/>
                  <a:pt x="1" y="3636"/>
                  <a:pt x="1" y="3636"/>
                </a:cubicBezTo>
                <a:cubicBezTo>
                  <a:pt x="1" y="3636"/>
                  <a:pt x="435" y="5671"/>
                  <a:pt x="3637" y="6371"/>
                </a:cubicBezTo>
                <a:cubicBezTo>
                  <a:pt x="4172" y="6485"/>
                  <a:pt x="4713" y="6542"/>
                  <a:pt x="5251" y="6542"/>
                </a:cubicBezTo>
                <a:cubicBezTo>
                  <a:pt x="6761" y="6542"/>
                  <a:pt x="8245" y="6098"/>
                  <a:pt x="9474" y="5237"/>
                </a:cubicBezTo>
                <a:cubicBezTo>
                  <a:pt x="9608" y="4103"/>
                  <a:pt x="9208" y="2969"/>
                  <a:pt x="8407" y="2202"/>
                </a:cubicBezTo>
                <a:cubicBezTo>
                  <a:pt x="7039" y="801"/>
                  <a:pt x="5772" y="33"/>
                  <a:pt x="3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05;p46"/>
          <p:cNvSpPr/>
          <p:nvPr/>
        </p:nvSpPr>
        <p:spPr>
          <a:xfrm>
            <a:off x="843402" y="1751647"/>
            <a:ext cx="1215756" cy="1442083"/>
          </a:xfrm>
          <a:custGeom>
            <a:avLst/>
            <a:gdLst/>
            <a:ahLst/>
            <a:cxnLst/>
            <a:rect l="l" t="t" r="r" b="b"/>
            <a:pathLst>
              <a:path w="67683" h="80283" extrusionOk="0">
                <a:moveTo>
                  <a:pt x="62562" y="0"/>
                </a:moveTo>
                <a:cubicBezTo>
                  <a:pt x="62112" y="0"/>
                  <a:pt x="61662" y="108"/>
                  <a:pt x="61245" y="325"/>
                </a:cubicBezTo>
                <a:lnTo>
                  <a:pt x="1302" y="34950"/>
                </a:lnTo>
                <a:cubicBezTo>
                  <a:pt x="535" y="35450"/>
                  <a:pt x="34" y="36284"/>
                  <a:pt x="1" y="37218"/>
                </a:cubicBezTo>
                <a:lnTo>
                  <a:pt x="1" y="76246"/>
                </a:lnTo>
                <a:cubicBezTo>
                  <a:pt x="34" y="77180"/>
                  <a:pt x="535" y="78014"/>
                  <a:pt x="1302" y="78515"/>
                </a:cubicBezTo>
                <a:lnTo>
                  <a:pt x="3804" y="79982"/>
                </a:lnTo>
                <a:cubicBezTo>
                  <a:pt x="4221" y="80182"/>
                  <a:pt x="4671" y="80282"/>
                  <a:pt x="5117" y="80282"/>
                </a:cubicBezTo>
                <a:cubicBezTo>
                  <a:pt x="5563" y="80282"/>
                  <a:pt x="6005" y="80182"/>
                  <a:pt x="6406" y="79982"/>
                </a:cubicBezTo>
                <a:lnTo>
                  <a:pt x="66382" y="45324"/>
                </a:lnTo>
                <a:cubicBezTo>
                  <a:pt x="67149" y="44824"/>
                  <a:pt x="67649" y="43990"/>
                  <a:pt x="67683" y="43056"/>
                </a:cubicBezTo>
                <a:lnTo>
                  <a:pt x="67683" y="4028"/>
                </a:lnTo>
                <a:cubicBezTo>
                  <a:pt x="67649" y="3094"/>
                  <a:pt x="67149" y="2260"/>
                  <a:pt x="66382" y="1760"/>
                </a:cubicBezTo>
                <a:lnTo>
                  <a:pt x="63880" y="325"/>
                </a:lnTo>
                <a:cubicBezTo>
                  <a:pt x="63463" y="108"/>
                  <a:pt x="63013" y="0"/>
                  <a:pt x="62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06;p46"/>
          <p:cNvSpPr/>
          <p:nvPr/>
        </p:nvSpPr>
        <p:spPr>
          <a:xfrm>
            <a:off x="935083" y="1807169"/>
            <a:ext cx="1124075" cy="1384208"/>
          </a:xfrm>
          <a:custGeom>
            <a:avLst/>
            <a:gdLst/>
            <a:ahLst/>
            <a:cxnLst/>
            <a:rect l="l" t="t" r="r" b="b"/>
            <a:pathLst>
              <a:path w="62579" h="77061" extrusionOk="0">
                <a:moveTo>
                  <a:pt x="61857" y="1"/>
                </a:moveTo>
                <a:cubicBezTo>
                  <a:pt x="61683" y="1"/>
                  <a:pt x="61487" y="55"/>
                  <a:pt x="61278" y="170"/>
                </a:cubicBezTo>
                <a:lnTo>
                  <a:pt x="1302" y="34794"/>
                </a:lnTo>
                <a:cubicBezTo>
                  <a:pt x="534" y="35328"/>
                  <a:pt x="67" y="36162"/>
                  <a:pt x="1" y="37063"/>
                </a:cubicBezTo>
                <a:lnTo>
                  <a:pt x="1" y="76124"/>
                </a:lnTo>
                <a:cubicBezTo>
                  <a:pt x="1" y="76720"/>
                  <a:pt x="307" y="77060"/>
                  <a:pt x="737" y="77060"/>
                </a:cubicBezTo>
                <a:cubicBezTo>
                  <a:pt x="909" y="77060"/>
                  <a:pt x="1101" y="77006"/>
                  <a:pt x="1302" y="76891"/>
                </a:cubicBezTo>
                <a:lnTo>
                  <a:pt x="61278" y="42233"/>
                </a:lnTo>
                <a:cubicBezTo>
                  <a:pt x="62045" y="41733"/>
                  <a:pt x="62545" y="40899"/>
                  <a:pt x="62579" y="39965"/>
                </a:cubicBezTo>
                <a:lnTo>
                  <a:pt x="62579" y="937"/>
                </a:lnTo>
                <a:cubicBezTo>
                  <a:pt x="62579" y="341"/>
                  <a:pt x="62289" y="1"/>
                  <a:pt x="6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07;p46"/>
          <p:cNvSpPr/>
          <p:nvPr/>
        </p:nvSpPr>
        <p:spPr>
          <a:xfrm>
            <a:off x="843409" y="2399624"/>
            <a:ext cx="110272" cy="796852"/>
          </a:xfrm>
          <a:custGeom>
            <a:avLst/>
            <a:gdLst/>
            <a:ahLst/>
            <a:cxnLst/>
            <a:rect l="l" t="t" r="r" b="b"/>
            <a:pathLst>
              <a:path w="6139" h="44362" extrusionOk="0">
                <a:moveTo>
                  <a:pt x="401" y="0"/>
                </a:moveTo>
                <a:cubicBezTo>
                  <a:pt x="167" y="401"/>
                  <a:pt x="34" y="834"/>
                  <a:pt x="1" y="1301"/>
                </a:cubicBezTo>
                <a:lnTo>
                  <a:pt x="1" y="40329"/>
                </a:lnTo>
                <a:cubicBezTo>
                  <a:pt x="67" y="41230"/>
                  <a:pt x="534" y="42097"/>
                  <a:pt x="1302" y="42598"/>
                </a:cubicBezTo>
                <a:lnTo>
                  <a:pt x="3837" y="44032"/>
                </a:lnTo>
                <a:cubicBezTo>
                  <a:pt x="4271" y="44249"/>
                  <a:pt x="4740" y="44361"/>
                  <a:pt x="5203" y="44361"/>
                </a:cubicBezTo>
                <a:cubicBezTo>
                  <a:pt x="5522" y="44361"/>
                  <a:pt x="5839" y="44308"/>
                  <a:pt x="6138" y="44199"/>
                </a:cubicBezTo>
                <a:lnTo>
                  <a:pt x="6138" y="44199"/>
                </a:lnTo>
                <a:cubicBezTo>
                  <a:pt x="6047" y="44226"/>
                  <a:pt x="5959" y="44239"/>
                  <a:pt x="5876" y="44239"/>
                </a:cubicBezTo>
                <a:cubicBezTo>
                  <a:pt x="5443" y="44239"/>
                  <a:pt x="5138" y="43886"/>
                  <a:pt x="5138" y="43298"/>
                </a:cubicBezTo>
                <a:lnTo>
                  <a:pt x="5138" y="4237"/>
                </a:lnTo>
                <a:cubicBezTo>
                  <a:pt x="5171" y="3803"/>
                  <a:pt x="5304" y="3336"/>
                  <a:pt x="5538" y="2969"/>
                </a:cubicBezTo>
                <a:lnTo>
                  <a:pt x="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08;p46"/>
          <p:cNvSpPr/>
          <p:nvPr/>
        </p:nvSpPr>
        <p:spPr>
          <a:xfrm>
            <a:off x="2564245" y="3866444"/>
            <a:ext cx="263654" cy="347682"/>
          </a:xfrm>
          <a:custGeom>
            <a:avLst/>
            <a:gdLst/>
            <a:ahLst/>
            <a:cxnLst/>
            <a:rect l="l" t="t" r="r" b="b"/>
            <a:pathLst>
              <a:path w="14678" h="19356" extrusionOk="0">
                <a:moveTo>
                  <a:pt x="7339" y="0"/>
                </a:moveTo>
                <a:cubicBezTo>
                  <a:pt x="7114" y="0"/>
                  <a:pt x="6889" y="59"/>
                  <a:pt x="6672" y="175"/>
                </a:cubicBezTo>
                <a:lnTo>
                  <a:pt x="634" y="3645"/>
                </a:lnTo>
                <a:cubicBezTo>
                  <a:pt x="434" y="3778"/>
                  <a:pt x="301" y="3945"/>
                  <a:pt x="167" y="4145"/>
                </a:cubicBezTo>
                <a:cubicBezTo>
                  <a:pt x="167" y="4178"/>
                  <a:pt x="134" y="4212"/>
                  <a:pt x="134" y="4245"/>
                </a:cubicBezTo>
                <a:cubicBezTo>
                  <a:pt x="34" y="4412"/>
                  <a:pt x="1" y="4612"/>
                  <a:pt x="1" y="4779"/>
                </a:cubicBezTo>
                <a:lnTo>
                  <a:pt x="1" y="14586"/>
                </a:lnTo>
                <a:cubicBezTo>
                  <a:pt x="1" y="15019"/>
                  <a:pt x="234" y="15420"/>
                  <a:pt x="601" y="15687"/>
                </a:cubicBezTo>
                <a:lnTo>
                  <a:pt x="634" y="15720"/>
                </a:lnTo>
                <a:lnTo>
                  <a:pt x="6672" y="19222"/>
                </a:lnTo>
                <a:cubicBezTo>
                  <a:pt x="6705" y="19222"/>
                  <a:pt x="6739" y="19222"/>
                  <a:pt x="6772" y="19256"/>
                </a:cubicBezTo>
                <a:cubicBezTo>
                  <a:pt x="6839" y="19289"/>
                  <a:pt x="6906" y="19322"/>
                  <a:pt x="7006" y="19322"/>
                </a:cubicBezTo>
                <a:cubicBezTo>
                  <a:pt x="7106" y="19356"/>
                  <a:pt x="7206" y="19356"/>
                  <a:pt x="7339" y="19356"/>
                </a:cubicBezTo>
                <a:cubicBezTo>
                  <a:pt x="7573" y="19356"/>
                  <a:pt x="7806" y="19322"/>
                  <a:pt x="8006" y="19222"/>
                </a:cubicBezTo>
                <a:lnTo>
                  <a:pt x="14044" y="15720"/>
                </a:lnTo>
                <a:cubicBezTo>
                  <a:pt x="14411" y="15453"/>
                  <a:pt x="14678" y="15053"/>
                  <a:pt x="14678" y="14586"/>
                </a:cubicBezTo>
                <a:lnTo>
                  <a:pt x="14678" y="4779"/>
                </a:lnTo>
                <a:cubicBezTo>
                  <a:pt x="14678" y="4312"/>
                  <a:pt x="14411" y="3911"/>
                  <a:pt x="14044" y="3645"/>
                </a:cubicBezTo>
                <a:lnTo>
                  <a:pt x="8006" y="175"/>
                </a:lnTo>
                <a:cubicBezTo>
                  <a:pt x="7790" y="59"/>
                  <a:pt x="7564" y="0"/>
                  <a:pt x="7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09;p46"/>
          <p:cNvSpPr/>
          <p:nvPr/>
        </p:nvSpPr>
        <p:spPr>
          <a:xfrm>
            <a:off x="2696072" y="3943790"/>
            <a:ext cx="131827" cy="269455"/>
          </a:xfrm>
          <a:custGeom>
            <a:avLst/>
            <a:gdLst/>
            <a:ahLst/>
            <a:cxnLst/>
            <a:rect l="l" t="t" r="r" b="b"/>
            <a:pathLst>
              <a:path w="7339" h="15001" extrusionOk="0">
                <a:moveTo>
                  <a:pt x="7010" y="0"/>
                </a:moveTo>
                <a:cubicBezTo>
                  <a:pt x="6921" y="0"/>
                  <a:pt x="6818" y="34"/>
                  <a:pt x="6705" y="106"/>
                </a:cubicBezTo>
                <a:lnTo>
                  <a:pt x="667" y="3575"/>
                </a:lnTo>
                <a:cubicBezTo>
                  <a:pt x="267" y="3842"/>
                  <a:pt x="34" y="4242"/>
                  <a:pt x="0" y="4709"/>
                </a:cubicBezTo>
                <a:lnTo>
                  <a:pt x="0" y="14516"/>
                </a:lnTo>
                <a:cubicBezTo>
                  <a:pt x="0" y="14827"/>
                  <a:pt x="154" y="15000"/>
                  <a:pt x="377" y="15000"/>
                </a:cubicBezTo>
                <a:cubicBezTo>
                  <a:pt x="465" y="15000"/>
                  <a:pt x="563" y="14973"/>
                  <a:pt x="667" y="14916"/>
                </a:cubicBezTo>
                <a:lnTo>
                  <a:pt x="6705" y="11414"/>
                </a:lnTo>
                <a:cubicBezTo>
                  <a:pt x="7072" y="11147"/>
                  <a:pt x="7339" y="10747"/>
                  <a:pt x="7339" y="10280"/>
                </a:cubicBezTo>
                <a:lnTo>
                  <a:pt x="7339" y="473"/>
                </a:lnTo>
                <a:cubicBezTo>
                  <a:pt x="7339" y="172"/>
                  <a:pt x="7211" y="0"/>
                  <a:pt x="7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10;p46"/>
          <p:cNvSpPr/>
          <p:nvPr/>
        </p:nvSpPr>
        <p:spPr>
          <a:xfrm>
            <a:off x="3557679" y="3292434"/>
            <a:ext cx="263654" cy="348275"/>
          </a:xfrm>
          <a:custGeom>
            <a:avLst/>
            <a:gdLst/>
            <a:ahLst/>
            <a:cxnLst/>
            <a:rect l="l" t="t" r="r" b="b"/>
            <a:pathLst>
              <a:path w="14678" h="19389" extrusionOk="0">
                <a:moveTo>
                  <a:pt x="7339" y="0"/>
                </a:moveTo>
                <a:cubicBezTo>
                  <a:pt x="7114" y="0"/>
                  <a:pt x="6889" y="58"/>
                  <a:pt x="6672" y="175"/>
                </a:cubicBezTo>
                <a:lnTo>
                  <a:pt x="635" y="3644"/>
                </a:lnTo>
                <a:cubicBezTo>
                  <a:pt x="434" y="3778"/>
                  <a:pt x="301" y="3945"/>
                  <a:pt x="168" y="4145"/>
                </a:cubicBezTo>
                <a:cubicBezTo>
                  <a:pt x="168" y="4178"/>
                  <a:pt x="134" y="4211"/>
                  <a:pt x="134" y="4278"/>
                </a:cubicBezTo>
                <a:cubicBezTo>
                  <a:pt x="34" y="4412"/>
                  <a:pt x="1" y="4612"/>
                  <a:pt x="1" y="4779"/>
                </a:cubicBezTo>
                <a:lnTo>
                  <a:pt x="1" y="15053"/>
                </a:lnTo>
                <a:cubicBezTo>
                  <a:pt x="1" y="15520"/>
                  <a:pt x="234" y="15920"/>
                  <a:pt x="601" y="16153"/>
                </a:cubicBezTo>
                <a:cubicBezTo>
                  <a:pt x="601" y="16187"/>
                  <a:pt x="635" y="16187"/>
                  <a:pt x="635" y="16187"/>
                </a:cubicBezTo>
                <a:lnTo>
                  <a:pt x="6672" y="19222"/>
                </a:lnTo>
                <a:cubicBezTo>
                  <a:pt x="6706" y="19222"/>
                  <a:pt x="6739" y="19222"/>
                  <a:pt x="6772" y="19256"/>
                </a:cubicBezTo>
                <a:cubicBezTo>
                  <a:pt x="6839" y="19289"/>
                  <a:pt x="6906" y="19322"/>
                  <a:pt x="7006" y="19322"/>
                </a:cubicBezTo>
                <a:cubicBezTo>
                  <a:pt x="7106" y="19356"/>
                  <a:pt x="7206" y="19389"/>
                  <a:pt x="7339" y="19389"/>
                </a:cubicBezTo>
                <a:cubicBezTo>
                  <a:pt x="7573" y="19389"/>
                  <a:pt x="7806" y="19322"/>
                  <a:pt x="8007" y="19222"/>
                </a:cubicBezTo>
                <a:lnTo>
                  <a:pt x="14044" y="15720"/>
                </a:lnTo>
                <a:cubicBezTo>
                  <a:pt x="14411" y="15486"/>
                  <a:pt x="14645" y="15053"/>
                  <a:pt x="14678" y="14619"/>
                </a:cubicBezTo>
                <a:lnTo>
                  <a:pt x="14678" y="4779"/>
                </a:lnTo>
                <a:cubicBezTo>
                  <a:pt x="14678" y="4312"/>
                  <a:pt x="14411" y="3911"/>
                  <a:pt x="14044" y="3644"/>
                </a:cubicBezTo>
                <a:lnTo>
                  <a:pt x="8007" y="175"/>
                </a:lnTo>
                <a:cubicBezTo>
                  <a:pt x="7790" y="58"/>
                  <a:pt x="7565" y="0"/>
                  <a:pt x="7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11;p46"/>
          <p:cNvSpPr/>
          <p:nvPr/>
        </p:nvSpPr>
        <p:spPr>
          <a:xfrm>
            <a:off x="3689506" y="3370140"/>
            <a:ext cx="131827" cy="269096"/>
          </a:xfrm>
          <a:custGeom>
            <a:avLst/>
            <a:gdLst/>
            <a:ahLst/>
            <a:cxnLst/>
            <a:rect l="l" t="t" r="r" b="b"/>
            <a:pathLst>
              <a:path w="7339" h="14981" extrusionOk="0">
                <a:moveTo>
                  <a:pt x="6979" y="1"/>
                </a:moveTo>
                <a:cubicBezTo>
                  <a:pt x="6894" y="1"/>
                  <a:pt x="6801" y="28"/>
                  <a:pt x="6705" y="86"/>
                </a:cubicBezTo>
                <a:lnTo>
                  <a:pt x="634" y="3588"/>
                </a:lnTo>
                <a:cubicBezTo>
                  <a:pt x="267" y="3822"/>
                  <a:pt x="34" y="4255"/>
                  <a:pt x="0" y="4689"/>
                </a:cubicBezTo>
                <a:lnTo>
                  <a:pt x="0" y="14529"/>
                </a:lnTo>
                <a:cubicBezTo>
                  <a:pt x="0" y="14814"/>
                  <a:pt x="153" y="14981"/>
                  <a:pt x="373" y="14981"/>
                </a:cubicBezTo>
                <a:cubicBezTo>
                  <a:pt x="462" y="14981"/>
                  <a:pt x="562" y="14954"/>
                  <a:pt x="668" y="14896"/>
                </a:cubicBezTo>
                <a:lnTo>
                  <a:pt x="6705" y="11394"/>
                </a:lnTo>
                <a:cubicBezTo>
                  <a:pt x="7072" y="11160"/>
                  <a:pt x="7306" y="10727"/>
                  <a:pt x="7339" y="10293"/>
                </a:cubicBezTo>
                <a:lnTo>
                  <a:pt x="7339" y="453"/>
                </a:lnTo>
                <a:cubicBezTo>
                  <a:pt x="7339" y="167"/>
                  <a:pt x="7187" y="1"/>
                  <a:pt x="6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12;p46"/>
          <p:cNvSpPr/>
          <p:nvPr/>
        </p:nvSpPr>
        <p:spPr>
          <a:xfrm>
            <a:off x="935083" y="2287307"/>
            <a:ext cx="2930600" cy="1813422"/>
          </a:xfrm>
          <a:custGeom>
            <a:avLst/>
            <a:gdLst/>
            <a:ahLst/>
            <a:cxnLst/>
            <a:rect l="l" t="t" r="r" b="b"/>
            <a:pathLst>
              <a:path w="163151" h="100956" extrusionOk="0">
                <a:moveTo>
                  <a:pt x="65114" y="0"/>
                </a:moveTo>
                <a:cubicBezTo>
                  <a:pt x="64221" y="0"/>
                  <a:pt x="63329" y="209"/>
                  <a:pt x="62512" y="626"/>
                </a:cubicBezTo>
                <a:lnTo>
                  <a:pt x="2602" y="35251"/>
                </a:lnTo>
                <a:cubicBezTo>
                  <a:pt x="1068" y="36251"/>
                  <a:pt x="101" y="37919"/>
                  <a:pt x="1" y="39754"/>
                </a:cubicBezTo>
                <a:lnTo>
                  <a:pt x="1" y="42256"/>
                </a:lnTo>
                <a:cubicBezTo>
                  <a:pt x="101" y="44090"/>
                  <a:pt x="1068" y="45758"/>
                  <a:pt x="2602" y="46759"/>
                </a:cubicBezTo>
                <a:lnTo>
                  <a:pt x="95435" y="100331"/>
                </a:lnTo>
                <a:cubicBezTo>
                  <a:pt x="96253" y="100747"/>
                  <a:pt x="97145" y="100956"/>
                  <a:pt x="98041" y="100956"/>
                </a:cubicBezTo>
                <a:cubicBezTo>
                  <a:pt x="98938" y="100956"/>
                  <a:pt x="99839" y="100747"/>
                  <a:pt x="100672" y="100331"/>
                </a:cubicBezTo>
                <a:lnTo>
                  <a:pt x="160549" y="65739"/>
                </a:lnTo>
                <a:cubicBezTo>
                  <a:pt x="162083" y="64705"/>
                  <a:pt x="163050" y="63037"/>
                  <a:pt x="163150" y="61203"/>
                </a:cubicBezTo>
                <a:lnTo>
                  <a:pt x="163150" y="58734"/>
                </a:lnTo>
                <a:cubicBezTo>
                  <a:pt x="163050" y="56866"/>
                  <a:pt x="162083" y="55198"/>
                  <a:pt x="160549" y="54198"/>
                </a:cubicBezTo>
                <a:lnTo>
                  <a:pt x="67716" y="626"/>
                </a:lnTo>
                <a:cubicBezTo>
                  <a:pt x="66898" y="209"/>
                  <a:pt x="66006" y="0"/>
                  <a:pt x="65114"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13;p46"/>
          <p:cNvSpPr/>
          <p:nvPr/>
        </p:nvSpPr>
        <p:spPr>
          <a:xfrm>
            <a:off x="2696072" y="3263820"/>
            <a:ext cx="1169610" cy="837124"/>
          </a:xfrm>
          <a:custGeom>
            <a:avLst/>
            <a:gdLst/>
            <a:ahLst/>
            <a:cxnLst/>
            <a:rect l="l" t="t" r="r" b="b"/>
            <a:pathLst>
              <a:path w="65114" h="46604" extrusionOk="0">
                <a:moveTo>
                  <a:pt x="62745" y="0"/>
                </a:moveTo>
                <a:cubicBezTo>
                  <a:pt x="62828" y="61"/>
                  <a:pt x="62909" y="125"/>
                  <a:pt x="62988" y="190"/>
                </a:cubicBezTo>
                <a:lnTo>
                  <a:pt x="62988" y="190"/>
                </a:lnTo>
                <a:cubicBezTo>
                  <a:pt x="62914" y="125"/>
                  <a:pt x="62833" y="61"/>
                  <a:pt x="62745" y="0"/>
                </a:cubicBezTo>
                <a:close/>
                <a:moveTo>
                  <a:pt x="62988" y="190"/>
                </a:moveTo>
                <a:cubicBezTo>
                  <a:pt x="63925" y="1013"/>
                  <a:pt x="63748" y="2127"/>
                  <a:pt x="62512" y="2869"/>
                </a:cubicBezTo>
                <a:lnTo>
                  <a:pt x="2602" y="37460"/>
                </a:lnTo>
                <a:cubicBezTo>
                  <a:pt x="1802" y="37894"/>
                  <a:pt x="901" y="38094"/>
                  <a:pt x="0" y="38094"/>
                </a:cubicBezTo>
                <a:lnTo>
                  <a:pt x="0" y="46600"/>
                </a:lnTo>
                <a:cubicBezTo>
                  <a:pt x="57" y="46602"/>
                  <a:pt x="114" y="46603"/>
                  <a:pt x="171" y="46603"/>
                </a:cubicBezTo>
                <a:cubicBezTo>
                  <a:pt x="1014" y="46603"/>
                  <a:pt x="1852" y="46375"/>
                  <a:pt x="2602" y="46000"/>
                </a:cubicBezTo>
                <a:lnTo>
                  <a:pt x="62512" y="11375"/>
                </a:lnTo>
                <a:cubicBezTo>
                  <a:pt x="64046" y="10374"/>
                  <a:pt x="65013" y="8707"/>
                  <a:pt x="65113" y="6839"/>
                </a:cubicBezTo>
                <a:lnTo>
                  <a:pt x="65113" y="4370"/>
                </a:lnTo>
                <a:cubicBezTo>
                  <a:pt x="65019" y="2738"/>
                  <a:pt x="64246" y="1224"/>
                  <a:pt x="62988" y="1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4;p46"/>
          <p:cNvSpPr/>
          <p:nvPr/>
        </p:nvSpPr>
        <p:spPr>
          <a:xfrm>
            <a:off x="935083" y="2922281"/>
            <a:ext cx="1761008" cy="1178609"/>
          </a:xfrm>
          <a:custGeom>
            <a:avLst/>
            <a:gdLst/>
            <a:ahLst/>
            <a:cxnLst/>
            <a:rect l="l" t="t" r="r" b="b"/>
            <a:pathLst>
              <a:path w="98038" h="65615" extrusionOk="0">
                <a:moveTo>
                  <a:pt x="2436" y="1"/>
                </a:moveTo>
                <a:cubicBezTo>
                  <a:pt x="2299" y="90"/>
                  <a:pt x="2178" y="185"/>
                  <a:pt x="2073" y="284"/>
                </a:cubicBezTo>
                <a:lnTo>
                  <a:pt x="2073" y="284"/>
                </a:lnTo>
                <a:cubicBezTo>
                  <a:pt x="2190" y="185"/>
                  <a:pt x="2311" y="91"/>
                  <a:pt x="2436" y="1"/>
                </a:cubicBezTo>
                <a:close/>
                <a:moveTo>
                  <a:pt x="2073" y="284"/>
                </a:moveTo>
                <a:lnTo>
                  <a:pt x="2073" y="284"/>
                </a:lnTo>
                <a:cubicBezTo>
                  <a:pt x="850" y="1315"/>
                  <a:pt x="92" y="2790"/>
                  <a:pt x="1" y="4404"/>
                </a:cubicBezTo>
                <a:lnTo>
                  <a:pt x="1" y="6872"/>
                </a:lnTo>
                <a:cubicBezTo>
                  <a:pt x="101" y="8707"/>
                  <a:pt x="1068" y="10408"/>
                  <a:pt x="2602" y="11409"/>
                </a:cubicBezTo>
                <a:lnTo>
                  <a:pt x="95435" y="64981"/>
                </a:lnTo>
                <a:cubicBezTo>
                  <a:pt x="96236" y="65414"/>
                  <a:pt x="97137" y="65614"/>
                  <a:pt x="98037" y="65614"/>
                </a:cubicBezTo>
                <a:lnTo>
                  <a:pt x="98037" y="57075"/>
                </a:lnTo>
                <a:cubicBezTo>
                  <a:pt x="97973" y="57077"/>
                  <a:pt x="97909" y="57078"/>
                  <a:pt x="97844" y="57078"/>
                </a:cubicBezTo>
                <a:cubicBezTo>
                  <a:pt x="97008" y="57078"/>
                  <a:pt x="96179" y="56877"/>
                  <a:pt x="95435" y="56474"/>
                </a:cubicBezTo>
                <a:lnTo>
                  <a:pt x="2636" y="2903"/>
                </a:lnTo>
                <a:cubicBezTo>
                  <a:pt x="1386" y="2188"/>
                  <a:pt x="1198" y="1102"/>
                  <a:pt x="2073" y="2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5;p46"/>
          <p:cNvSpPr/>
          <p:nvPr/>
        </p:nvSpPr>
        <p:spPr>
          <a:xfrm>
            <a:off x="956063" y="2033856"/>
            <a:ext cx="2888639" cy="1660040"/>
          </a:xfrm>
          <a:custGeom>
            <a:avLst/>
            <a:gdLst/>
            <a:ahLst/>
            <a:cxnLst/>
            <a:rect l="l" t="t" r="r" b="b"/>
            <a:pathLst>
              <a:path w="160815" h="92417" extrusionOk="0">
                <a:moveTo>
                  <a:pt x="63946" y="0"/>
                </a:moveTo>
                <a:cubicBezTo>
                  <a:pt x="63053" y="0"/>
                  <a:pt x="62161" y="209"/>
                  <a:pt x="61344" y="626"/>
                </a:cubicBezTo>
                <a:lnTo>
                  <a:pt x="1434" y="35217"/>
                </a:lnTo>
                <a:cubicBezTo>
                  <a:pt x="0" y="36051"/>
                  <a:pt x="0" y="37385"/>
                  <a:pt x="1434" y="38219"/>
                </a:cubicBezTo>
                <a:lnTo>
                  <a:pt x="94267" y="91791"/>
                </a:lnTo>
                <a:cubicBezTo>
                  <a:pt x="95085" y="92208"/>
                  <a:pt x="95977" y="92416"/>
                  <a:pt x="96873" y="92416"/>
                </a:cubicBezTo>
                <a:cubicBezTo>
                  <a:pt x="97770" y="92416"/>
                  <a:pt x="98671" y="92208"/>
                  <a:pt x="99504" y="91791"/>
                </a:cubicBezTo>
                <a:lnTo>
                  <a:pt x="159381" y="57233"/>
                </a:lnTo>
                <a:cubicBezTo>
                  <a:pt x="160815" y="56399"/>
                  <a:pt x="160815" y="55031"/>
                  <a:pt x="159381" y="54197"/>
                </a:cubicBezTo>
                <a:lnTo>
                  <a:pt x="66548" y="626"/>
                </a:lnTo>
                <a:cubicBezTo>
                  <a:pt x="65730" y="209"/>
                  <a:pt x="64838" y="0"/>
                  <a:pt x="6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16;p46"/>
          <p:cNvSpPr/>
          <p:nvPr/>
        </p:nvSpPr>
        <p:spPr>
          <a:xfrm>
            <a:off x="2696072" y="3010369"/>
            <a:ext cx="1169610" cy="886863"/>
          </a:xfrm>
          <a:custGeom>
            <a:avLst/>
            <a:gdLst/>
            <a:ahLst/>
            <a:cxnLst/>
            <a:rect l="l" t="t" r="r" b="b"/>
            <a:pathLst>
              <a:path w="65114" h="49373" extrusionOk="0">
                <a:moveTo>
                  <a:pt x="62745" y="0"/>
                </a:moveTo>
                <a:cubicBezTo>
                  <a:pt x="62831" y="64"/>
                  <a:pt x="62915" y="130"/>
                  <a:pt x="62997" y="197"/>
                </a:cubicBezTo>
                <a:lnTo>
                  <a:pt x="62997" y="197"/>
                </a:lnTo>
                <a:cubicBezTo>
                  <a:pt x="62921" y="130"/>
                  <a:pt x="62837" y="64"/>
                  <a:pt x="62745" y="0"/>
                </a:cubicBezTo>
                <a:close/>
                <a:moveTo>
                  <a:pt x="62997" y="197"/>
                </a:moveTo>
                <a:cubicBezTo>
                  <a:pt x="63923" y="1015"/>
                  <a:pt x="63744" y="2096"/>
                  <a:pt x="62512" y="2836"/>
                </a:cubicBezTo>
                <a:lnTo>
                  <a:pt x="2602" y="37427"/>
                </a:lnTo>
                <a:cubicBezTo>
                  <a:pt x="1852" y="37833"/>
                  <a:pt x="1014" y="38064"/>
                  <a:pt x="170" y="38064"/>
                </a:cubicBezTo>
                <a:cubicBezTo>
                  <a:pt x="114" y="38064"/>
                  <a:pt x="57" y="38063"/>
                  <a:pt x="0" y="38061"/>
                </a:cubicBezTo>
                <a:lnTo>
                  <a:pt x="0" y="49369"/>
                </a:lnTo>
                <a:cubicBezTo>
                  <a:pt x="65" y="49371"/>
                  <a:pt x="129" y="49372"/>
                  <a:pt x="193" y="49372"/>
                </a:cubicBezTo>
                <a:cubicBezTo>
                  <a:pt x="1029" y="49372"/>
                  <a:pt x="1859" y="49171"/>
                  <a:pt x="2602" y="48768"/>
                </a:cubicBezTo>
                <a:lnTo>
                  <a:pt x="62512" y="14177"/>
                </a:lnTo>
                <a:cubicBezTo>
                  <a:pt x="64046" y="13176"/>
                  <a:pt x="65013" y="11475"/>
                  <a:pt x="65113" y="9640"/>
                </a:cubicBezTo>
                <a:lnTo>
                  <a:pt x="65113" y="4370"/>
                </a:lnTo>
                <a:cubicBezTo>
                  <a:pt x="65020" y="2742"/>
                  <a:pt x="64250" y="1232"/>
                  <a:pt x="62997" y="1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17;p46"/>
          <p:cNvSpPr/>
          <p:nvPr/>
        </p:nvSpPr>
        <p:spPr>
          <a:xfrm>
            <a:off x="935083" y="2668830"/>
            <a:ext cx="1761008" cy="1228401"/>
          </a:xfrm>
          <a:custGeom>
            <a:avLst/>
            <a:gdLst/>
            <a:ahLst/>
            <a:cxnLst/>
            <a:rect l="l" t="t" r="r" b="b"/>
            <a:pathLst>
              <a:path w="98038" h="68387" extrusionOk="0">
                <a:moveTo>
                  <a:pt x="2436" y="1"/>
                </a:moveTo>
                <a:lnTo>
                  <a:pt x="2436" y="1"/>
                </a:lnTo>
                <a:cubicBezTo>
                  <a:pt x="2333" y="68"/>
                  <a:pt x="2239" y="138"/>
                  <a:pt x="2154" y="211"/>
                </a:cubicBezTo>
                <a:lnTo>
                  <a:pt x="2154" y="211"/>
                </a:lnTo>
                <a:cubicBezTo>
                  <a:pt x="2245" y="138"/>
                  <a:pt x="2339" y="68"/>
                  <a:pt x="2436" y="1"/>
                </a:cubicBezTo>
                <a:close/>
                <a:moveTo>
                  <a:pt x="2154" y="211"/>
                </a:moveTo>
                <a:cubicBezTo>
                  <a:pt x="884" y="1221"/>
                  <a:pt x="94" y="2752"/>
                  <a:pt x="1" y="4370"/>
                </a:cubicBezTo>
                <a:lnTo>
                  <a:pt x="1" y="9674"/>
                </a:lnTo>
                <a:cubicBezTo>
                  <a:pt x="101" y="11509"/>
                  <a:pt x="1068" y="13177"/>
                  <a:pt x="2602" y="14177"/>
                </a:cubicBezTo>
                <a:lnTo>
                  <a:pt x="95435" y="67782"/>
                </a:lnTo>
                <a:cubicBezTo>
                  <a:pt x="96179" y="68185"/>
                  <a:pt x="97008" y="68386"/>
                  <a:pt x="97844" y="68386"/>
                </a:cubicBezTo>
                <a:cubicBezTo>
                  <a:pt x="97909" y="68386"/>
                  <a:pt x="97973" y="68385"/>
                  <a:pt x="98037" y="68383"/>
                </a:cubicBezTo>
                <a:lnTo>
                  <a:pt x="98037" y="57075"/>
                </a:lnTo>
                <a:cubicBezTo>
                  <a:pt x="97981" y="57077"/>
                  <a:pt x="97924" y="57078"/>
                  <a:pt x="97867" y="57078"/>
                </a:cubicBezTo>
                <a:cubicBezTo>
                  <a:pt x="97024" y="57078"/>
                  <a:pt x="96186" y="56847"/>
                  <a:pt x="95435" y="56441"/>
                </a:cubicBezTo>
                <a:lnTo>
                  <a:pt x="2636" y="2869"/>
                </a:lnTo>
                <a:cubicBezTo>
                  <a:pt x="1348" y="2134"/>
                  <a:pt x="1188" y="1032"/>
                  <a:pt x="2154" y="2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18;p46"/>
          <p:cNvSpPr/>
          <p:nvPr/>
        </p:nvSpPr>
        <p:spPr>
          <a:xfrm>
            <a:off x="1546849" y="1813007"/>
            <a:ext cx="781944" cy="708495"/>
          </a:xfrm>
          <a:custGeom>
            <a:avLst/>
            <a:gdLst/>
            <a:ahLst/>
            <a:cxnLst/>
            <a:rect l="l" t="t" r="r" b="b"/>
            <a:pathLst>
              <a:path w="43532" h="39443" extrusionOk="0">
                <a:moveTo>
                  <a:pt x="27178" y="0"/>
                </a:moveTo>
                <a:cubicBezTo>
                  <a:pt x="26586" y="0"/>
                  <a:pt x="25805" y="147"/>
                  <a:pt x="24618" y="579"/>
                </a:cubicBezTo>
                <a:cubicBezTo>
                  <a:pt x="22016" y="1513"/>
                  <a:pt x="16679" y="4681"/>
                  <a:pt x="10007" y="8351"/>
                </a:cubicBezTo>
                <a:cubicBezTo>
                  <a:pt x="3369" y="11987"/>
                  <a:pt x="667" y="13688"/>
                  <a:pt x="267" y="17257"/>
                </a:cubicBezTo>
                <a:cubicBezTo>
                  <a:pt x="0" y="19492"/>
                  <a:pt x="11675" y="38973"/>
                  <a:pt x="14511" y="39273"/>
                </a:cubicBezTo>
                <a:cubicBezTo>
                  <a:pt x="15658" y="39388"/>
                  <a:pt x="16616" y="39442"/>
                  <a:pt x="17435" y="39442"/>
                </a:cubicBezTo>
                <a:cubicBezTo>
                  <a:pt x="21139" y="39442"/>
                  <a:pt x="22016" y="38325"/>
                  <a:pt x="24885" y="36604"/>
                </a:cubicBezTo>
                <a:cubicBezTo>
                  <a:pt x="30756" y="33068"/>
                  <a:pt x="34959" y="30433"/>
                  <a:pt x="39028" y="27698"/>
                </a:cubicBezTo>
                <a:cubicBezTo>
                  <a:pt x="40896" y="26430"/>
                  <a:pt x="42297" y="25296"/>
                  <a:pt x="42697" y="23862"/>
                </a:cubicBezTo>
                <a:cubicBezTo>
                  <a:pt x="43531" y="20760"/>
                  <a:pt x="42264" y="19159"/>
                  <a:pt x="40563" y="16256"/>
                </a:cubicBezTo>
                <a:cubicBezTo>
                  <a:pt x="38861" y="13388"/>
                  <a:pt x="34892" y="7817"/>
                  <a:pt x="33257" y="5415"/>
                </a:cubicBezTo>
                <a:cubicBezTo>
                  <a:pt x="31623" y="3047"/>
                  <a:pt x="29822" y="679"/>
                  <a:pt x="28821" y="378"/>
                </a:cubicBezTo>
                <a:cubicBezTo>
                  <a:pt x="28300" y="199"/>
                  <a:pt x="27867" y="0"/>
                  <a:pt x="2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19;p46"/>
          <p:cNvSpPr/>
          <p:nvPr/>
        </p:nvSpPr>
        <p:spPr>
          <a:xfrm>
            <a:off x="1539646" y="2109586"/>
            <a:ext cx="303818" cy="409078"/>
          </a:xfrm>
          <a:custGeom>
            <a:avLst/>
            <a:gdLst/>
            <a:ahLst/>
            <a:cxnLst/>
            <a:rect l="l" t="t" r="r" b="b"/>
            <a:pathLst>
              <a:path w="16914" h="22774" extrusionOk="0">
                <a:moveTo>
                  <a:pt x="1642" y="0"/>
                </a:moveTo>
                <a:cubicBezTo>
                  <a:pt x="1152" y="0"/>
                  <a:pt x="762" y="302"/>
                  <a:pt x="568" y="1046"/>
                </a:cubicBezTo>
                <a:cubicBezTo>
                  <a:pt x="1" y="3348"/>
                  <a:pt x="2203" y="6050"/>
                  <a:pt x="3737" y="8585"/>
                </a:cubicBezTo>
                <a:cubicBezTo>
                  <a:pt x="5305" y="11087"/>
                  <a:pt x="9808" y="17892"/>
                  <a:pt x="11376" y="19893"/>
                </a:cubicBezTo>
                <a:cubicBezTo>
                  <a:pt x="12421" y="21279"/>
                  <a:pt x="14024" y="22774"/>
                  <a:pt x="15139" y="22774"/>
                </a:cubicBezTo>
                <a:cubicBezTo>
                  <a:pt x="15662" y="22774"/>
                  <a:pt x="16077" y="22447"/>
                  <a:pt x="16279" y="21628"/>
                </a:cubicBezTo>
                <a:cubicBezTo>
                  <a:pt x="16913" y="19059"/>
                  <a:pt x="14478" y="15790"/>
                  <a:pt x="12843" y="13222"/>
                </a:cubicBezTo>
                <a:cubicBezTo>
                  <a:pt x="11209" y="10653"/>
                  <a:pt x="6606" y="4616"/>
                  <a:pt x="5138" y="2648"/>
                </a:cubicBezTo>
                <a:cubicBezTo>
                  <a:pt x="4123" y="1316"/>
                  <a:pt x="2665" y="0"/>
                  <a:pt x="1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20;p46"/>
          <p:cNvSpPr/>
          <p:nvPr/>
        </p:nvSpPr>
        <p:spPr>
          <a:xfrm>
            <a:off x="986006" y="2120974"/>
            <a:ext cx="816701" cy="727320"/>
          </a:xfrm>
          <a:custGeom>
            <a:avLst/>
            <a:gdLst/>
            <a:ahLst/>
            <a:cxnLst/>
            <a:rect l="l" t="t" r="r" b="b"/>
            <a:pathLst>
              <a:path w="45467" h="40491" extrusionOk="0">
                <a:moveTo>
                  <a:pt x="29130" y="1"/>
                </a:moveTo>
                <a:cubicBezTo>
                  <a:pt x="28538" y="1"/>
                  <a:pt x="27756" y="148"/>
                  <a:pt x="26553" y="579"/>
                </a:cubicBezTo>
                <a:cubicBezTo>
                  <a:pt x="23985" y="1513"/>
                  <a:pt x="18614" y="4682"/>
                  <a:pt x="11976" y="8351"/>
                </a:cubicBezTo>
                <a:cubicBezTo>
                  <a:pt x="5305" y="12021"/>
                  <a:pt x="635" y="14789"/>
                  <a:pt x="234" y="18392"/>
                </a:cubicBezTo>
                <a:cubicBezTo>
                  <a:pt x="1" y="20593"/>
                  <a:pt x="11676" y="40107"/>
                  <a:pt x="14511" y="40374"/>
                </a:cubicBezTo>
                <a:cubicBezTo>
                  <a:pt x="15260" y="40454"/>
                  <a:pt x="15954" y="40490"/>
                  <a:pt x="16604" y="40490"/>
                </a:cubicBezTo>
                <a:cubicBezTo>
                  <a:pt x="21424" y="40490"/>
                  <a:pt x="23737" y="38457"/>
                  <a:pt x="26853" y="36605"/>
                </a:cubicBezTo>
                <a:cubicBezTo>
                  <a:pt x="32724" y="33069"/>
                  <a:pt x="36927" y="30434"/>
                  <a:pt x="40964" y="27699"/>
                </a:cubicBezTo>
                <a:cubicBezTo>
                  <a:pt x="42832" y="26464"/>
                  <a:pt x="44233" y="25330"/>
                  <a:pt x="44633" y="23862"/>
                </a:cubicBezTo>
                <a:cubicBezTo>
                  <a:pt x="45467" y="20760"/>
                  <a:pt x="44199" y="19159"/>
                  <a:pt x="42498" y="16257"/>
                </a:cubicBezTo>
                <a:cubicBezTo>
                  <a:pt x="40797" y="13388"/>
                  <a:pt x="36827" y="7818"/>
                  <a:pt x="35193" y="5416"/>
                </a:cubicBezTo>
                <a:cubicBezTo>
                  <a:pt x="33558" y="3048"/>
                  <a:pt x="31757" y="713"/>
                  <a:pt x="30790" y="379"/>
                </a:cubicBezTo>
                <a:cubicBezTo>
                  <a:pt x="30251" y="200"/>
                  <a:pt x="29819" y="1"/>
                  <a:pt x="29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21;p46"/>
          <p:cNvSpPr/>
          <p:nvPr/>
        </p:nvSpPr>
        <p:spPr>
          <a:xfrm>
            <a:off x="978228" y="2437796"/>
            <a:ext cx="303800" cy="408916"/>
          </a:xfrm>
          <a:custGeom>
            <a:avLst/>
            <a:gdLst/>
            <a:ahLst/>
            <a:cxnLst/>
            <a:rect l="l" t="t" r="r" b="b"/>
            <a:pathLst>
              <a:path w="16913" h="22765" extrusionOk="0">
                <a:moveTo>
                  <a:pt x="1667" y="1"/>
                </a:moveTo>
                <a:cubicBezTo>
                  <a:pt x="1175" y="1"/>
                  <a:pt x="785" y="305"/>
                  <a:pt x="601" y="1054"/>
                </a:cubicBezTo>
                <a:cubicBezTo>
                  <a:pt x="0" y="3356"/>
                  <a:pt x="2202" y="6058"/>
                  <a:pt x="3770" y="8559"/>
                </a:cubicBezTo>
                <a:cubicBezTo>
                  <a:pt x="5304" y="11061"/>
                  <a:pt x="9807" y="17866"/>
                  <a:pt x="11375" y="19901"/>
                </a:cubicBezTo>
                <a:cubicBezTo>
                  <a:pt x="12442" y="21263"/>
                  <a:pt x="14034" y="22764"/>
                  <a:pt x="15142" y="22764"/>
                </a:cubicBezTo>
                <a:cubicBezTo>
                  <a:pt x="15663" y="22764"/>
                  <a:pt x="16076" y="22433"/>
                  <a:pt x="16279" y="21602"/>
                </a:cubicBezTo>
                <a:cubicBezTo>
                  <a:pt x="16912" y="19034"/>
                  <a:pt x="14511" y="15765"/>
                  <a:pt x="12876" y="13196"/>
                </a:cubicBezTo>
                <a:cubicBezTo>
                  <a:pt x="11242" y="10661"/>
                  <a:pt x="6605" y="4623"/>
                  <a:pt x="5137" y="2655"/>
                </a:cubicBezTo>
                <a:cubicBezTo>
                  <a:pt x="4147" y="1305"/>
                  <a:pt x="2687" y="1"/>
                  <a:pt x="1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22;p46"/>
          <p:cNvSpPr/>
          <p:nvPr/>
        </p:nvSpPr>
        <p:spPr>
          <a:xfrm>
            <a:off x="1736192" y="2482487"/>
            <a:ext cx="944307" cy="659116"/>
          </a:xfrm>
          <a:custGeom>
            <a:avLst/>
            <a:gdLst/>
            <a:ahLst/>
            <a:cxnLst/>
            <a:rect l="l" t="t" r="r" b="b"/>
            <a:pathLst>
              <a:path w="52571" h="36694" extrusionOk="0">
                <a:moveTo>
                  <a:pt x="20515" y="0"/>
                </a:moveTo>
                <a:lnTo>
                  <a:pt x="0" y="6672"/>
                </a:lnTo>
                <a:cubicBezTo>
                  <a:pt x="1101" y="10641"/>
                  <a:pt x="1535" y="14644"/>
                  <a:pt x="6772" y="19181"/>
                </a:cubicBezTo>
                <a:cubicBezTo>
                  <a:pt x="11975" y="23717"/>
                  <a:pt x="36560" y="36693"/>
                  <a:pt x="36560" y="36693"/>
                </a:cubicBezTo>
                <a:lnTo>
                  <a:pt x="52571" y="18180"/>
                </a:lnTo>
                <a:lnTo>
                  <a:pt x="28721" y="3403"/>
                </a:lnTo>
                <a:lnTo>
                  <a:pt x="20515" y="0"/>
                </a:ln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23;p46"/>
          <p:cNvSpPr/>
          <p:nvPr/>
        </p:nvSpPr>
        <p:spPr>
          <a:xfrm>
            <a:off x="1461168" y="2985796"/>
            <a:ext cx="1240311" cy="1074355"/>
          </a:xfrm>
          <a:custGeom>
            <a:avLst/>
            <a:gdLst/>
            <a:ahLst/>
            <a:cxnLst/>
            <a:rect l="l" t="t" r="r" b="b"/>
            <a:pathLst>
              <a:path w="69050" h="59811" extrusionOk="0">
                <a:moveTo>
                  <a:pt x="0" y="1"/>
                </a:moveTo>
                <a:lnTo>
                  <a:pt x="0" y="19781"/>
                </a:lnTo>
                <a:lnTo>
                  <a:pt x="69049" y="59810"/>
                </a:lnTo>
                <a:lnTo>
                  <a:pt x="69049" y="39129"/>
                </a:lnTo>
                <a:cubicBezTo>
                  <a:pt x="68149" y="39129"/>
                  <a:pt x="67248" y="38928"/>
                  <a:pt x="66448" y="38495"/>
                </a:cubicBezTo>
                <a:lnTo>
                  <a:pt x="0" y="1"/>
                </a:ln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24;p46"/>
          <p:cNvSpPr/>
          <p:nvPr/>
        </p:nvSpPr>
        <p:spPr>
          <a:xfrm>
            <a:off x="1461168" y="2985796"/>
            <a:ext cx="1240311" cy="1074355"/>
          </a:xfrm>
          <a:custGeom>
            <a:avLst/>
            <a:gdLst/>
            <a:ahLst/>
            <a:cxnLst/>
            <a:rect l="l" t="t" r="r" b="b"/>
            <a:pathLst>
              <a:path w="69050" h="59811" extrusionOk="0">
                <a:moveTo>
                  <a:pt x="0" y="1"/>
                </a:moveTo>
                <a:lnTo>
                  <a:pt x="0" y="19781"/>
                </a:lnTo>
                <a:lnTo>
                  <a:pt x="69049" y="59810"/>
                </a:lnTo>
                <a:lnTo>
                  <a:pt x="69049" y="39129"/>
                </a:lnTo>
                <a:cubicBezTo>
                  <a:pt x="68149" y="39129"/>
                  <a:pt x="67248" y="38928"/>
                  <a:pt x="66448" y="38495"/>
                </a:cubicBezTo>
                <a:lnTo>
                  <a:pt x="0" y="1"/>
                </a:ln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25;p46"/>
          <p:cNvSpPr/>
          <p:nvPr/>
        </p:nvSpPr>
        <p:spPr>
          <a:xfrm>
            <a:off x="2700900" y="3003777"/>
            <a:ext cx="1163629" cy="1055764"/>
          </a:xfrm>
          <a:custGeom>
            <a:avLst/>
            <a:gdLst/>
            <a:ahLst/>
            <a:cxnLst/>
            <a:rect l="l" t="t" r="r" b="b"/>
            <a:pathLst>
              <a:path w="64781" h="58776" extrusionOk="0">
                <a:moveTo>
                  <a:pt x="62445" y="0"/>
                </a:moveTo>
                <a:lnTo>
                  <a:pt x="62445" y="0"/>
                </a:lnTo>
                <a:cubicBezTo>
                  <a:pt x="62520" y="56"/>
                  <a:pt x="62593" y="114"/>
                  <a:pt x="62664" y="174"/>
                </a:cubicBezTo>
                <a:lnTo>
                  <a:pt x="62664" y="174"/>
                </a:lnTo>
                <a:cubicBezTo>
                  <a:pt x="62597" y="114"/>
                  <a:pt x="62524" y="56"/>
                  <a:pt x="62445" y="0"/>
                </a:cubicBezTo>
                <a:close/>
                <a:moveTo>
                  <a:pt x="62664" y="174"/>
                </a:moveTo>
                <a:cubicBezTo>
                  <a:pt x="63594" y="998"/>
                  <a:pt x="63423" y="2120"/>
                  <a:pt x="62179" y="2836"/>
                </a:cubicBezTo>
                <a:lnTo>
                  <a:pt x="2603" y="37494"/>
                </a:lnTo>
                <a:cubicBezTo>
                  <a:pt x="1802" y="37927"/>
                  <a:pt x="901" y="38128"/>
                  <a:pt x="1" y="38128"/>
                </a:cubicBezTo>
                <a:lnTo>
                  <a:pt x="1" y="58776"/>
                </a:lnTo>
                <a:lnTo>
                  <a:pt x="64780" y="21115"/>
                </a:lnTo>
                <a:lnTo>
                  <a:pt x="64780" y="4337"/>
                </a:lnTo>
                <a:cubicBezTo>
                  <a:pt x="64686" y="2728"/>
                  <a:pt x="63905" y="1209"/>
                  <a:pt x="62664" y="174"/>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26;p46"/>
          <p:cNvSpPr/>
          <p:nvPr/>
        </p:nvSpPr>
        <p:spPr>
          <a:xfrm>
            <a:off x="1461168" y="2308718"/>
            <a:ext cx="2383534" cy="1379789"/>
          </a:xfrm>
          <a:custGeom>
            <a:avLst/>
            <a:gdLst/>
            <a:ahLst/>
            <a:cxnLst/>
            <a:rect l="l" t="t" r="r" b="b"/>
            <a:pathLst>
              <a:path w="132695" h="76815" extrusionOk="0">
                <a:moveTo>
                  <a:pt x="64813" y="1"/>
                </a:moveTo>
                <a:lnTo>
                  <a:pt x="43865" y="12210"/>
                </a:lnTo>
                <a:cubicBezTo>
                  <a:pt x="43446" y="12149"/>
                  <a:pt x="43006" y="12119"/>
                  <a:pt x="42550" y="12119"/>
                </a:cubicBezTo>
                <a:cubicBezTo>
                  <a:pt x="34771" y="12119"/>
                  <a:pt x="22068" y="20661"/>
                  <a:pt x="18980" y="26553"/>
                </a:cubicBezTo>
                <a:lnTo>
                  <a:pt x="0" y="37695"/>
                </a:lnTo>
                <a:lnTo>
                  <a:pt x="66448" y="76189"/>
                </a:lnTo>
                <a:cubicBezTo>
                  <a:pt x="67265" y="76606"/>
                  <a:pt x="68157" y="76814"/>
                  <a:pt x="69054" y="76814"/>
                </a:cubicBezTo>
                <a:cubicBezTo>
                  <a:pt x="69950" y="76814"/>
                  <a:pt x="70851" y="76606"/>
                  <a:pt x="71685" y="76189"/>
                </a:cubicBezTo>
                <a:lnTo>
                  <a:pt x="131261" y="41531"/>
                </a:lnTo>
                <a:cubicBezTo>
                  <a:pt x="132695" y="40697"/>
                  <a:pt x="132695" y="39362"/>
                  <a:pt x="131261" y="38528"/>
                </a:cubicBezTo>
                <a:lnTo>
                  <a:pt x="648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27;p46"/>
          <p:cNvSpPr/>
          <p:nvPr/>
        </p:nvSpPr>
        <p:spPr>
          <a:xfrm>
            <a:off x="1690046" y="2801842"/>
            <a:ext cx="489550" cy="284059"/>
          </a:xfrm>
          <a:custGeom>
            <a:avLst/>
            <a:gdLst/>
            <a:ahLst/>
            <a:cxnLst/>
            <a:rect l="l" t="t" r="r" b="b"/>
            <a:pathLst>
              <a:path w="27254" h="15814" extrusionOk="0">
                <a:moveTo>
                  <a:pt x="4737" y="1"/>
                </a:moveTo>
                <a:lnTo>
                  <a:pt x="1" y="2736"/>
                </a:lnTo>
                <a:cubicBezTo>
                  <a:pt x="67" y="2836"/>
                  <a:pt x="101" y="2903"/>
                  <a:pt x="167" y="2970"/>
                </a:cubicBezTo>
                <a:cubicBezTo>
                  <a:pt x="1935" y="5271"/>
                  <a:pt x="5771" y="6672"/>
                  <a:pt x="8440" y="7373"/>
                </a:cubicBezTo>
                <a:cubicBezTo>
                  <a:pt x="10208" y="7840"/>
                  <a:pt x="12043" y="8073"/>
                  <a:pt x="13877" y="8073"/>
                </a:cubicBezTo>
                <a:cubicBezTo>
                  <a:pt x="13777" y="9541"/>
                  <a:pt x="13510" y="11009"/>
                  <a:pt x="13043" y="12410"/>
                </a:cubicBezTo>
                <a:cubicBezTo>
                  <a:pt x="12676" y="13477"/>
                  <a:pt x="11242" y="15178"/>
                  <a:pt x="12876" y="15679"/>
                </a:cubicBezTo>
                <a:cubicBezTo>
                  <a:pt x="13173" y="15775"/>
                  <a:pt x="13524" y="15813"/>
                  <a:pt x="13904" y="15813"/>
                </a:cubicBezTo>
                <a:cubicBezTo>
                  <a:pt x="15103" y="15813"/>
                  <a:pt x="16592" y="15430"/>
                  <a:pt x="17580" y="15278"/>
                </a:cubicBezTo>
                <a:cubicBezTo>
                  <a:pt x="19214" y="15012"/>
                  <a:pt x="20815" y="14678"/>
                  <a:pt x="22417" y="14278"/>
                </a:cubicBezTo>
                <a:cubicBezTo>
                  <a:pt x="23284" y="14044"/>
                  <a:pt x="24218" y="13744"/>
                  <a:pt x="24785" y="13010"/>
                </a:cubicBezTo>
                <a:cubicBezTo>
                  <a:pt x="25385" y="12176"/>
                  <a:pt x="25319" y="11075"/>
                  <a:pt x="25485" y="10075"/>
                </a:cubicBezTo>
                <a:cubicBezTo>
                  <a:pt x="25652" y="9107"/>
                  <a:pt x="26186" y="8007"/>
                  <a:pt x="27253" y="7907"/>
                </a:cubicBezTo>
                <a:cubicBezTo>
                  <a:pt x="26119" y="7273"/>
                  <a:pt x="24418" y="6939"/>
                  <a:pt x="23117" y="6506"/>
                </a:cubicBezTo>
                <a:cubicBezTo>
                  <a:pt x="21182" y="5838"/>
                  <a:pt x="19214" y="5271"/>
                  <a:pt x="17280" y="4604"/>
                </a:cubicBezTo>
                <a:cubicBezTo>
                  <a:pt x="13343" y="3270"/>
                  <a:pt x="9441" y="1836"/>
                  <a:pt x="5571" y="301"/>
                </a:cubicBezTo>
                <a:cubicBezTo>
                  <a:pt x="5304" y="201"/>
                  <a:pt x="5004" y="101"/>
                  <a:pt x="4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28;p46"/>
          <p:cNvSpPr/>
          <p:nvPr/>
        </p:nvSpPr>
        <p:spPr>
          <a:xfrm>
            <a:off x="2249075" y="2308718"/>
            <a:ext cx="1595627" cy="952030"/>
          </a:xfrm>
          <a:custGeom>
            <a:avLst/>
            <a:gdLst/>
            <a:ahLst/>
            <a:cxnLst/>
            <a:rect l="l" t="t" r="r" b="b"/>
            <a:pathLst>
              <a:path w="88831" h="53001" extrusionOk="0">
                <a:moveTo>
                  <a:pt x="20949" y="1"/>
                </a:moveTo>
                <a:lnTo>
                  <a:pt x="1" y="12210"/>
                </a:lnTo>
                <a:cubicBezTo>
                  <a:pt x="5672" y="15812"/>
                  <a:pt x="11242" y="17880"/>
                  <a:pt x="17046" y="21216"/>
                </a:cubicBezTo>
                <a:cubicBezTo>
                  <a:pt x="19848" y="22851"/>
                  <a:pt x="23084" y="25452"/>
                  <a:pt x="30189" y="30289"/>
                </a:cubicBezTo>
                <a:cubicBezTo>
                  <a:pt x="32322" y="31773"/>
                  <a:pt x="34885" y="33457"/>
                  <a:pt x="37585" y="33457"/>
                </a:cubicBezTo>
                <a:cubicBezTo>
                  <a:pt x="37799" y="33457"/>
                  <a:pt x="38013" y="33447"/>
                  <a:pt x="38228" y="33425"/>
                </a:cubicBezTo>
                <a:cubicBezTo>
                  <a:pt x="40463" y="33225"/>
                  <a:pt x="42398" y="31890"/>
                  <a:pt x="44533" y="31223"/>
                </a:cubicBezTo>
                <a:cubicBezTo>
                  <a:pt x="44922" y="31084"/>
                  <a:pt x="45334" y="31015"/>
                  <a:pt x="45731" y="31015"/>
                </a:cubicBezTo>
                <a:cubicBezTo>
                  <a:pt x="45810" y="31015"/>
                  <a:pt x="45889" y="31018"/>
                  <a:pt x="45967" y="31023"/>
                </a:cubicBezTo>
                <a:cubicBezTo>
                  <a:pt x="48102" y="31223"/>
                  <a:pt x="47935" y="33792"/>
                  <a:pt x="47968" y="35326"/>
                </a:cubicBezTo>
                <a:cubicBezTo>
                  <a:pt x="48035" y="37728"/>
                  <a:pt x="47368" y="40063"/>
                  <a:pt x="46067" y="42064"/>
                </a:cubicBezTo>
                <a:cubicBezTo>
                  <a:pt x="45767" y="42498"/>
                  <a:pt x="45533" y="42965"/>
                  <a:pt x="45433" y="43465"/>
                </a:cubicBezTo>
                <a:cubicBezTo>
                  <a:pt x="45166" y="45066"/>
                  <a:pt x="45967" y="46267"/>
                  <a:pt x="47468" y="46934"/>
                </a:cubicBezTo>
                <a:cubicBezTo>
                  <a:pt x="48836" y="47529"/>
                  <a:pt x="61919" y="53001"/>
                  <a:pt x="66800" y="53001"/>
                </a:cubicBezTo>
                <a:cubicBezTo>
                  <a:pt x="67395" y="53001"/>
                  <a:pt x="67868" y="52920"/>
                  <a:pt x="68183" y="52739"/>
                </a:cubicBezTo>
                <a:lnTo>
                  <a:pt x="87363" y="41531"/>
                </a:lnTo>
                <a:cubicBezTo>
                  <a:pt x="88831" y="40697"/>
                  <a:pt x="88831" y="39362"/>
                  <a:pt x="87397" y="38528"/>
                </a:cubicBezTo>
                <a:lnTo>
                  <a:pt x="20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29;p46"/>
          <p:cNvSpPr/>
          <p:nvPr/>
        </p:nvSpPr>
        <p:spPr>
          <a:xfrm>
            <a:off x="2461787" y="2903708"/>
            <a:ext cx="578824" cy="421400"/>
          </a:xfrm>
          <a:custGeom>
            <a:avLst/>
            <a:gdLst/>
            <a:ahLst/>
            <a:cxnLst/>
            <a:rect l="l" t="t" r="r" b="b"/>
            <a:pathLst>
              <a:path w="32224" h="23460" extrusionOk="0">
                <a:moveTo>
                  <a:pt x="1" y="1"/>
                </a:moveTo>
                <a:lnTo>
                  <a:pt x="1" y="1"/>
                </a:lnTo>
                <a:cubicBezTo>
                  <a:pt x="201" y="201"/>
                  <a:pt x="167" y="101"/>
                  <a:pt x="401" y="234"/>
                </a:cubicBezTo>
                <a:cubicBezTo>
                  <a:pt x="3270" y="1835"/>
                  <a:pt x="6005" y="3703"/>
                  <a:pt x="8540" y="5805"/>
                </a:cubicBezTo>
                <a:cubicBezTo>
                  <a:pt x="10500" y="7489"/>
                  <a:pt x="13163" y="8977"/>
                  <a:pt x="15884" y="8977"/>
                </a:cubicBezTo>
                <a:cubicBezTo>
                  <a:pt x="16126" y="8977"/>
                  <a:pt x="16369" y="8965"/>
                  <a:pt x="16612" y="8940"/>
                </a:cubicBezTo>
                <a:cubicBezTo>
                  <a:pt x="18814" y="8740"/>
                  <a:pt x="20782" y="7406"/>
                  <a:pt x="22917" y="6739"/>
                </a:cubicBezTo>
                <a:cubicBezTo>
                  <a:pt x="23306" y="6600"/>
                  <a:pt x="23695" y="6530"/>
                  <a:pt x="24104" y="6530"/>
                </a:cubicBezTo>
                <a:cubicBezTo>
                  <a:pt x="24185" y="6530"/>
                  <a:pt x="24268" y="6533"/>
                  <a:pt x="24351" y="6539"/>
                </a:cubicBezTo>
                <a:cubicBezTo>
                  <a:pt x="28287" y="6939"/>
                  <a:pt x="25185" y="12843"/>
                  <a:pt x="24752" y="14644"/>
                </a:cubicBezTo>
                <a:cubicBezTo>
                  <a:pt x="24351" y="16446"/>
                  <a:pt x="24685" y="18514"/>
                  <a:pt x="23517" y="19915"/>
                </a:cubicBezTo>
                <a:cubicBezTo>
                  <a:pt x="22766" y="20831"/>
                  <a:pt x="21758" y="21155"/>
                  <a:pt x="20672" y="21155"/>
                </a:cubicBezTo>
                <a:cubicBezTo>
                  <a:pt x="18912" y="21155"/>
                  <a:pt x="16948" y="20305"/>
                  <a:pt x="15545" y="19748"/>
                </a:cubicBezTo>
                <a:cubicBezTo>
                  <a:pt x="13844" y="19081"/>
                  <a:pt x="12209" y="18347"/>
                  <a:pt x="10541" y="17580"/>
                </a:cubicBezTo>
                <a:cubicBezTo>
                  <a:pt x="9074" y="16879"/>
                  <a:pt x="7573" y="16179"/>
                  <a:pt x="6038" y="15512"/>
                </a:cubicBezTo>
                <a:lnTo>
                  <a:pt x="6038" y="15512"/>
                </a:lnTo>
                <a:cubicBezTo>
                  <a:pt x="6572" y="15979"/>
                  <a:pt x="8640" y="17313"/>
                  <a:pt x="9074" y="17613"/>
                </a:cubicBezTo>
                <a:cubicBezTo>
                  <a:pt x="10241" y="18380"/>
                  <a:pt x="11409" y="19148"/>
                  <a:pt x="12610" y="19882"/>
                </a:cubicBezTo>
                <a:cubicBezTo>
                  <a:pt x="13744" y="20549"/>
                  <a:pt x="14878" y="21249"/>
                  <a:pt x="16079" y="21850"/>
                </a:cubicBezTo>
                <a:cubicBezTo>
                  <a:pt x="19014" y="23451"/>
                  <a:pt x="20916" y="23451"/>
                  <a:pt x="21916" y="23451"/>
                </a:cubicBezTo>
                <a:cubicBezTo>
                  <a:pt x="22020" y="23457"/>
                  <a:pt x="22124" y="23460"/>
                  <a:pt x="22228" y="23460"/>
                </a:cubicBezTo>
                <a:cubicBezTo>
                  <a:pt x="22690" y="23460"/>
                  <a:pt x="23148" y="23405"/>
                  <a:pt x="23584" y="23351"/>
                </a:cubicBezTo>
                <a:cubicBezTo>
                  <a:pt x="24451" y="23117"/>
                  <a:pt x="25285" y="22784"/>
                  <a:pt x="26086" y="22383"/>
                </a:cubicBezTo>
                <a:cubicBezTo>
                  <a:pt x="27153" y="21950"/>
                  <a:pt x="28221" y="21616"/>
                  <a:pt x="29288" y="21149"/>
                </a:cubicBezTo>
                <a:cubicBezTo>
                  <a:pt x="30322" y="20715"/>
                  <a:pt x="31256" y="20015"/>
                  <a:pt x="31990" y="19148"/>
                </a:cubicBezTo>
                <a:cubicBezTo>
                  <a:pt x="32124" y="18981"/>
                  <a:pt x="32224" y="18747"/>
                  <a:pt x="32124" y="18581"/>
                </a:cubicBezTo>
                <a:cubicBezTo>
                  <a:pt x="32023" y="18514"/>
                  <a:pt x="31957" y="18447"/>
                  <a:pt x="31857" y="18414"/>
                </a:cubicBezTo>
                <a:cubicBezTo>
                  <a:pt x="31089" y="18180"/>
                  <a:pt x="30289" y="18147"/>
                  <a:pt x="29522" y="17980"/>
                </a:cubicBezTo>
                <a:cubicBezTo>
                  <a:pt x="28721" y="17847"/>
                  <a:pt x="28021" y="17413"/>
                  <a:pt x="27587" y="16713"/>
                </a:cubicBezTo>
                <a:cubicBezTo>
                  <a:pt x="27320" y="16079"/>
                  <a:pt x="27253" y="15378"/>
                  <a:pt x="27387" y="14711"/>
                </a:cubicBezTo>
                <a:cubicBezTo>
                  <a:pt x="27587" y="12443"/>
                  <a:pt x="27987" y="10175"/>
                  <a:pt x="28254" y="7873"/>
                </a:cubicBezTo>
                <a:lnTo>
                  <a:pt x="28254" y="7773"/>
                </a:lnTo>
                <a:cubicBezTo>
                  <a:pt x="28287" y="6405"/>
                  <a:pt x="27120" y="4671"/>
                  <a:pt x="25752" y="4470"/>
                </a:cubicBezTo>
                <a:cubicBezTo>
                  <a:pt x="25678" y="4468"/>
                  <a:pt x="25603" y="4466"/>
                  <a:pt x="25529" y="4466"/>
                </a:cubicBezTo>
                <a:cubicBezTo>
                  <a:pt x="24709" y="4466"/>
                  <a:pt x="23918" y="4637"/>
                  <a:pt x="23184" y="5004"/>
                </a:cubicBezTo>
                <a:cubicBezTo>
                  <a:pt x="21082" y="5805"/>
                  <a:pt x="19048" y="6906"/>
                  <a:pt x="16813" y="7106"/>
                </a:cubicBezTo>
                <a:cubicBezTo>
                  <a:pt x="16609" y="7116"/>
                  <a:pt x="16405" y="7122"/>
                  <a:pt x="16202" y="7122"/>
                </a:cubicBezTo>
                <a:cubicBezTo>
                  <a:pt x="14506" y="7122"/>
                  <a:pt x="12824" y="6749"/>
                  <a:pt x="11275" y="6005"/>
                </a:cubicBezTo>
                <a:cubicBezTo>
                  <a:pt x="9541" y="5204"/>
                  <a:pt x="7840" y="4304"/>
                  <a:pt x="6172" y="3336"/>
                </a:cubicBezTo>
                <a:cubicBezTo>
                  <a:pt x="5304" y="2836"/>
                  <a:pt x="4470" y="2269"/>
                  <a:pt x="3570" y="1735"/>
                </a:cubicBezTo>
                <a:cubicBezTo>
                  <a:pt x="2436" y="1068"/>
                  <a:pt x="1235" y="50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30;p46"/>
          <p:cNvSpPr/>
          <p:nvPr/>
        </p:nvSpPr>
        <p:spPr>
          <a:xfrm>
            <a:off x="1637326" y="3087051"/>
            <a:ext cx="21591" cy="367926"/>
          </a:xfrm>
          <a:custGeom>
            <a:avLst/>
            <a:gdLst/>
            <a:ahLst/>
            <a:cxnLst/>
            <a:rect l="l" t="t" r="r" b="b"/>
            <a:pathLst>
              <a:path w="1202" h="20483" extrusionOk="0">
                <a:moveTo>
                  <a:pt x="0" y="1"/>
                </a:moveTo>
                <a:lnTo>
                  <a:pt x="0" y="19815"/>
                </a:lnTo>
                <a:lnTo>
                  <a:pt x="1201" y="20482"/>
                </a:lnTo>
                <a:lnTo>
                  <a:pt x="1201" y="70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31;p46"/>
          <p:cNvSpPr/>
          <p:nvPr/>
        </p:nvSpPr>
        <p:spPr>
          <a:xfrm>
            <a:off x="1637326" y="2409990"/>
            <a:ext cx="1186980" cy="689670"/>
          </a:xfrm>
          <a:custGeom>
            <a:avLst/>
            <a:gdLst/>
            <a:ahLst/>
            <a:cxnLst/>
            <a:rect l="l" t="t" r="r" b="b"/>
            <a:pathLst>
              <a:path w="66081" h="38395" extrusionOk="0">
                <a:moveTo>
                  <a:pt x="64780" y="0"/>
                </a:moveTo>
                <a:lnTo>
                  <a:pt x="44198" y="11975"/>
                </a:lnTo>
                <a:cubicBezTo>
                  <a:pt x="43907" y="11944"/>
                  <a:pt x="43607" y="11929"/>
                  <a:pt x="43300" y="11929"/>
                </a:cubicBezTo>
                <a:cubicBezTo>
                  <a:pt x="35051" y="11929"/>
                  <a:pt x="21275" y="22821"/>
                  <a:pt x="17513" y="27420"/>
                </a:cubicBezTo>
                <a:lnTo>
                  <a:pt x="0" y="37694"/>
                </a:lnTo>
                <a:lnTo>
                  <a:pt x="1201" y="38394"/>
                </a:lnTo>
                <a:lnTo>
                  <a:pt x="18780" y="28087"/>
                </a:lnTo>
                <a:cubicBezTo>
                  <a:pt x="25752" y="20582"/>
                  <a:pt x="37460" y="13076"/>
                  <a:pt x="45566" y="12676"/>
                </a:cubicBezTo>
                <a:lnTo>
                  <a:pt x="66081" y="734"/>
                </a:lnTo>
                <a:lnTo>
                  <a:pt x="64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32;p46"/>
          <p:cNvSpPr/>
          <p:nvPr/>
        </p:nvSpPr>
        <p:spPr>
          <a:xfrm>
            <a:off x="1933905" y="2078528"/>
            <a:ext cx="468588" cy="368016"/>
          </a:xfrm>
          <a:custGeom>
            <a:avLst/>
            <a:gdLst/>
            <a:ahLst/>
            <a:cxnLst/>
            <a:rect l="l" t="t" r="r" b="b"/>
            <a:pathLst>
              <a:path w="26087" h="20488" extrusionOk="0">
                <a:moveTo>
                  <a:pt x="3718" y="0"/>
                </a:moveTo>
                <a:cubicBezTo>
                  <a:pt x="3191" y="0"/>
                  <a:pt x="2663" y="35"/>
                  <a:pt x="2136" y="107"/>
                </a:cubicBezTo>
                <a:cubicBezTo>
                  <a:pt x="1" y="474"/>
                  <a:pt x="6873" y="10881"/>
                  <a:pt x="6873" y="10881"/>
                </a:cubicBezTo>
                <a:cubicBezTo>
                  <a:pt x="6873" y="10881"/>
                  <a:pt x="13344" y="15585"/>
                  <a:pt x="17247" y="18387"/>
                </a:cubicBezTo>
                <a:cubicBezTo>
                  <a:pt x="19452" y="19959"/>
                  <a:pt x="21728" y="20487"/>
                  <a:pt x="23581" y="20487"/>
                </a:cubicBezTo>
                <a:cubicBezTo>
                  <a:pt x="24558" y="20487"/>
                  <a:pt x="25418" y="20340"/>
                  <a:pt x="26086" y="20121"/>
                </a:cubicBezTo>
                <a:lnTo>
                  <a:pt x="25286" y="16418"/>
                </a:lnTo>
                <a:cubicBezTo>
                  <a:pt x="25286" y="16418"/>
                  <a:pt x="13644" y="4710"/>
                  <a:pt x="11142" y="2609"/>
                </a:cubicBezTo>
                <a:cubicBezTo>
                  <a:pt x="9024" y="909"/>
                  <a:pt x="6394" y="0"/>
                  <a:pt x="371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33;p46"/>
          <p:cNvSpPr/>
          <p:nvPr/>
        </p:nvSpPr>
        <p:spPr>
          <a:xfrm>
            <a:off x="1933905" y="2077684"/>
            <a:ext cx="467977" cy="368698"/>
          </a:xfrm>
          <a:custGeom>
            <a:avLst/>
            <a:gdLst/>
            <a:ahLst/>
            <a:cxnLst/>
            <a:rect l="l" t="t" r="r" b="b"/>
            <a:pathLst>
              <a:path w="26053" h="20526" extrusionOk="0">
                <a:moveTo>
                  <a:pt x="3974" y="0"/>
                </a:moveTo>
                <a:cubicBezTo>
                  <a:pt x="3352" y="0"/>
                  <a:pt x="2726" y="51"/>
                  <a:pt x="2102" y="154"/>
                </a:cubicBezTo>
                <a:cubicBezTo>
                  <a:pt x="1" y="554"/>
                  <a:pt x="6839" y="10895"/>
                  <a:pt x="6839" y="10895"/>
                </a:cubicBezTo>
                <a:cubicBezTo>
                  <a:pt x="6839" y="10895"/>
                  <a:pt x="13310" y="15632"/>
                  <a:pt x="17247" y="18400"/>
                </a:cubicBezTo>
                <a:cubicBezTo>
                  <a:pt x="19450" y="19987"/>
                  <a:pt x="21756" y="20525"/>
                  <a:pt x="23615" y="20525"/>
                </a:cubicBezTo>
                <a:cubicBezTo>
                  <a:pt x="24570" y="20525"/>
                  <a:pt x="25408" y="20383"/>
                  <a:pt x="26053" y="20168"/>
                </a:cubicBezTo>
                <a:lnTo>
                  <a:pt x="25252" y="16399"/>
                </a:lnTo>
                <a:cubicBezTo>
                  <a:pt x="25252" y="16399"/>
                  <a:pt x="13644" y="4690"/>
                  <a:pt x="11142" y="2589"/>
                </a:cubicBezTo>
                <a:cubicBezTo>
                  <a:pt x="9123" y="892"/>
                  <a:pt x="6581" y="0"/>
                  <a:pt x="3974" y="0"/>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34;p46"/>
          <p:cNvSpPr/>
          <p:nvPr/>
        </p:nvSpPr>
        <p:spPr>
          <a:xfrm>
            <a:off x="1933905" y="2077684"/>
            <a:ext cx="467977" cy="368698"/>
          </a:xfrm>
          <a:custGeom>
            <a:avLst/>
            <a:gdLst/>
            <a:ahLst/>
            <a:cxnLst/>
            <a:rect l="l" t="t" r="r" b="b"/>
            <a:pathLst>
              <a:path w="26053" h="20526" extrusionOk="0">
                <a:moveTo>
                  <a:pt x="3974" y="0"/>
                </a:moveTo>
                <a:cubicBezTo>
                  <a:pt x="3352" y="0"/>
                  <a:pt x="2726" y="51"/>
                  <a:pt x="2102" y="154"/>
                </a:cubicBezTo>
                <a:cubicBezTo>
                  <a:pt x="1" y="554"/>
                  <a:pt x="6839" y="10895"/>
                  <a:pt x="6839" y="10895"/>
                </a:cubicBezTo>
                <a:cubicBezTo>
                  <a:pt x="6839" y="10895"/>
                  <a:pt x="13310" y="15632"/>
                  <a:pt x="17247" y="18400"/>
                </a:cubicBezTo>
                <a:cubicBezTo>
                  <a:pt x="19450" y="19987"/>
                  <a:pt x="21756" y="20525"/>
                  <a:pt x="23615" y="20525"/>
                </a:cubicBezTo>
                <a:cubicBezTo>
                  <a:pt x="24570" y="20525"/>
                  <a:pt x="25408" y="20383"/>
                  <a:pt x="26053" y="20168"/>
                </a:cubicBezTo>
                <a:lnTo>
                  <a:pt x="25252" y="16399"/>
                </a:lnTo>
                <a:cubicBezTo>
                  <a:pt x="25252" y="16399"/>
                  <a:pt x="13644" y="4690"/>
                  <a:pt x="11142" y="2589"/>
                </a:cubicBezTo>
                <a:cubicBezTo>
                  <a:pt x="9123" y="892"/>
                  <a:pt x="6581" y="0"/>
                  <a:pt x="3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35;p46"/>
          <p:cNvSpPr/>
          <p:nvPr/>
        </p:nvSpPr>
        <p:spPr>
          <a:xfrm>
            <a:off x="2041770" y="2132560"/>
            <a:ext cx="302596" cy="296022"/>
          </a:xfrm>
          <a:custGeom>
            <a:avLst/>
            <a:gdLst/>
            <a:ahLst/>
            <a:cxnLst/>
            <a:rect l="l" t="t" r="r" b="b"/>
            <a:pathLst>
              <a:path w="16846" h="16480" extrusionOk="0">
                <a:moveTo>
                  <a:pt x="300" y="1"/>
                </a:moveTo>
                <a:lnTo>
                  <a:pt x="0" y="2803"/>
                </a:lnTo>
                <a:cubicBezTo>
                  <a:pt x="0" y="2803"/>
                  <a:pt x="2068" y="3036"/>
                  <a:pt x="3569" y="3303"/>
                </a:cubicBezTo>
                <a:cubicBezTo>
                  <a:pt x="5137" y="3570"/>
                  <a:pt x="6572" y="4371"/>
                  <a:pt x="7539" y="5605"/>
                </a:cubicBezTo>
                <a:cubicBezTo>
                  <a:pt x="8807" y="7039"/>
                  <a:pt x="10608" y="10275"/>
                  <a:pt x="12376" y="12743"/>
                </a:cubicBezTo>
                <a:cubicBezTo>
                  <a:pt x="13376" y="14244"/>
                  <a:pt x="14711" y="15512"/>
                  <a:pt x="16279" y="16479"/>
                </a:cubicBezTo>
                <a:lnTo>
                  <a:pt x="16846" y="10975"/>
                </a:lnTo>
                <a:cubicBezTo>
                  <a:pt x="14777" y="8907"/>
                  <a:pt x="11709" y="5838"/>
                  <a:pt x="9140" y="3370"/>
                </a:cubicBezTo>
                <a:cubicBezTo>
                  <a:pt x="9139" y="3371"/>
                  <a:pt x="9137" y="3371"/>
                  <a:pt x="9135" y="3371"/>
                </a:cubicBezTo>
                <a:cubicBezTo>
                  <a:pt x="8941" y="3371"/>
                  <a:pt x="5738" y="168"/>
                  <a:pt x="5738" y="168"/>
                </a:cubicBezTo>
                <a:lnTo>
                  <a:pt x="3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36;p46"/>
          <p:cNvSpPr/>
          <p:nvPr/>
        </p:nvSpPr>
        <p:spPr>
          <a:xfrm>
            <a:off x="1671473" y="2080432"/>
            <a:ext cx="477569" cy="654931"/>
          </a:xfrm>
          <a:custGeom>
            <a:avLst/>
            <a:gdLst/>
            <a:ahLst/>
            <a:cxnLst/>
            <a:rect l="l" t="t" r="r" b="b"/>
            <a:pathLst>
              <a:path w="26587" h="36461" extrusionOk="0">
                <a:moveTo>
                  <a:pt x="16712" y="1"/>
                </a:moveTo>
                <a:cubicBezTo>
                  <a:pt x="15445" y="68"/>
                  <a:pt x="14177" y="201"/>
                  <a:pt x="12910" y="434"/>
                </a:cubicBezTo>
                <a:lnTo>
                  <a:pt x="6772" y="1335"/>
                </a:lnTo>
                <a:lnTo>
                  <a:pt x="2102" y="2603"/>
                </a:lnTo>
                <a:cubicBezTo>
                  <a:pt x="935" y="8507"/>
                  <a:pt x="1" y="13977"/>
                  <a:pt x="868" y="20249"/>
                </a:cubicBezTo>
                <a:cubicBezTo>
                  <a:pt x="2069" y="28521"/>
                  <a:pt x="3003" y="31023"/>
                  <a:pt x="6105" y="36460"/>
                </a:cubicBezTo>
                <a:cubicBezTo>
                  <a:pt x="6605" y="32024"/>
                  <a:pt x="14311" y="27454"/>
                  <a:pt x="17546" y="25986"/>
                </a:cubicBezTo>
                <a:cubicBezTo>
                  <a:pt x="23084" y="23451"/>
                  <a:pt x="26586" y="23418"/>
                  <a:pt x="26586" y="23418"/>
                </a:cubicBezTo>
                <a:lnTo>
                  <a:pt x="23617" y="20115"/>
                </a:lnTo>
                <a:lnTo>
                  <a:pt x="23250" y="16146"/>
                </a:lnTo>
                <a:cubicBezTo>
                  <a:pt x="25619" y="14111"/>
                  <a:pt x="26086" y="10642"/>
                  <a:pt x="24385" y="8007"/>
                </a:cubicBezTo>
                <a:cubicBezTo>
                  <a:pt x="22750" y="5371"/>
                  <a:pt x="21783" y="4537"/>
                  <a:pt x="20482" y="3236"/>
                </a:cubicBezTo>
                <a:cubicBezTo>
                  <a:pt x="18447" y="1168"/>
                  <a:pt x="17480" y="334"/>
                  <a:pt x="16712" y="1"/>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37;p46"/>
          <p:cNvSpPr/>
          <p:nvPr/>
        </p:nvSpPr>
        <p:spPr>
          <a:xfrm>
            <a:off x="1650511" y="1649422"/>
            <a:ext cx="412850" cy="398678"/>
          </a:xfrm>
          <a:custGeom>
            <a:avLst/>
            <a:gdLst/>
            <a:ahLst/>
            <a:cxnLst/>
            <a:rect l="l" t="t" r="r" b="b"/>
            <a:pathLst>
              <a:path w="22984" h="22195" extrusionOk="0">
                <a:moveTo>
                  <a:pt x="18867" y="1"/>
                </a:moveTo>
                <a:cubicBezTo>
                  <a:pt x="18591" y="1"/>
                  <a:pt x="18316" y="27"/>
                  <a:pt x="18046" y="79"/>
                </a:cubicBezTo>
                <a:lnTo>
                  <a:pt x="15778" y="312"/>
                </a:lnTo>
                <a:lnTo>
                  <a:pt x="13076" y="579"/>
                </a:lnTo>
                <a:cubicBezTo>
                  <a:pt x="10274" y="846"/>
                  <a:pt x="7539" y="1013"/>
                  <a:pt x="5104" y="2547"/>
                </a:cubicBezTo>
                <a:cubicBezTo>
                  <a:pt x="2969" y="3915"/>
                  <a:pt x="1434" y="6016"/>
                  <a:pt x="834" y="8451"/>
                </a:cubicBezTo>
                <a:cubicBezTo>
                  <a:pt x="0" y="11920"/>
                  <a:pt x="1334" y="15656"/>
                  <a:pt x="3369" y="18158"/>
                </a:cubicBezTo>
                <a:cubicBezTo>
                  <a:pt x="4036" y="19092"/>
                  <a:pt x="4837" y="19960"/>
                  <a:pt x="5671" y="20760"/>
                </a:cubicBezTo>
                <a:cubicBezTo>
                  <a:pt x="6505" y="21494"/>
                  <a:pt x="7305" y="22128"/>
                  <a:pt x="7839" y="22195"/>
                </a:cubicBezTo>
                <a:lnTo>
                  <a:pt x="7706" y="19859"/>
                </a:lnTo>
                <a:lnTo>
                  <a:pt x="7706" y="19859"/>
                </a:lnTo>
                <a:cubicBezTo>
                  <a:pt x="8816" y="20370"/>
                  <a:pt x="10007" y="20637"/>
                  <a:pt x="11230" y="20637"/>
                </a:cubicBezTo>
                <a:cubicBezTo>
                  <a:pt x="11367" y="20637"/>
                  <a:pt x="11504" y="20633"/>
                  <a:pt x="11642" y="20627"/>
                </a:cubicBezTo>
                <a:lnTo>
                  <a:pt x="13710" y="20527"/>
                </a:lnTo>
                <a:cubicBezTo>
                  <a:pt x="15611" y="20393"/>
                  <a:pt x="17346" y="19526"/>
                  <a:pt x="18580" y="18092"/>
                </a:cubicBezTo>
                <a:cubicBezTo>
                  <a:pt x="19214" y="17358"/>
                  <a:pt x="19747" y="16557"/>
                  <a:pt x="20214" y="15690"/>
                </a:cubicBezTo>
                <a:cubicBezTo>
                  <a:pt x="20515" y="15123"/>
                  <a:pt x="20448" y="14489"/>
                  <a:pt x="20681" y="13889"/>
                </a:cubicBezTo>
                <a:cubicBezTo>
                  <a:pt x="20982" y="13288"/>
                  <a:pt x="21315" y="12688"/>
                  <a:pt x="21682" y="12121"/>
                </a:cubicBezTo>
                <a:cubicBezTo>
                  <a:pt x="22183" y="11353"/>
                  <a:pt x="22549" y="10519"/>
                  <a:pt x="22783" y="9652"/>
                </a:cubicBezTo>
                <a:cubicBezTo>
                  <a:pt x="22983" y="8752"/>
                  <a:pt x="22883" y="7818"/>
                  <a:pt x="22449" y="7017"/>
                </a:cubicBezTo>
                <a:cubicBezTo>
                  <a:pt x="21982" y="6383"/>
                  <a:pt x="21349" y="5950"/>
                  <a:pt x="20581" y="5749"/>
                </a:cubicBezTo>
                <a:cubicBezTo>
                  <a:pt x="22183" y="4282"/>
                  <a:pt x="22549" y="1113"/>
                  <a:pt x="20181" y="212"/>
                </a:cubicBezTo>
                <a:cubicBezTo>
                  <a:pt x="19750" y="69"/>
                  <a:pt x="19307" y="1"/>
                  <a:pt x="188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8;p46"/>
          <p:cNvSpPr/>
          <p:nvPr/>
        </p:nvSpPr>
        <p:spPr>
          <a:xfrm>
            <a:off x="1711027" y="1742504"/>
            <a:ext cx="327169" cy="404408"/>
          </a:xfrm>
          <a:custGeom>
            <a:avLst/>
            <a:gdLst/>
            <a:ahLst/>
            <a:cxnLst/>
            <a:rect l="l" t="t" r="r" b="b"/>
            <a:pathLst>
              <a:path w="18214" h="22514" extrusionOk="0">
                <a:moveTo>
                  <a:pt x="14410" y="0"/>
                </a:moveTo>
                <a:cubicBezTo>
                  <a:pt x="13910" y="2369"/>
                  <a:pt x="12142" y="3770"/>
                  <a:pt x="8806" y="5871"/>
                </a:cubicBezTo>
                <a:cubicBezTo>
                  <a:pt x="5471" y="7973"/>
                  <a:pt x="4503" y="9007"/>
                  <a:pt x="4503" y="9007"/>
                </a:cubicBezTo>
                <a:cubicBezTo>
                  <a:pt x="4023" y="8372"/>
                  <a:pt x="3254" y="7982"/>
                  <a:pt x="2504" y="7982"/>
                </a:cubicBezTo>
                <a:cubicBezTo>
                  <a:pt x="1952" y="7982"/>
                  <a:pt x="1411" y="8193"/>
                  <a:pt x="1001" y="8673"/>
                </a:cubicBezTo>
                <a:cubicBezTo>
                  <a:pt x="0" y="9774"/>
                  <a:pt x="434" y="11809"/>
                  <a:pt x="1668" y="13143"/>
                </a:cubicBezTo>
                <a:cubicBezTo>
                  <a:pt x="2100" y="13619"/>
                  <a:pt x="2701" y="13870"/>
                  <a:pt x="3315" y="13870"/>
                </a:cubicBezTo>
                <a:cubicBezTo>
                  <a:pt x="3649" y="13870"/>
                  <a:pt x="3986" y="13796"/>
                  <a:pt x="4303" y="13643"/>
                </a:cubicBezTo>
                <a:lnTo>
                  <a:pt x="4570" y="20148"/>
                </a:lnTo>
                <a:cubicBezTo>
                  <a:pt x="4570" y="20548"/>
                  <a:pt x="5771" y="21582"/>
                  <a:pt x="6271" y="21783"/>
                </a:cubicBezTo>
                <a:cubicBezTo>
                  <a:pt x="7441" y="22264"/>
                  <a:pt x="8746" y="22513"/>
                  <a:pt x="9848" y="22513"/>
                </a:cubicBezTo>
                <a:cubicBezTo>
                  <a:pt x="11950" y="22513"/>
                  <a:pt x="13315" y="21607"/>
                  <a:pt x="11608" y="19681"/>
                </a:cubicBezTo>
                <a:lnTo>
                  <a:pt x="11575" y="17113"/>
                </a:lnTo>
                <a:lnTo>
                  <a:pt x="11575" y="17113"/>
                </a:lnTo>
                <a:cubicBezTo>
                  <a:pt x="12392" y="17196"/>
                  <a:pt x="13226" y="17271"/>
                  <a:pt x="13960" y="17271"/>
                </a:cubicBezTo>
                <a:cubicBezTo>
                  <a:pt x="14694" y="17271"/>
                  <a:pt x="15328" y="17196"/>
                  <a:pt x="15745" y="16979"/>
                </a:cubicBezTo>
                <a:cubicBezTo>
                  <a:pt x="16579" y="16546"/>
                  <a:pt x="18213" y="15111"/>
                  <a:pt x="18013" y="9807"/>
                </a:cubicBezTo>
                <a:cubicBezTo>
                  <a:pt x="17779" y="3503"/>
                  <a:pt x="15645" y="601"/>
                  <a:pt x="144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39;p46"/>
          <p:cNvSpPr/>
          <p:nvPr/>
        </p:nvSpPr>
        <p:spPr>
          <a:xfrm>
            <a:off x="1791301" y="1862332"/>
            <a:ext cx="32386" cy="86903"/>
          </a:xfrm>
          <a:custGeom>
            <a:avLst/>
            <a:gdLst/>
            <a:ahLst/>
            <a:cxnLst/>
            <a:rect l="l" t="t" r="r" b="b"/>
            <a:pathLst>
              <a:path w="1803" h="4838" extrusionOk="0">
                <a:moveTo>
                  <a:pt x="1769" y="1"/>
                </a:moveTo>
                <a:lnTo>
                  <a:pt x="1" y="2336"/>
                </a:lnTo>
                <a:lnTo>
                  <a:pt x="34" y="4838"/>
                </a:lnTo>
                <a:cubicBezTo>
                  <a:pt x="1035" y="4804"/>
                  <a:pt x="1802" y="4004"/>
                  <a:pt x="1802" y="3036"/>
                </a:cubicBezTo>
                <a:lnTo>
                  <a:pt x="17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40;p46"/>
          <p:cNvSpPr/>
          <p:nvPr/>
        </p:nvSpPr>
        <p:spPr>
          <a:xfrm>
            <a:off x="1980051" y="1869930"/>
            <a:ext cx="28776" cy="22956"/>
          </a:xfrm>
          <a:custGeom>
            <a:avLst/>
            <a:gdLst/>
            <a:ahLst/>
            <a:cxnLst/>
            <a:rect l="l" t="t" r="r" b="b"/>
            <a:pathLst>
              <a:path w="1602" h="1278" extrusionOk="0">
                <a:moveTo>
                  <a:pt x="799" y="0"/>
                </a:moveTo>
                <a:cubicBezTo>
                  <a:pt x="454" y="0"/>
                  <a:pt x="160" y="224"/>
                  <a:pt x="101" y="578"/>
                </a:cubicBezTo>
                <a:cubicBezTo>
                  <a:pt x="0" y="979"/>
                  <a:pt x="267" y="1112"/>
                  <a:pt x="701" y="1212"/>
                </a:cubicBezTo>
                <a:cubicBezTo>
                  <a:pt x="850" y="1249"/>
                  <a:pt x="989" y="1277"/>
                  <a:pt x="1111" y="1277"/>
                </a:cubicBezTo>
                <a:cubicBezTo>
                  <a:pt x="1317" y="1277"/>
                  <a:pt x="1472" y="1197"/>
                  <a:pt x="1535" y="945"/>
                </a:cubicBezTo>
                <a:lnTo>
                  <a:pt x="1502" y="945"/>
                </a:lnTo>
                <a:cubicBezTo>
                  <a:pt x="1535" y="912"/>
                  <a:pt x="1535" y="879"/>
                  <a:pt x="1535" y="845"/>
                </a:cubicBezTo>
                <a:cubicBezTo>
                  <a:pt x="1602" y="445"/>
                  <a:pt x="1335" y="78"/>
                  <a:pt x="934" y="11"/>
                </a:cubicBezTo>
                <a:cubicBezTo>
                  <a:pt x="889" y="4"/>
                  <a:pt x="844" y="0"/>
                  <a:pt x="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41;p46"/>
          <p:cNvSpPr/>
          <p:nvPr/>
        </p:nvSpPr>
        <p:spPr>
          <a:xfrm>
            <a:off x="1887185" y="1881642"/>
            <a:ext cx="31165" cy="23872"/>
          </a:xfrm>
          <a:custGeom>
            <a:avLst/>
            <a:gdLst/>
            <a:ahLst/>
            <a:cxnLst/>
            <a:rect l="l" t="t" r="r" b="b"/>
            <a:pathLst>
              <a:path w="1735" h="1329" extrusionOk="0">
                <a:moveTo>
                  <a:pt x="861" y="0"/>
                </a:moveTo>
                <a:cubicBezTo>
                  <a:pt x="764" y="0"/>
                  <a:pt x="665" y="19"/>
                  <a:pt x="567" y="60"/>
                </a:cubicBezTo>
                <a:cubicBezTo>
                  <a:pt x="200" y="227"/>
                  <a:pt x="0" y="660"/>
                  <a:pt x="167" y="1061"/>
                </a:cubicBezTo>
                <a:cubicBezTo>
                  <a:pt x="256" y="1256"/>
                  <a:pt x="410" y="1328"/>
                  <a:pt x="591" y="1328"/>
                </a:cubicBezTo>
                <a:cubicBezTo>
                  <a:pt x="750" y="1328"/>
                  <a:pt x="929" y="1272"/>
                  <a:pt x="1101" y="1194"/>
                </a:cubicBezTo>
                <a:cubicBezTo>
                  <a:pt x="1501" y="1027"/>
                  <a:pt x="1735" y="860"/>
                  <a:pt x="1568" y="460"/>
                </a:cubicBezTo>
                <a:cubicBezTo>
                  <a:pt x="1442" y="183"/>
                  <a:pt x="1163" y="0"/>
                  <a:pt x="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42;p46"/>
          <p:cNvSpPr/>
          <p:nvPr/>
        </p:nvSpPr>
        <p:spPr>
          <a:xfrm>
            <a:off x="1983643" y="1829389"/>
            <a:ext cx="29387" cy="23064"/>
          </a:xfrm>
          <a:custGeom>
            <a:avLst/>
            <a:gdLst/>
            <a:ahLst/>
            <a:cxnLst/>
            <a:rect l="l" t="t" r="r" b="b"/>
            <a:pathLst>
              <a:path w="1636" h="1284" extrusionOk="0">
                <a:moveTo>
                  <a:pt x="234" y="0"/>
                </a:moveTo>
                <a:lnTo>
                  <a:pt x="234" y="0"/>
                </a:lnTo>
                <a:cubicBezTo>
                  <a:pt x="1" y="400"/>
                  <a:pt x="134" y="901"/>
                  <a:pt x="501" y="1168"/>
                </a:cubicBezTo>
                <a:lnTo>
                  <a:pt x="568" y="1168"/>
                </a:lnTo>
                <a:cubicBezTo>
                  <a:pt x="692" y="1247"/>
                  <a:pt x="828" y="1284"/>
                  <a:pt x="962" y="1284"/>
                </a:cubicBezTo>
                <a:cubicBezTo>
                  <a:pt x="1224" y="1284"/>
                  <a:pt x="1481" y="1143"/>
                  <a:pt x="1635" y="901"/>
                </a:cubicBez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43;p46"/>
          <p:cNvSpPr/>
          <p:nvPr/>
        </p:nvSpPr>
        <p:spPr>
          <a:xfrm>
            <a:off x="1875797" y="1837777"/>
            <a:ext cx="28776" cy="22830"/>
          </a:xfrm>
          <a:custGeom>
            <a:avLst/>
            <a:gdLst/>
            <a:ahLst/>
            <a:cxnLst/>
            <a:rect l="l" t="t" r="r" b="b"/>
            <a:pathLst>
              <a:path w="1602" h="1271" extrusionOk="0">
                <a:moveTo>
                  <a:pt x="1335" y="0"/>
                </a:moveTo>
                <a:lnTo>
                  <a:pt x="0" y="934"/>
                </a:lnTo>
                <a:cubicBezTo>
                  <a:pt x="163" y="1158"/>
                  <a:pt x="426" y="1270"/>
                  <a:pt x="690" y="1270"/>
                </a:cubicBezTo>
                <a:cubicBezTo>
                  <a:pt x="857" y="1270"/>
                  <a:pt x="1025" y="1225"/>
                  <a:pt x="1168" y="1134"/>
                </a:cubicBezTo>
                <a:cubicBezTo>
                  <a:pt x="1201" y="1101"/>
                  <a:pt x="1201" y="1101"/>
                  <a:pt x="1201" y="1101"/>
                </a:cubicBezTo>
                <a:cubicBezTo>
                  <a:pt x="1568" y="834"/>
                  <a:pt x="1601" y="334"/>
                  <a:pt x="1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4;p46"/>
          <p:cNvSpPr/>
          <p:nvPr/>
        </p:nvSpPr>
        <p:spPr>
          <a:xfrm>
            <a:off x="1949497" y="1874924"/>
            <a:ext cx="44960" cy="78514"/>
          </a:xfrm>
          <a:custGeom>
            <a:avLst/>
            <a:gdLst/>
            <a:ahLst/>
            <a:cxnLst/>
            <a:rect l="l" t="t" r="r" b="b"/>
            <a:pathLst>
              <a:path w="2503" h="4371" extrusionOk="0">
                <a:moveTo>
                  <a:pt x="0" y="0"/>
                </a:moveTo>
                <a:lnTo>
                  <a:pt x="67" y="4370"/>
                </a:lnTo>
                <a:lnTo>
                  <a:pt x="2502" y="356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45;p46"/>
          <p:cNvSpPr/>
          <p:nvPr/>
        </p:nvSpPr>
        <p:spPr>
          <a:xfrm>
            <a:off x="1847039" y="1913148"/>
            <a:ext cx="59330" cy="45158"/>
          </a:xfrm>
          <a:custGeom>
            <a:avLst/>
            <a:gdLst/>
            <a:ahLst/>
            <a:cxnLst/>
            <a:rect l="l" t="t" r="r" b="b"/>
            <a:pathLst>
              <a:path w="3303" h="2514" extrusionOk="0">
                <a:moveTo>
                  <a:pt x="1797" y="1"/>
                </a:moveTo>
                <a:cubicBezTo>
                  <a:pt x="1668" y="1"/>
                  <a:pt x="1536" y="14"/>
                  <a:pt x="1401" y="40"/>
                </a:cubicBezTo>
                <a:cubicBezTo>
                  <a:pt x="567" y="207"/>
                  <a:pt x="0" y="874"/>
                  <a:pt x="134" y="1575"/>
                </a:cubicBezTo>
                <a:cubicBezTo>
                  <a:pt x="275" y="2140"/>
                  <a:pt x="847" y="2513"/>
                  <a:pt x="1525" y="2513"/>
                </a:cubicBezTo>
                <a:cubicBezTo>
                  <a:pt x="1647" y="2513"/>
                  <a:pt x="1774" y="2501"/>
                  <a:pt x="1902" y="2476"/>
                </a:cubicBezTo>
                <a:cubicBezTo>
                  <a:pt x="2735" y="2309"/>
                  <a:pt x="3303" y="1642"/>
                  <a:pt x="3169" y="941"/>
                </a:cubicBezTo>
                <a:cubicBezTo>
                  <a:pt x="3029" y="353"/>
                  <a:pt x="2467" y="1"/>
                  <a:pt x="1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46;p46"/>
          <p:cNvSpPr/>
          <p:nvPr/>
        </p:nvSpPr>
        <p:spPr>
          <a:xfrm>
            <a:off x="1921924" y="1971652"/>
            <a:ext cx="51552" cy="38943"/>
          </a:xfrm>
          <a:custGeom>
            <a:avLst/>
            <a:gdLst/>
            <a:ahLst/>
            <a:cxnLst/>
            <a:rect l="l" t="t" r="r" b="b"/>
            <a:pathLst>
              <a:path w="2870" h="2168" extrusionOk="0">
                <a:moveTo>
                  <a:pt x="1469" y="1"/>
                </a:moveTo>
                <a:cubicBezTo>
                  <a:pt x="895" y="1"/>
                  <a:pt x="366" y="375"/>
                  <a:pt x="201" y="953"/>
                </a:cubicBezTo>
                <a:cubicBezTo>
                  <a:pt x="1" y="1654"/>
                  <a:pt x="568" y="1820"/>
                  <a:pt x="1268" y="2021"/>
                </a:cubicBezTo>
                <a:cubicBezTo>
                  <a:pt x="1556" y="2103"/>
                  <a:pt x="1827" y="2168"/>
                  <a:pt x="2057" y="2168"/>
                </a:cubicBezTo>
                <a:cubicBezTo>
                  <a:pt x="2389" y="2168"/>
                  <a:pt x="2638" y="2033"/>
                  <a:pt x="2736" y="1620"/>
                </a:cubicBezTo>
                <a:lnTo>
                  <a:pt x="2736" y="1587"/>
                </a:lnTo>
                <a:cubicBezTo>
                  <a:pt x="2870" y="953"/>
                  <a:pt x="2503" y="253"/>
                  <a:pt x="1835" y="52"/>
                </a:cubicBezTo>
                <a:cubicBezTo>
                  <a:pt x="1713" y="18"/>
                  <a:pt x="1590" y="1"/>
                  <a:pt x="14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47;p46"/>
          <p:cNvSpPr/>
          <p:nvPr/>
        </p:nvSpPr>
        <p:spPr>
          <a:xfrm>
            <a:off x="1812281" y="2009139"/>
            <a:ext cx="107272" cy="61126"/>
          </a:xfrm>
          <a:custGeom>
            <a:avLst/>
            <a:gdLst/>
            <a:ahLst/>
            <a:cxnLst/>
            <a:rect l="l" t="t" r="r" b="b"/>
            <a:pathLst>
              <a:path w="5972" h="3403" extrusionOk="0">
                <a:moveTo>
                  <a:pt x="0" y="0"/>
                </a:moveTo>
                <a:cubicBezTo>
                  <a:pt x="267" y="701"/>
                  <a:pt x="734" y="1301"/>
                  <a:pt x="1335" y="1702"/>
                </a:cubicBezTo>
                <a:cubicBezTo>
                  <a:pt x="2436" y="2535"/>
                  <a:pt x="5971" y="3403"/>
                  <a:pt x="5971" y="3403"/>
                </a:cubicBezTo>
                <a:lnTo>
                  <a:pt x="5938" y="2269"/>
                </a:lnTo>
                <a:cubicBezTo>
                  <a:pt x="4203" y="2169"/>
                  <a:pt x="634" y="1368"/>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8;p46"/>
          <p:cNvSpPr/>
          <p:nvPr/>
        </p:nvSpPr>
        <p:spPr>
          <a:xfrm>
            <a:off x="1981254" y="2007864"/>
            <a:ext cx="466181" cy="436884"/>
          </a:xfrm>
          <a:custGeom>
            <a:avLst/>
            <a:gdLst/>
            <a:ahLst/>
            <a:cxnLst/>
            <a:rect l="l" t="t" r="r" b="b"/>
            <a:pathLst>
              <a:path w="25953" h="24322" extrusionOk="0">
                <a:moveTo>
                  <a:pt x="8484" y="1"/>
                </a:moveTo>
                <a:cubicBezTo>
                  <a:pt x="8469" y="1"/>
                  <a:pt x="8454" y="2"/>
                  <a:pt x="8440" y="5"/>
                </a:cubicBezTo>
                <a:cubicBezTo>
                  <a:pt x="8273" y="5"/>
                  <a:pt x="8139" y="105"/>
                  <a:pt x="8073" y="238"/>
                </a:cubicBezTo>
                <a:cubicBezTo>
                  <a:pt x="8006" y="405"/>
                  <a:pt x="7973" y="538"/>
                  <a:pt x="7973" y="705"/>
                </a:cubicBezTo>
                <a:cubicBezTo>
                  <a:pt x="7973" y="1239"/>
                  <a:pt x="8073" y="1739"/>
                  <a:pt x="8239" y="2240"/>
                </a:cubicBezTo>
                <a:cubicBezTo>
                  <a:pt x="8406" y="2707"/>
                  <a:pt x="9040" y="3540"/>
                  <a:pt x="8540" y="3641"/>
                </a:cubicBezTo>
                <a:cubicBezTo>
                  <a:pt x="8096" y="3727"/>
                  <a:pt x="7635" y="3761"/>
                  <a:pt x="7164" y="3761"/>
                </a:cubicBezTo>
                <a:cubicBezTo>
                  <a:pt x="5261" y="3761"/>
                  <a:pt x="3186" y="3194"/>
                  <a:pt x="1368" y="3140"/>
                </a:cubicBezTo>
                <a:cubicBezTo>
                  <a:pt x="1282" y="3123"/>
                  <a:pt x="1198" y="3115"/>
                  <a:pt x="1115" y="3115"/>
                </a:cubicBezTo>
                <a:cubicBezTo>
                  <a:pt x="879" y="3115"/>
                  <a:pt x="656" y="3183"/>
                  <a:pt x="434" y="3307"/>
                </a:cubicBezTo>
                <a:cubicBezTo>
                  <a:pt x="200" y="3474"/>
                  <a:pt x="34" y="3774"/>
                  <a:pt x="0" y="4074"/>
                </a:cubicBezTo>
                <a:cubicBezTo>
                  <a:pt x="0" y="4474"/>
                  <a:pt x="34" y="4875"/>
                  <a:pt x="167" y="5275"/>
                </a:cubicBezTo>
                <a:cubicBezTo>
                  <a:pt x="501" y="6376"/>
                  <a:pt x="1201" y="7377"/>
                  <a:pt x="2168" y="8044"/>
                </a:cubicBezTo>
                <a:cubicBezTo>
                  <a:pt x="3169" y="8744"/>
                  <a:pt x="4970" y="9078"/>
                  <a:pt x="6171" y="9411"/>
                </a:cubicBezTo>
                <a:cubicBezTo>
                  <a:pt x="7372" y="9745"/>
                  <a:pt x="8706" y="9978"/>
                  <a:pt x="9740" y="10746"/>
                </a:cubicBezTo>
                <a:cubicBezTo>
                  <a:pt x="10908" y="11580"/>
                  <a:pt x="11842" y="12880"/>
                  <a:pt x="12676" y="14015"/>
                </a:cubicBezTo>
                <a:cubicBezTo>
                  <a:pt x="14344" y="16183"/>
                  <a:pt x="15878" y="18718"/>
                  <a:pt x="17413" y="20986"/>
                </a:cubicBezTo>
                <a:cubicBezTo>
                  <a:pt x="19137" y="23573"/>
                  <a:pt x="20770" y="24322"/>
                  <a:pt x="22111" y="24322"/>
                </a:cubicBezTo>
                <a:cubicBezTo>
                  <a:pt x="22586" y="24322"/>
                  <a:pt x="23024" y="24228"/>
                  <a:pt x="23417" y="24088"/>
                </a:cubicBezTo>
                <a:cubicBezTo>
                  <a:pt x="24918" y="23555"/>
                  <a:pt x="25952" y="19885"/>
                  <a:pt x="23017" y="16216"/>
                </a:cubicBezTo>
                <a:cubicBezTo>
                  <a:pt x="20115" y="12514"/>
                  <a:pt x="14444" y="7910"/>
                  <a:pt x="13677" y="6576"/>
                </a:cubicBezTo>
                <a:cubicBezTo>
                  <a:pt x="13076" y="5375"/>
                  <a:pt x="12309" y="4274"/>
                  <a:pt x="11442" y="3274"/>
                </a:cubicBezTo>
                <a:cubicBezTo>
                  <a:pt x="11075" y="2840"/>
                  <a:pt x="10608" y="2540"/>
                  <a:pt x="10274" y="2073"/>
                </a:cubicBezTo>
                <a:lnTo>
                  <a:pt x="9007" y="405"/>
                </a:lnTo>
                <a:lnTo>
                  <a:pt x="8940" y="338"/>
                </a:lnTo>
                <a:cubicBezTo>
                  <a:pt x="8816" y="184"/>
                  <a:pt x="8664" y="1"/>
                  <a:pt x="84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49;p46"/>
          <p:cNvSpPr/>
          <p:nvPr/>
        </p:nvSpPr>
        <p:spPr>
          <a:xfrm>
            <a:off x="1960867" y="1942031"/>
            <a:ext cx="152825" cy="65527"/>
          </a:xfrm>
          <a:custGeom>
            <a:avLst/>
            <a:gdLst/>
            <a:ahLst/>
            <a:cxnLst/>
            <a:rect l="l" t="t" r="r" b="b"/>
            <a:pathLst>
              <a:path w="8508" h="3648" extrusionOk="0">
                <a:moveTo>
                  <a:pt x="8507" y="0"/>
                </a:moveTo>
                <a:lnTo>
                  <a:pt x="401" y="3002"/>
                </a:lnTo>
                <a:cubicBezTo>
                  <a:pt x="1" y="3126"/>
                  <a:pt x="56" y="3647"/>
                  <a:pt x="329" y="3647"/>
                </a:cubicBezTo>
                <a:cubicBezTo>
                  <a:pt x="352" y="3647"/>
                  <a:pt x="376" y="3644"/>
                  <a:pt x="401" y="3636"/>
                </a:cubicBezTo>
                <a:lnTo>
                  <a:pt x="8507" y="1468"/>
                </a:lnTo>
                <a:lnTo>
                  <a:pt x="8507" y="0"/>
                </a:ln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50;p46"/>
          <p:cNvSpPr/>
          <p:nvPr/>
        </p:nvSpPr>
        <p:spPr>
          <a:xfrm>
            <a:off x="1965681" y="1958808"/>
            <a:ext cx="127031" cy="45014"/>
          </a:xfrm>
          <a:custGeom>
            <a:avLst/>
            <a:gdLst/>
            <a:ahLst/>
            <a:cxnLst/>
            <a:rect l="l" t="t" r="r" b="b"/>
            <a:pathLst>
              <a:path w="7072" h="2506" extrusionOk="0">
                <a:moveTo>
                  <a:pt x="6871" y="0"/>
                </a:moveTo>
                <a:lnTo>
                  <a:pt x="133" y="2269"/>
                </a:lnTo>
                <a:cubicBezTo>
                  <a:pt x="9" y="2300"/>
                  <a:pt x="0" y="2505"/>
                  <a:pt x="109" y="2505"/>
                </a:cubicBezTo>
                <a:cubicBezTo>
                  <a:pt x="116" y="2505"/>
                  <a:pt x="124" y="2504"/>
                  <a:pt x="133" y="2502"/>
                </a:cubicBezTo>
                <a:cubicBezTo>
                  <a:pt x="367" y="2435"/>
                  <a:pt x="7072" y="534"/>
                  <a:pt x="7072" y="534"/>
                </a:cubicBezTo>
                <a:lnTo>
                  <a:pt x="68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51;p46"/>
          <p:cNvSpPr/>
          <p:nvPr/>
        </p:nvSpPr>
        <p:spPr>
          <a:xfrm>
            <a:off x="2092101" y="1911477"/>
            <a:ext cx="73107" cy="73107"/>
          </a:xfrm>
          <a:custGeom>
            <a:avLst/>
            <a:gdLst/>
            <a:ahLst/>
            <a:cxnLst/>
            <a:rect l="l" t="t" r="r" b="b"/>
            <a:pathLst>
              <a:path w="4070" h="4070" extrusionOk="0">
                <a:moveTo>
                  <a:pt x="2035" y="0"/>
                </a:moveTo>
                <a:cubicBezTo>
                  <a:pt x="901" y="0"/>
                  <a:pt x="0" y="934"/>
                  <a:pt x="0" y="2035"/>
                </a:cubicBezTo>
                <a:cubicBezTo>
                  <a:pt x="0" y="3169"/>
                  <a:pt x="934" y="4070"/>
                  <a:pt x="2035" y="4070"/>
                </a:cubicBezTo>
                <a:cubicBezTo>
                  <a:pt x="3169" y="4070"/>
                  <a:pt x="4070" y="3136"/>
                  <a:pt x="4070" y="2035"/>
                </a:cubicBezTo>
                <a:cubicBezTo>
                  <a:pt x="4036" y="901"/>
                  <a:pt x="3136" y="0"/>
                  <a:pt x="2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52;p46"/>
          <p:cNvSpPr/>
          <p:nvPr/>
        </p:nvSpPr>
        <p:spPr>
          <a:xfrm>
            <a:off x="2107082" y="1926440"/>
            <a:ext cx="42553" cy="42589"/>
          </a:xfrm>
          <a:custGeom>
            <a:avLst/>
            <a:gdLst/>
            <a:ahLst/>
            <a:cxnLst/>
            <a:rect l="l" t="t" r="r" b="b"/>
            <a:pathLst>
              <a:path w="2369" h="2371" extrusionOk="0">
                <a:moveTo>
                  <a:pt x="1201" y="1"/>
                </a:moveTo>
                <a:cubicBezTo>
                  <a:pt x="534" y="1"/>
                  <a:pt x="0" y="535"/>
                  <a:pt x="0" y="1202"/>
                </a:cubicBezTo>
                <a:cubicBezTo>
                  <a:pt x="0" y="1849"/>
                  <a:pt x="503" y="2371"/>
                  <a:pt x="1142" y="2371"/>
                </a:cubicBezTo>
                <a:cubicBezTo>
                  <a:pt x="1161" y="2371"/>
                  <a:pt x="1181" y="2370"/>
                  <a:pt x="1201" y="2369"/>
                </a:cubicBezTo>
                <a:cubicBezTo>
                  <a:pt x="1868" y="2369"/>
                  <a:pt x="2369" y="1836"/>
                  <a:pt x="2369" y="1202"/>
                </a:cubicBezTo>
                <a:cubicBezTo>
                  <a:pt x="2369" y="535"/>
                  <a:pt x="1835" y="1"/>
                  <a:pt x="120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53;p46"/>
          <p:cNvSpPr/>
          <p:nvPr/>
        </p:nvSpPr>
        <p:spPr>
          <a:xfrm>
            <a:off x="2107082" y="1926440"/>
            <a:ext cx="42553" cy="42589"/>
          </a:xfrm>
          <a:custGeom>
            <a:avLst/>
            <a:gdLst/>
            <a:ahLst/>
            <a:cxnLst/>
            <a:rect l="l" t="t" r="r" b="b"/>
            <a:pathLst>
              <a:path w="2369" h="2371" extrusionOk="0">
                <a:moveTo>
                  <a:pt x="1201" y="1"/>
                </a:moveTo>
                <a:cubicBezTo>
                  <a:pt x="534" y="1"/>
                  <a:pt x="0" y="535"/>
                  <a:pt x="0" y="1202"/>
                </a:cubicBezTo>
                <a:cubicBezTo>
                  <a:pt x="0" y="1849"/>
                  <a:pt x="503" y="2371"/>
                  <a:pt x="1142" y="2371"/>
                </a:cubicBezTo>
                <a:cubicBezTo>
                  <a:pt x="1161" y="2371"/>
                  <a:pt x="1181" y="2370"/>
                  <a:pt x="1201" y="2369"/>
                </a:cubicBezTo>
                <a:cubicBezTo>
                  <a:pt x="1868" y="2369"/>
                  <a:pt x="2369" y="1836"/>
                  <a:pt x="2369" y="1202"/>
                </a:cubicBezTo>
                <a:cubicBezTo>
                  <a:pt x="2369" y="535"/>
                  <a:pt x="1835" y="1"/>
                  <a:pt x="1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54;p46"/>
          <p:cNvSpPr/>
          <p:nvPr/>
        </p:nvSpPr>
        <p:spPr>
          <a:xfrm>
            <a:off x="1781116" y="2164317"/>
            <a:ext cx="243284" cy="367333"/>
          </a:xfrm>
          <a:custGeom>
            <a:avLst/>
            <a:gdLst/>
            <a:ahLst/>
            <a:cxnLst/>
            <a:rect l="l" t="t" r="r" b="b"/>
            <a:pathLst>
              <a:path w="13544" h="20450" extrusionOk="0">
                <a:moveTo>
                  <a:pt x="7706" y="1"/>
                </a:moveTo>
                <a:lnTo>
                  <a:pt x="1" y="368"/>
                </a:lnTo>
                <a:cubicBezTo>
                  <a:pt x="968" y="2302"/>
                  <a:pt x="4070" y="6939"/>
                  <a:pt x="5105" y="12276"/>
                </a:cubicBezTo>
                <a:cubicBezTo>
                  <a:pt x="5638" y="14911"/>
                  <a:pt x="6005" y="17547"/>
                  <a:pt x="6205" y="20215"/>
                </a:cubicBezTo>
                <a:cubicBezTo>
                  <a:pt x="6223" y="20379"/>
                  <a:pt x="6451" y="20449"/>
                  <a:pt x="6817" y="20449"/>
                </a:cubicBezTo>
                <a:cubicBezTo>
                  <a:pt x="8545" y="20449"/>
                  <a:pt x="13334" y="18879"/>
                  <a:pt x="13444" y="18080"/>
                </a:cubicBezTo>
                <a:cubicBezTo>
                  <a:pt x="13544" y="17113"/>
                  <a:pt x="12877" y="12476"/>
                  <a:pt x="11876" y="9341"/>
                </a:cubicBezTo>
                <a:cubicBezTo>
                  <a:pt x="10842" y="6172"/>
                  <a:pt x="9474" y="1635"/>
                  <a:pt x="7706" y="1"/>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55;p46"/>
          <p:cNvSpPr/>
          <p:nvPr/>
        </p:nvSpPr>
        <p:spPr>
          <a:xfrm>
            <a:off x="1781116" y="2164317"/>
            <a:ext cx="243284" cy="367333"/>
          </a:xfrm>
          <a:custGeom>
            <a:avLst/>
            <a:gdLst/>
            <a:ahLst/>
            <a:cxnLst/>
            <a:rect l="l" t="t" r="r" b="b"/>
            <a:pathLst>
              <a:path w="13544" h="20450" extrusionOk="0">
                <a:moveTo>
                  <a:pt x="7706" y="1"/>
                </a:moveTo>
                <a:lnTo>
                  <a:pt x="1" y="368"/>
                </a:lnTo>
                <a:cubicBezTo>
                  <a:pt x="968" y="2302"/>
                  <a:pt x="4070" y="6939"/>
                  <a:pt x="5105" y="12276"/>
                </a:cubicBezTo>
                <a:cubicBezTo>
                  <a:pt x="5638" y="14911"/>
                  <a:pt x="6005" y="17547"/>
                  <a:pt x="6205" y="20215"/>
                </a:cubicBezTo>
                <a:cubicBezTo>
                  <a:pt x="6223" y="20379"/>
                  <a:pt x="6451" y="20449"/>
                  <a:pt x="6817" y="20449"/>
                </a:cubicBezTo>
                <a:cubicBezTo>
                  <a:pt x="8545" y="20449"/>
                  <a:pt x="13334" y="18879"/>
                  <a:pt x="13444" y="18080"/>
                </a:cubicBezTo>
                <a:cubicBezTo>
                  <a:pt x="13544" y="17113"/>
                  <a:pt x="12877" y="12476"/>
                  <a:pt x="11876" y="9341"/>
                </a:cubicBezTo>
                <a:cubicBezTo>
                  <a:pt x="10842" y="6172"/>
                  <a:pt x="9474" y="1635"/>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56;p46"/>
          <p:cNvSpPr/>
          <p:nvPr/>
        </p:nvSpPr>
        <p:spPr>
          <a:xfrm>
            <a:off x="1746377" y="2031305"/>
            <a:ext cx="236081" cy="160136"/>
          </a:xfrm>
          <a:custGeom>
            <a:avLst/>
            <a:gdLst/>
            <a:ahLst/>
            <a:cxnLst/>
            <a:rect l="l" t="t" r="r" b="b"/>
            <a:pathLst>
              <a:path w="13143" h="8915" extrusionOk="0">
                <a:moveTo>
                  <a:pt x="2402" y="1"/>
                </a:moveTo>
                <a:cubicBezTo>
                  <a:pt x="1701" y="234"/>
                  <a:pt x="1301" y="301"/>
                  <a:pt x="901" y="1568"/>
                </a:cubicBezTo>
                <a:cubicBezTo>
                  <a:pt x="534" y="2702"/>
                  <a:pt x="0" y="4604"/>
                  <a:pt x="67" y="5338"/>
                </a:cubicBezTo>
                <a:cubicBezTo>
                  <a:pt x="167" y="6438"/>
                  <a:pt x="1468" y="7839"/>
                  <a:pt x="3669" y="8573"/>
                </a:cubicBezTo>
                <a:cubicBezTo>
                  <a:pt x="4390" y="8814"/>
                  <a:pt x="5265" y="8914"/>
                  <a:pt x="6162" y="8914"/>
                </a:cubicBezTo>
                <a:cubicBezTo>
                  <a:pt x="8005" y="8914"/>
                  <a:pt x="9944" y="8489"/>
                  <a:pt x="10841" y="7973"/>
                </a:cubicBezTo>
                <a:cubicBezTo>
                  <a:pt x="12843" y="6872"/>
                  <a:pt x="13143" y="5638"/>
                  <a:pt x="12843" y="4170"/>
                </a:cubicBezTo>
                <a:cubicBezTo>
                  <a:pt x="12609" y="3169"/>
                  <a:pt x="12309" y="2169"/>
                  <a:pt x="11942" y="1168"/>
                </a:cubicBezTo>
                <a:cubicBezTo>
                  <a:pt x="11075" y="1168"/>
                  <a:pt x="10274" y="1101"/>
                  <a:pt x="9607" y="1035"/>
                </a:cubicBezTo>
                <a:lnTo>
                  <a:pt x="9607" y="1835"/>
                </a:lnTo>
                <a:cubicBezTo>
                  <a:pt x="9607" y="1835"/>
                  <a:pt x="9073" y="2302"/>
                  <a:pt x="7105" y="2436"/>
                </a:cubicBezTo>
                <a:cubicBezTo>
                  <a:pt x="6728" y="2462"/>
                  <a:pt x="6380" y="2473"/>
                  <a:pt x="6059" y="2473"/>
                </a:cubicBezTo>
                <a:cubicBezTo>
                  <a:pt x="3093" y="2473"/>
                  <a:pt x="2469" y="1468"/>
                  <a:pt x="2469" y="1468"/>
                </a:cubicBezTo>
                <a:lnTo>
                  <a:pt x="2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57;p46"/>
          <p:cNvSpPr/>
          <p:nvPr/>
        </p:nvSpPr>
        <p:spPr>
          <a:xfrm>
            <a:off x="1787709" y="2050471"/>
            <a:ext cx="161806" cy="57875"/>
          </a:xfrm>
          <a:custGeom>
            <a:avLst/>
            <a:gdLst/>
            <a:ahLst/>
            <a:cxnLst/>
            <a:rect l="l" t="t" r="r" b="b"/>
            <a:pathLst>
              <a:path w="9008" h="3222" extrusionOk="0">
                <a:moveTo>
                  <a:pt x="7306" y="1"/>
                </a:moveTo>
                <a:lnTo>
                  <a:pt x="7339" y="802"/>
                </a:lnTo>
                <a:cubicBezTo>
                  <a:pt x="7339" y="802"/>
                  <a:pt x="6772" y="1269"/>
                  <a:pt x="4838" y="1402"/>
                </a:cubicBezTo>
                <a:cubicBezTo>
                  <a:pt x="4457" y="1428"/>
                  <a:pt x="4106" y="1440"/>
                  <a:pt x="3783" y="1440"/>
                </a:cubicBezTo>
                <a:cubicBezTo>
                  <a:pt x="793" y="1440"/>
                  <a:pt x="168" y="435"/>
                  <a:pt x="168" y="435"/>
                </a:cubicBezTo>
                <a:lnTo>
                  <a:pt x="168" y="435"/>
                </a:lnTo>
                <a:cubicBezTo>
                  <a:pt x="1" y="568"/>
                  <a:pt x="501" y="2303"/>
                  <a:pt x="3103" y="2970"/>
                </a:cubicBezTo>
                <a:cubicBezTo>
                  <a:pt x="3675" y="3139"/>
                  <a:pt x="4260" y="3221"/>
                  <a:pt x="4841" y="3221"/>
                </a:cubicBezTo>
                <a:cubicBezTo>
                  <a:pt x="6092" y="3221"/>
                  <a:pt x="7326" y="2842"/>
                  <a:pt x="8373" y="2136"/>
                </a:cubicBezTo>
                <a:cubicBezTo>
                  <a:pt x="8907" y="1736"/>
                  <a:pt x="9007" y="968"/>
                  <a:pt x="8607" y="435"/>
                </a:cubicBezTo>
                <a:cubicBezTo>
                  <a:pt x="8474" y="268"/>
                  <a:pt x="8307" y="134"/>
                  <a:pt x="8107" y="68"/>
                </a:cubicBezTo>
                <a:lnTo>
                  <a:pt x="8007" y="68"/>
                </a:lnTo>
                <a:lnTo>
                  <a:pt x="73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58;p46"/>
          <p:cNvSpPr/>
          <p:nvPr/>
        </p:nvSpPr>
        <p:spPr>
          <a:xfrm>
            <a:off x="1938701" y="2818224"/>
            <a:ext cx="300207" cy="241703"/>
          </a:xfrm>
          <a:custGeom>
            <a:avLst/>
            <a:gdLst/>
            <a:ahLst/>
            <a:cxnLst/>
            <a:rect l="l" t="t" r="r" b="b"/>
            <a:pathLst>
              <a:path w="16713" h="13456" extrusionOk="0">
                <a:moveTo>
                  <a:pt x="2639" y="1"/>
                </a:moveTo>
                <a:cubicBezTo>
                  <a:pt x="1887" y="1"/>
                  <a:pt x="1406" y="388"/>
                  <a:pt x="1135" y="1290"/>
                </a:cubicBezTo>
                <a:cubicBezTo>
                  <a:pt x="735" y="2558"/>
                  <a:pt x="1035" y="2091"/>
                  <a:pt x="1202" y="5660"/>
                </a:cubicBezTo>
                <a:cubicBezTo>
                  <a:pt x="1368" y="9229"/>
                  <a:pt x="1" y="13066"/>
                  <a:pt x="1" y="13066"/>
                </a:cubicBezTo>
                <a:cubicBezTo>
                  <a:pt x="1" y="13066"/>
                  <a:pt x="516" y="13455"/>
                  <a:pt x="1531" y="13455"/>
                </a:cubicBezTo>
                <a:cubicBezTo>
                  <a:pt x="2170" y="13455"/>
                  <a:pt x="3007" y="13301"/>
                  <a:pt x="4037" y="12799"/>
                </a:cubicBezTo>
                <a:cubicBezTo>
                  <a:pt x="4907" y="12289"/>
                  <a:pt x="5939" y="12021"/>
                  <a:pt x="6963" y="12021"/>
                </a:cubicBezTo>
                <a:cubicBezTo>
                  <a:pt x="7078" y="12021"/>
                  <a:pt x="7192" y="12025"/>
                  <a:pt x="7306" y="12031"/>
                </a:cubicBezTo>
                <a:cubicBezTo>
                  <a:pt x="7528" y="12031"/>
                  <a:pt x="7741" y="12034"/>
                  <a:pt x="7946" y="12034"/>
                </a:cubicBezTo>
                <a:cubicBezTo>
                  <a:pt x="9334" y="12034"/>
                  <a:pt x="10311" y="11907"/>
                  <a:pt x="11009" y="9930"/>
                </a:cubicBezTo>
                <a:cubicBezTo>
                  <a:pt x="11576" y="8329"/>
                  <a:pt x="11909" y="7962"/>
                  <a:pt x="14311" y="6828"/>
                </a:cubicBezTo>
                <a:cubicBezTo>
                  <a:pt x="16713" y="5694"/>
                  <a:pt x="15845" y="3625"/>
                  <a:pt x="15145" y="3625"/>
                </a:cubicBezTo>
                <a:cubicBezTo>
                  <a:pt x="14545" y="3592"/>
                  <a:pt x="10041" y="3158"/>
                  <a:pt x="6706" y="1491"/>
                </a:cubicBezTo>
                <a:cubicBezTo>
                  <a:pt x="4874" y="575"/>
                  <a:pt x="3555" y="1"/>
                  <a:pt x="26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59;p46"/>
          <p:cNvSpPr/>
          <p:nvPr/>
        </p:nvSpPr>
        <p:spPr>
          <a:xfrm>
            <a:off x="1957275" y="2864765"/>
            <a:ext cx="71329" cy="81496"/>
          </a:xfrm>
          <a:custGeom>
            <a:avLst/>
            <a:gdLst/>
            <a:ahLst/>
            <a:cxnLst/>
            <a:rect l="l" t="t" r="r" b="b"/>
            <a:pathLst>
              <a:path w="3971" h="4537" extrusionOk="0">
                <a:moveTo>
                  <a:pt x="3403" y="0"/>
                </a:moveTo>
                <a:lnTo>
                  <a:pt x="1" y="668"/>
                </a:lnTo>
                <a:cubicBezTo>
                  <a:pt x="68" y="1168"/>
                  <a:pt x="134" y="1902"/>
                  <a:pt x="168" y="3069"/>
                </a:cubicBezTo>
                <a:cubicBezTo>
                  <a:pt x="201" y="3570"/>
                  <a:pt x="168" y="4037"/>
                  <a:pt x="168" y="4537"/>
                </a:cubicBezTo>
                <a:cubicBezTo>
                  <a:pt x="1002" y="4270"/>
                  <a:pt x="2169" y="3803"/>
                  <a:pt x="2736" y="3136"/>
                </a:cubicBezTo>
                <a:cubicBezTo>
                  <a:pt x="3770" y="2035"/>
                  <a:pt x="3970" y="1068"/>
                  <a:pt x="340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0;p46"/>
          <p:cNvSpPr/>
          <p:nvPr/>
        </p:nvSpPr>
        <p:spPr>
          <a:xfrm>
            <a:off x="2069935" y="2880949"/>
            <a:ext cx="125845" cy="95273"/>
          </a:xfrm>
          <a:custGeom>
            <a:avLst/>
            <a:gdLst/>
            <a:ahLst/>
            <a:cxnLst/>
            <a:rect l="l" t="t" r="r" b="b"/>
            <a:pathLst>
              <a:path w="7006" h="5304" extrusionOk="0">
                <a:moveTo>
                  <a:pt x="0" y="0"/>
                </a:moveTo>
                <a:lnTo>
                  <a:pt x="0" y="0"/>
                </a:lnTo>
                <a:cubicBezTo>
                  <a:pt x="0" y="0"/>
                  <a:pt x="2135" y="3970"/>
                  <a:pt x="4203" y="5304"/>
                </a:cubicBezTo>
                <a:cubicBezTo>
                  <a:pt x="4637" y="4570"/>
                  <a:pt x="5304" y="4136"/>
                  <a:pt x="7005" y="3336"/>
                </a:cubicBezTo>
                <a:lnTo>
                  <a:pt x="7005" y="3336"/>
                </a:lnTo>
                <a:cubicBezTo>
                  <a:pt x="6949" y="3340"/>
                  <a:pt x="6891" y="3342"/>
                  <a:pt x="6832" y="3342"/>
                </a:cubicBezTo>
                <a:cubicBezTo>
                  <a:pt x="5094" y="3342"/>
                  <a:pt x="2032" y="148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1;p46"/>
          <p:cNvSpPr/>
          <p:nvPr/>
        </p:nvSpPr>
        <p:spPr>
          <a:xfrm>
            <a:off x="1999828" y="2921077"/>
            <a:ext cx="48553" cy="131845"/>
          </a:xfrm>
          <a:custGeom>
            <a:avLst/>
            <a:gdLst/>
            <a:ahLst/>
            <a:cxnLst/>
            <a:rect l="l" t="t" r="r" b="b"/>
            <a:pathLst>
              <a:path w="2703" h="7340" extrusionOk="0">
                <a:moveTo>
                  <a:pt x="1268" y="1"/>
                </a:moveTo>
                <a:lnTo>
                  <a:pt x="1268" y="1"/>
                </a:lnTo>
                <a:cubicBezTo>
                  <a:pt x="1535" y="2803"/>
                  <a:pt x="934" y="5972"/>
                  <a:pt x="0" y="7340"/>
                </a:cubicBezTo>
                <a:cubicBezTo>
                  <a:pt x="200" y="7273"/>
                  <a:pt x="401" y="7173"/>
                  <a:pt x="634" y="7073"/>
                </a:cubicBezTo>
                <a:cubicBezTo>
                  <a:pt x="1234" y="6739"/>
                  <a:pt x="1902" y="6506"/>
                  <a:pt x="2602" y="6372"/>
                </a:cubicBezTo>
                <a:cubicBezTo>
                  <a:pt x="2702" y="4171"/>
                  <a:pt x="2235" y="2002"/>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2;p46"/>
          <p:cNvSpPr/>
          <p:nvPr/>
        </p:nvSpPr>
        <p:spPr>
          <a:xfrm>
            <a:off x="1497704" y="2124782"/>
            <a:ext cx="546904" cy="804720"/>
          </a:xfrm>
          <a:custGeom>
            <a:avLst/>
            <a:gdLst/>
            <a:ahLst/>
            <a:cxnLst/>
            <a:rect l="l" t="t" r="r" b="b"/>
            <a:pathLst>
              <a:path w="30447" h="44800" extrusionOk="0">
                <a:moveTo>
                  <a:pt x="12310" y="0"/>
                </a:moveTo>
                <a:cubicBezTo>
                  <a:pt x="7840" y="767"/>
                  <a:pt x="5838" y="1101"/>
                  <a:pt x="4171" y="9007"/>
                </a:cubicBezTo>
                <a:cubicBezTo>
                  <a:pt x="2569" y="16645"/>
                  <a:pt x="1" y="24951"/>
                  <a:pt x="1102" y="28087"/>
                </a:cubicBezTo>
                <a:cubicBezTo>
                  <a:pt x="2169" y="31223"/>
                  <a:pt x="11476" y="39895"/>
                  <a:pt x="15112" y="41997"/>
                </a:cubicBezTo>
                <a:cubicBezTo>
                  <a:pt x="18748" y="44098"/>
                  <a:pt x="21716" y="44766"/>
                  <a:pt x="24652" y="44799"/>
                </a:cubicBezTo>
                <a:cubicBezTo>
                  <a:pt x="24669" y="44799"/>
                  <a:pt x="24686" y="44799"/>
                  <a:pt x="24703" y="44799"/>
                </a:cubicBezTo>
                <a:cubicBezTo>
                  <a:pt x="28341" y="44799"/>
                  <a:pt x="30446" y="41291"/>
                  <a:pt x="28421" y="40196"/>
                </a:cubicBezTo>
                <a:cubicBezTo>
                  <a:pt x="27787" y="39829"/>
                  <a:pt x="27054" y="39862"/>
                  <a:pt x="25886" y="39529"/>
                </a:cubicBezTo>
                <a:cubicBezTo>
                  <a:pt x="24619" y="39128"/>
                  <a:pt x="23151" y="38861"/>
                  <a:pt x="21716" y="38261"/>
                </a:cubicBezTo>
                <a:cubicBezTo>
                  <a:pt x="22617" y="38161"/>
                  <a:pt x="23484" y="37894"/>
                  <a:pt x="24285" y="37494"/>
                </a:cubicBezTo>
                <a:cubicBezTo>
                  <a:pt x="24785" y="37260"/>
                  <a:pt x="26320" y="36426"/>
                  <a:pt x="25219" y="35959"/>
                </a:cubicBezTo>
                <a:cubicBezTo>
                  <a:pt x="25072" y="35910"/>
                  <a:pt x="24908" y="35879"/>
                  <a:pt x="24752" y="35879"/>
                </a:cubicBezTo>
                <a:cubicBezTo>
                  <a:pt x="24695" y="35879"/>
                  <a:pt x="24639" y="35884"/>
                  <a:pt x="24585" y="35893"/>
                </a:cubicBezTo>
                <a:lnTo>
                  <a:pt x="19515" y="36026"/>
                </a:lnTo>
                <a:cubicBezTo>
                  <a:pt x="19195" y="36039"/>
                  <a:pt x="18894" y="36057"/>
                  <a:pt x="18604" y="36057"/>
                </a:cubicBezTo>
                <a:cubicBezTo>
                  <a:pt x="18138" y="36057"/>
                  <a:pt x="17699" y="36011"/>
                  <a:pt x="17247" y="35826"/>
                </a:cubicBezTo>
                <a:cubicBezTo>
                  <a:pt x="16479" y="35492"/>
                  <a:pt x="15846" y="34992"/>
                  <a:pt x="15345" y="34325"/>
                </a:cubicBezTo>
                <a:cubicBezTo>
                  <a:pt x="14812" y="33691"/>
                  <a:pt x="14278" y="33024"/>
                  <a:pt x="13744" y="32390"/>
                </a:cubicBezTo>
                <a:cubicBezTo>
                  <a:pt x="11209" y="29288"/>
                  <a:pt x="8640" y="25518"/>
                  <a:pt x="8640" y="25518"/>
                </a:cubicBezTo>
                <a:lnTo>
                  <a:pt x="11976" y="12009"/>
                </a:lnTo>
                <a:cubicBezTo>
                  <a:pt x="11976" y="12009"/>
                  <a:pt x="14645" y="5104"/>
                  <a:pt x="123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3;p46"/>
          <p:cNvSpPr/>
          <p:nvPr/>
        </p:nvSpPr>
        <p:spPr>
          <a:xfrm>
            <a:off x="1507296" y="2122986"/>
            <a:ext cx="255265" cy="580009"/>
          </a:xfrm>
          <a:custGeom>
            <a:avLst/>
            <a:gdLst/>
            <a:ahLst/>
            <a:cxnLst/>
            <a:rect l="l" t="t" r="r" b="b"/>
            <a:pathLst>
              <a:path w="14211" h="32290" extrusionOk="0">
                <a:moveTo>
                  <a:pt x="12109" y="0"/>
                </a:moveTo>
                <a:cubicBezTo>
                  <a:pt x="9841" y="0"/>
                  <a:pt x="7106" y="634"/>
                  <a:pt x="5738" y="2635"/>
                </a:cubicBezTo>
                <a:cubicBezTo>
                  <a:pt x="4337" y="4637"/>
                  <a:pt x="3703" y="7772"/>
                  <a:pt x="2035" y="14877"/>
                </a:cubicBezTo>
                <a:cubicBezTo>
                  <a:pt x="368" y="21949"/>
                  <a:pt x="1" y="25352"/>
                  <a:pt x="1" y="27153"/>
                </a:cubicBezTo>
                <a:cubicBezTo>
                  <a:pt x="34" y="28921"/>
                  <a:pt x="3503" y="32290"/>
                  <a:pt x="3503" y="32290"/>
                </a:cubicBezTo>
                <a:cubicBezTo>
                  <a:pt x="5204" y="30355"/>
                  <a:pt x="7406" y="28887"/>
                  <a:pt x="9841" y="28054"/>
                </a:cubicBezTo>
                <a:lnTo>
                  <a:pt x="8340" y="25618"/>
                </a:lnTo>
                <a:cubicBezTo>
                  <a:pt x="8340" y="25618"/>
                  <a:pt x="11275" y="13476"/>
                  <a:pt x="12109" y="11108"/>
                </a:cubicBezTo>
                <a:cubicBezTo>
                  <a:pt x="12943" y="8740"/>
                  <a:pt x="14211" y="3002"/>
                  <a:pt x="12109" y="0"/>
                </a:cubicBezTo>
                <a:close/>
              </a:path>
            </a:pathLst>
          </a:custGeom>
          <a:solidFill>
            <a:srgbClr val="FC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4;p46"/>
          <p:cNvSpPr/>
          <p:nvPr/>
        </p:nvSpPr>
        <p:spPr>
          <a:xfrm>
            <a:off x="1507296" y="2122986"/>
            <a:ext cx="255265" cy="580009"/>
          </a:xfrm>
          <a:custGeom>
            <a:avLst/>
            <a:gdLst/>
            <a:ahLst/>
            <a:cxnLst/>
            <a:rect l="l" t="t" r="r" b="b"/>
            <a:pathLst>
              <a:path w="14211" h="32290" extrusionOk="0">
                <a:moveTo>
                  <a:pt x="12109" y="0"/>
                </a:moveTo>
                <a:cubicBezTo>
                  <a:pt x="9841" y="0"/>
                  <a:pt x="7106" y="634"/>
                  <a:pt x="5738" y="2635"/>
                </a:cubicBezTo>
                <a:cubicBezTo>
                  <a:pt x="4337" y="4637"/>
                  <a:pt x="3703" y="7772"/>
                  <a:pt x="2035" y="14877"/>
                </a:cubicBezTo>
                <a:cubicBezTo>
                  <a:pt x="368" y="21949"/>
                  <a:pt x="1" y="25352"/>
                  <a:pt x="1" y="27153"/>
                </a:cubicBezTo>
                <a:cubicBezTo>
                  <a:pt x="34" y="28921"/>
                  <a:pt x="3503" y="32290"/>
                  <a:pt x="3503" y="32290"/>
                </a:cubicBezTo>
                <a:cubicBezTo>
                  <a:pt x="5204" y="30355"/>
                  <a:pt x="7406" y="28887"/>
                  <a:pt x="9841" y="28054"/>
                </a:cubicBezTo>
                <a:lnTo>
                  <a:pt x="8340" y="25618"/>
                </a:lnTo>
                <a:cubicBezTo>
                  <a:pt x="8340" y="25618"/>
                  <a:pt x="11275" y="13476"/>
                  <a:pt x="12109" y="11108"/>
                </a:cubicBezTo>
                <a:cubicBezTo>
                  <a:pt x="12943" y="8740"/>
                  <a:pt x="14211" y="3002"/>
                  <a:pt x="12109" y="0"/>
                </a:cubicBezTo>
                <a:close/>
              </a:path>
            </a:pathLst>
          </a:custGeom>
          <a:solidFill>
            <a:srgbClr val="00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5;p46"/>
          <p:cNvSpPr/>
          <p:nvPr/>
        </p:nvSpPr>
        <p:spPr>
          <a:xfrm>
            <a:off x="1597773" y="2569372"/>
            <a:ext cx="62330" cy="22184"/>
          </a:xfrm>
          <a:custGeom>
            <a:avLst/>
            <a:gdLst/>
            <a:ahLst/>
            <a:cxnLst/>
            <a:rect l="l" t="t" r="r" b="b"/>
            <a:pathLst>
              <a:path w="3470" h="1235" extrusionOk="0">
                <a:moveTo>
                  <a:pt x="3470" y="0"/>
                </a:moveTo>
                <a:cubicBezTo>
                  <a:pt x="1135" y="0"/>
                  <a:pt x="1" y="1234"/>
                  <a:pt x="1" y="1234"/>
                </a:cubicBezTo>
                <a:cubicBezTo>
                  <a:pt x="1" y="1234"/>
                  <a:pt x="1240" y="584"/>
                  <a:pt x="2387" y="584"/>
                </a:cubicBezTo>
                <a:cubicBezTo>
                  <a:pt x="2709" y="584"/>
                  <a:pt x="3025" y="636"/>
                  <a:pt x="3303" y="767"/>
                </a:cubicBezTo>
                <a:lnTo>
                  <a:pt x="3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66;p46"/>
          <p:cNvSpPr/>
          <p:nvPr/>
        </p:nvSpPr>
        <p:spPr>
          <a:xfrm>
            <a:off x="1465964" y="2351379"/>
            <a:ext cx="58737" cy="160477"/>
          </a:xfrm>
          <a:custGeom>
            <a:avLst/>
            <a:gdLst/>
            <a:ahLst/>
            <a:cxnLst/>
            <a:rect l="l" t="t" r="r" b="b"/>
            <a:pathLst>
              <a:path w="3270" h="8934" extrusionOk="0">
                <a:moveTo>
                  <a:pt x="3025" y="1"/>
                </a:moveTo>
                <a:cubicBezTo>
                  <a:pt x="2994" y="1"/>
                  <a:pt x="2963" y="9"/>
                  <a:pt x="2935" y="28"/>
                </a:cubicBezTo>
                <a:lnTo>
                  <a:pt x="1067" y="862"/>
                </a:lnTo>
                <a:cubicBezTo>
                  <a:pt x="1067" y="862"/>
                  <a:pt x="1034" y="895"/>
                  <a:pt x="1034" y="895"/>
                </a:cubicBezTo>
                <a:cubicBezTo>
                  <a:pt x="934" y="995"/>
                  <a:pt x="934" y="1128"/>
                  <a:pt x="1001" y="1228"/>
                </a:cubicBezTo>
                <a:lnTo>
                  <a:pt x="2202" y="2396"/>
                </a:lnTo>
                <a:lnTo>
                  <a:pt x="600" y="3130"/>
                </a:lnTo>
                <a:cubicBezTo>
                  <a:pt x="500" y="3130"/>
                  <a:pt x="467" y="3230"/>
                  <a:pt x="467" y="3297"/>
                </a:cubicBezTo>
                <a:cubicBezTo>
                  <a:pt x="434" y="3363"/>
                  <a:pt x="467" y="3463"/>
                  <a:pt x="534" y="3497"/>
                </a:cubicBezTo>
                <a:lnTo>
                  <a:pt x="1768" y="4431"/>
                </a:lnTo>
                <a:lnTo>
                  <a:pt x="300" y="5098"/>
                </a:lnTo>
                <a:cubicBezTo>
                  <a:pt x="234" y="5131"/>
                  <a:pt x="200" y="5198"/>
                  <a:pt x="167" y="5265"/>
                </a:cubicBezTo>
                <a:cubicBezTo>
                  <a:pt x="167" y="5331"/>
                  <a:pt x="167" y="5431"/>
                  <a:pt x="234" y="5465"/>
                </a:cubicBezTo>
                <a:lnTo>
                  <a:pt x="1501" y="6666"/>
                </a:lnTo>
                <a:lnTo>
                  <a:pt x="100" y="7466"/>
                </a:lnTo>
                <a:cubicBezTo>
                  <a:pt x="33" y="7500"/>
                  <a:pt x="0" y="7566"/>
                  <a:pt x="0" y="7633"/>
                </a:cubicBezTo>
                <a:cubicBezTo>
                  <a:pt x="0" y="7700"/>
                  <a:pt x="33" y="7766"/>
                  <a:pt x="67" y="7833"/>
                </a:cubicBezTo>
                <a:lnTo>
                  <a:pt x="1434" y="8867"/>
                </a:lnTo>
                <a:cubicBezTo>
                  <a:pt x="1468" y="8901"/>
                  <a:pt x="1534" y="8934"/>
                  <a:pt x="1568" y="8934"/>
                </a:cubicBezTo>
                <a:cubicBezTo>
                  <a:pt x="1668" y="8934"/>
                  <a:pt x="1735" y="8867"/>
                  <a:pt x="1768" y="8801"/>
                </a:cubicBezTo>
                <a:cubicBezTo>
                  <a:pt x="1835" y="8700"/>
                  <a:pt x="1801" y="8567"/>
                  <a:pt x="1735" y="8500"/>
                </a:cubicBezTo>
                <a:lnTo>
                  <a:pt x="634" y="7666"/>
                </a:lnTo>
                <a:lnTo>
                  <a:pt x="2001" y="6899"/>
                </a:lnTo>
                <a:cubicBezTo>
                  <a:pt x="2001" y="6866"/>
                  <a:pt x="2035" y="6866"/>
                  <a:pt x="2035" y="6866"/>
                </a:cubicBezTo>
                <a:cubicBezTo>
                  <a:pt x="2135" y="6766"/>
                  <a:pt x="2102" y="6632"/>
                  <a:pt x="2035" y="6532"/>
                </a:cubicBezTo>
                <a:lnTo>
                  <a:pt x="767" y="5365"/>
                </a:lnTo>
                <a:lnTo>
                  <a:pt x="2302" y="4664"/>
                </a:lnTo>
                <a:cubicBezTo>
                  <a:pt x="2368" y="4631"/>
                  <a:pt x="2402" y="4564"/>
                  <a:pt x="2402" y="4497"/>
                </a:cubicBezTo>
                <a:cubicBezTo>
                  <a:pt x="2435" y="4397"/>
                  <a:pt x="2402" y="4331"/>
                  <a:pt x="2335" y="4297"/>
                </a:cubicBezTo>
                <a:lnTo>
                  <a:pt x="1101" y="3363"/>
                </a:lnTo>
                <a:lnTo>
                  <a:pt x="2702" y="2663"/>
                </a:lnTo>
                <a:cubicBezTo>
                  <a:pt x="2769" y="2629"/>
                  <a:pt x="2802" y="2563"/>
                  <a:pt x="2835" y="2496"/>
                </a:cubicBezTo>
                <a:cubicBezTo>
                  <a:pt x="2835" y="2429"/>
                  <a:pt x="2802" y="2329"/>
                  <a:pt x="2769" y="2296"/>
                </a:cubicBezTo>
                <a:lnTo>
                  <a:pt x="1568" y="1128"/>
                </a:lnTo>
                <a:lnTo>
                  <a:pt x="3102" y="428"/>
                </a:lnTo>
                <a:cubicBezTo>
                  <a:pt x="3236" y="395"/>
                  <a:pt x="3269" y="261"/>
                  <a:pt x="3236" y="128"/>
                </a:cubicBezTo>
                <a:cubicBezTo>
                  <a:pt x="3188" y="56"/>
                  <a:pt x="3105" y="1"/>
                  <a:pt x="3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7;p46"/>
          <p:cNvSpPr/>
          <p:nvPr/>
        </p:nvSpPr>
        <p:spPr>
          <a:xfrm>
            <a:off x="2364718" y="2219444"/>
            <a:ext cx="105476" cy="140826"/>
          </a:xfrm>
          <a:custGeom>
            <a:avLst/>
            <a:gdLst/>
            <a:ahLst/>
            <a:cxnLst/>
            <a:rect l="l" t="t" r="r" b="b"/>
            <a:pathLst>
              <a:path w="5872" h="7840" extrusionOk="0">
                <a:moveTo>
                  <a:pt x="1935" y="1"/>
                </a:moveTo>
                <a:lnTo>
                  <a:pt x="234" y="167"/>
                </a:lnTo>
                <a:cubicBezTo>
                  <a:pt x="101" y="167"/>
                  <a:pt x="1" y="268"/>
                  <a:pt x="1" y="401"/>
                </a:cubicBezTo>
                <a:cubicBezTo>
                  <a:pt x="34" y="501"/>
                  <a:pt x="134" y="601"/>
                  <a:pt x="268" y="601"/>
                </a:cubicBezTo>
                <a:lnTo>
                  <a:pt x="1635" y="468"/>
                </a:lnTo>
                <a:lnTo>
                  <a:pt x="1168" y="1969"/>
                </a:lnTo>
                <a:cubicBezTo>
                  <a:pt x="1135" y="2035"/>
                  <a:pt x="1135" y="2102"/>
                  <a:pt x="1168" y="2169"/>
                </a:cubicBezTo>
                <a:cubicBezTo>
                  <a:pt x="1235" y="2202"/>
                  <a:pt x="1302" y="2269"/>
                  <a:pt x="1368" y="2269"/>
                </a:cubicBezTo>
                <a:lnTo>
                  <a:pt x="3070" y="2302"/>
                </a:lnTo>
                <a:lnTo>
                  <a:pt x="2402" y="3837"/>
                </a:lnTo>
                <a:cubicBezTo>
                  <a:pt x="2369" y="3903"/>
                  <a:pt x="2402" y="3970"/>
                  <a:pt x="2436" y="4037"/>
                </a:cubicBezTo>
                <a:cubicBezTo>
                  <a:pt x="2503" y="4104"/>
                  <a:pt x="2569" y="4137"/>
                  <a:pt x="2636" y="4137"/>
                </a:cubicBezTo>
                <a:lnTo>
                  <a:pt x="4170" y="4004"/>
                </a:lnTo>
                <a:lnTo>
                  <a:pt x="4170" y="4004"/>
                </a:lnTo>
                <a:lnTo>
                  <a:pt x="3503" y="5605"/>
                </a:lnTo>
                <a:cubicBezTo>
                  <a:pt x="3470" y="5671"/>
                  <a:pt x="3470" y="5738"/>
                  <a:pt x="3503" y="5805"/>
                </a:cubicBezTo>
                <a:cubicBezTo>
                  <a:pt x="3570" y="5872"/>
                  <a:pt x="3637" y="5905"/>
                  <a:pt x="3703" y="5905"/>
                </a:cubicBezTo>
                <a:lnTo>
                  <a:pt x="5371" y="5972"/>
                </a:lnTo>
                <a:lnTo>
                  <a:pt x="4704" y="7539"/>
                </a:lnTo>
                <a:cubicBezTo>
                  <a:pt x="4637" y="7639"/>
                  <a:pt x="4704" y="7773"/>
                  <a:pt x="4804" y="7840"/>
                </a:cubicBezTo>
                <a:lnTo>
                  <a:pt x="4904" y="7840"/>
                </a:lnTo>
                <a:cubicBezTo>
                  <a:pt x="4971" y="7806"/>
                  <a:pt x="5038" y="7773"/>
                  <a:pt x="5071" y="7673"/>
                </a:cubicBezTo>
                <a:lnTo>
                  <a:pt x="5872" y="5838"/>
                </a:lnTo>
                <a:cubicBezTo>
                  <a:pt x="5872" y="5805"/>
                  <a:pt x="5872" y="5771"/>
                  <a:pt x="5872" y="5738"/>
                </a:cubicBezTo>
                <a:cubicBezTo>
                  <a:pt x="5872" y="5605"/>
                  <a:pt x="5805" y="5505"/>
                  <a:pt x="5671" y="5505"/>
                </a:cubicBezTo>
                <a:lnTo>
                  <a:pt x="4004" y="5471"/>
                </a:lnTo>
                <a:lnTo>
                  <a:pt x="4704" y="3837"/>
                </a:lnTo>
                <a:cubicBezTo>
                  <a:pt x="4737" y="3770"/>
                  <a:pt x="4737" y="3670"/>
                  <a:pt x="4704" y="3603"/>
                </a:cubicBezTo>
                <a:cubicBezTo>
                  <a:pt x="4637" y="3537"/>
                  <a:pt x="4571" y="3503"/>
                  <a:pt x="4504" y="3503"/>
                </a:cubicBezTo>
                <a:lnTo>
                  <a:pt x="2970" y="3637"/>
                </a:lnTo>
                <a:lnTo>
                  <a:pt x="2970" y="3637"/>
                </a:lnTo>
                <a:lnTo>
                  <a:pt x="3603" y="2169"/>
                </a:lnTo>
                <a:cubicBezTo>
                  <a:pt x="3637" y="2102"/>
                  <a:pt x="3637" y="2035"/>
                  <a:pt x="3603" y="1969"/>
                </a:cubicBezTo>
                <a:cubicBezTo>
                  <a:pt x="3537" y="1902"/>
                  <a:pt x="3470" y="1869"/>
                  <a:pt x="3403" y="1869"/>
                </a:cubicBezTo>
                <a:lnTo>
                  <a:pt x="1669" y="1802"/>
                </a:lnTo>
                <a:lnTo>
                  <a:pt x="2169" y="301"/>
                </a:lnTo>
                <a:cubicBezTo>
                  <a:pt x="2169" y="234"/>
                  <a:pt x="2169" y="134"/>
                  <a:pt x="2136" y="101"/>
                </a:cubicBezTo>
                <a:cubicBezTo>
                  <a:pt x="2069" y="34"/>
                  <a:pt x="2002"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68;p46"/>
          <p:cNvSpPr/>
          <p:nvPr/>
        </p:nvSpPr>
        <p:spPr>
          <a:xfrm>
            <a:off x="1495908" y="2667519"/>
            <a:ext cx="115661" cy="134952"/>
          </a:xfrm>
          <a:custGeom>
            <a:avLst/>
            <a:gdLst/>
            <a:ahLst/>
            <a:cxnLst/>
            <a:rect l="l" t="t" r="r" b="b"/>
            <a:pathLst>
              <a:path w="6439" h="7513" extrusionOk="0">
                <a:moveTo>
                  <a:pt x="816" y="0"/>
                </a:moveTo>
                <a:cubicBezTo>
                  <a:pt x="709" y="0"/>
                  <a:pt x="630" y="87"/>
                  <a:pt x="601" y="174"/>
                </a:cubicBezTo>
                <a:lnTo>
                  <a:pt x="1" y="2108"/>
                </a:lnTo>
                <a:cubicBezTo>
                  <a:pt x="1" y="2208"/>
                  <a:pt x="1" y="2275"/>
                  <a:pt x="68" y="2342"/>
                </a:cubicBezTo>
                <a:cubicBezTo>
                  <a:pt x="101" y="2375"/>
                  <a:pt x="168" y="2409"/>
                  <a:pt x="234" y="2409"/>
                </a:cubicBezTo>
                <a:lnTo>
                  <a:pt x="1902" y="2275"/>
                </a:lnTo>
                <a:lnTo>
                  <a:pt x="1369" y="3976"/>
                </a:lnTo>
                <a:cubicBezTo>
                  <a:pt x="1369" y="4076"/>
                  <a:pt x="1369" y="4143"/>
                  <a:pt x="1435" y="4210"/>
                </a:cubicBezTo>
                <a:cubicBezTo>
                  <a:pt x="1469" y="4277"/>
                  <a:pt x="1569" y="4277"/>
                  <a:pt x="1635" y="4277"/>
                </a:cubicBezTo>
                <a:lnTo>
                  <a:pt x="3136" y="3976"/>
                </a:lnTo>
                <a:lnTo>
                  <a:pt x="2669" y="5511"/>
                </a:lnTo>
                <a:cubicBezTo>
                  <a:pt x="2636" y="5578"/>
                  <a:pt x="2669" y="5678"/>
                  <a:pt x="2703" y="5711"/>
                </a:cubicBezTo>
                <a:cubicBezTo>
                  <a:pt x="2770" y="5778"/>
                  <a:pt x="2836" y="5811"/>
                  <a:pt x="2903" y="5811"/>
                </a:cubicBezTo>
                <a:lnTo>
                  <a:pt x="4638" y="5678"/>
                </a:lnTo>
                <a:lnTo>
                  <a:pt x="4304" y="7212"/>
                </a:lnTo>
                <a:cubicBezTo>
                  <a:pt x="4304" y="7312"/>
                  <a:pt x="4304" y="7379"/>
                  <a:pt x="4371" y="7412"/>
                </a:cubicBezTo>
                <a:cubicBezTo>
                  <a:pt x="4404" y="7479"/>
                  <a:pt x="4471" y="7512"/>
                  <a:pt x="4537" y="7512"/>
                </a:cubicBezTo>
                <a:lnTo>
                  <a:pt x="4571" y="7512"/>
                </a:lnTo>
                <a:lnTo>
                  <a:pt x="6239" y="7179"/>
                </a:lnTo>
                <a:lnTo>
                  <a:pt x="6272" y="7179"/>
                </a:lnTo>
                <a:cubicBezTo>
                  <a:pt x="6372" y="7145"/>
                  <a:pt x="6439" y="7045"/>
                  <a:pt x="6439" y="6912"/>
                </a:cubicBezTo>
                <a:cubicBezTo>
                  <a:pt x="6411" y="6801"/>
                  <a:pt x="6315" y="6737"/>
                  <a:pt x="6207" y="6737"/>
                </a:cubicBezTo>
                <a:cubicBezTo>
                  <a:pt x="6184" y="6737"/>
                  <a:pt x="6161" y="6739"/>
                  <a:pt x="6139" y="6745"/>
                </a:cubicBezTo>
                <a:lnTo>
                  <a:pt x="4804" y="7012"/>
                </a:lnTo>
                <a:lnTo>
                  <a:pt x="5138" y="5477"/>
                </a:lnTo>
                <a:cubicBezTo>
                  <a:pt x="5138" y="5411"/>
                  <a:pt x="5105" y="5344"/>
                  <a:pt x="5071" y="5277"/>
                </a:cubicBezTo>
                <a:cubicBezTo>
                  <a:pt x="5038" y="5244"/>
                  <a:pt x="4971" y="5211"/>
                  <a:pt x="4871" y="5211"/>
                </a:cubicBezTo>
                <a:lnTo>
                  <a:pt x="3170" y="5344"/>
                </a:lnTo>
                <a:lnTo>
                  <a:pt x="3170" y="5344"/>
                </a:lnTo>
                <a:lnTo>
                  <a:pt x="3670" y="3776"/>
                </a:lnTo>
                <a:cubicBezTo>
                  <a:pt x="3670" y="3743"/>
                  <a:pt x="3670" y="3676"/>
                  <a:pt x="3670" y="3643"/>
                </a:cubicBezTo>
                <a:cubicBezTo>
                  <a:pt x="3641" y="3556"/>
                  <a:pt x="3562" y="3469"/>
                  <a:pt x="3455" y="3469"/>
                </a:cubicBezTo>
                <a:cubicBezTo>
                  <a:pt x="3438" y="3469"/>
                  <a:pt x="3421" y="3472"/>
                  <a:pt x="3403" y="3476"/>
                </a:cubicBezTo>
                <a:lnTo>
                  <a:pt x="1902" y="3776"/>
                </a:lnTo>
                <a:lnTo>
                  <a:pt x="2436" y="2108"/>
                </a:lnTo>
                <a:cubicBezTo>
                  <a:pt x="2436" y="2042"/>
                  <a:pt x="2436" y="1975"/>
                  <a:pt x="2403" y="1908"/>
                </a:cubicBezTo>
                <a:cubicBezTo>
                  <a:pt x="2336" y="1842"/>
                  <a:pt x="2269" y="1808"/>
                  <a:pt x="2202" y="1808"/>
                </a:cubicBezTo>
                <a:lnTo>
                  <a:pt x="535" y="1942"/>
                </a:lnTo>
                <a:lnTo>
                  <a:pt x="1035" y="307"/>
                </a:lnTo>
                <a:cubicBezTo>
                  <a:pt x="1035" y="307"/>
                  <a:pt x="1035" y="274"/>
                  <a:pt x="1035" y="240"/>
                </a:cubicBezTo>
                <a:cubicBezTo>
                  <a:pt x="1068" y="140"/>
                  <a:pt x="968" y="7"/>
                  <a:pt x="868" y="7"/>
                </a:cubicBezTo>
                <a:cubicBezTo>
                  <a:pt x="850" y="2"/>
                  <a:pt x="833" y="0"/>
                  <a:pt x="8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9;p46"/>
          <p:cNvSpPr/>
          <p:nvPr/>
        </p:nvSpPr>
        <p:spPr>
          <a:xfrm>
            <a:off x="1514481" y="1680785"/>
            <a:ext cx="130049" cy="126438"/>
          </a:xfrm>
          <a:custGeom>
            <a:avLst/>
            <a:gdLst/>
            <a:ahLst/>
            <a:cxnLst/>
            <a:rect l="l" t="t" r="r" b="b"/>
            <a:pathLst>
              <a:path w="7240" h="7039" extrusionOk="0">
                <a:moveTo>
                  <a:pt x="1" y="1"/>
                </a:moveTo>
                <a:lnTo>
                  <a:pt x="2503" y="2202"/>
                </a:lnTo>
                <a:lnTo>
                  <a:pt x="468" y="3236"/>
                </a:lnTo>
                <a:lnTo>
                  <a:pt x="5105" y="5238"/>
                </a:lnTo>
                <a:lnTo>
                  <a:pt x="3937" y="6372"/>
                </a:lnTo>
                <a:lnTo>
                  <a:pt x="7239" y="7039"/>
                </a:lnTo>
                <a:lnTo>
                  <a:pt x="5371" y="6005"/>
                </a:lnTo>
                <a:lnTo>
                  <a:pt x="6439" y="5071"/>
                </a:lnTo>
                <a:lnTo>
                  <a:pt x="2503" y="3236"/>
                </a:lnTo>
                <a:lnTo>
                  <a:pt x="4237" y="223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70;p46"/>
          <p:cNvSpPr/>
          <p:nvPr/>
        </p:nvSpPr>
        <p:spPr>
          <a:xfrm>
            <a:off x="1632530" y="1673600"/>
            <a:ext cx="32961" cy="88699"/>
          </a:xfrm>
          <a:custGeom>
            <a:avLst/>
            <a:gdLst/>
            <a:ahLst/>
            <a:cxnLst/>
            <a:rect l="l" t="t" r="r" b="b"/>
            <a:pathLst>
              <a:path w="1835" h="4938" extrusionOk="0">
                <a:moveTo>
                  <a:pt x="667" y="0"/>
                </a:moveTo>
                <a:lnTo>
                  <a:pt x="1034" y="1635"/>
                </a:lnTo>
                <a:lnTo>
                  <a:pt x="0" y="1968"/>
                </a:lnTo>
                <a:lnTo>
                  <a:pt x="1101" y="3269"/>
                </a:lnTo>
                <a:lnTo>
                  <a:pt x="401" y="3770"/>
                </a:lnTo>
                <a:lnTo>
                  <a:pt x="1635" y="4937"/>
                </a:lnTo>
                <a:lnTo>
                  <a:pt x="1635" y="4937"/>
                </a:lnTo>
                <a:lnTo>
                  <a:pt x="1068" y="3903"/>
                </a:lnTo>
                <a:lnTo>
                  <a:pt x="1835" y="3336"/>
                </a:lnTo>
                <a:lnTo>
                  <a:pt x="667" y="2068"/>
                </a:lnTo>
                <a:lnTo>
                  <a:pt x="1401" y="1735"/>
                </a:lnTo>
                <a:lnTo>
                  <a:pt x="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71;p46"/>
          <p:cNvSpPr/>
          <p:nvPr/>
        </p:nvSpPr>
        <p:spPr>
          <a:xfrm>
            <a:off x="1483927" y="1825185"/>
            <a:ext cx="165399" cy="47960"/>
          </a:xfrm>
          <a:custGeom>
            <a:avLst/>
            <a:gdLst/>
            <a:ahLst/>
            <a:cxnLst/>
            <a:rect l="l" t="t" r="r" b="b"/>
            <a:pathLst>
              <a:path w="9208" h="2670" extrusionOk="0">
                <a:moveTo>
                  <a:pt x="3637" y="1"/>
                </a:moveTo>
                <a:lnTo>
                  <a:pt x="1" y="1735"/>
                </a:lnTo>
                <a:lnTo>
                  <a:pt x="1" y="1735"/>
                </a:lnTo>
                <a:lnTo>
                  <a:pt x="3136" y="935"/>
                </a:lnTo>
                <a:lnTo>
                  <a:pt x="4004" y="2502"/>
                </a:lnTo>
                <a:lnTo>
                  <a:pt x="6005" y="1402"/>
                </a:lnTo>
                <a:lnTo>
                  <a:pt x="6872" y="2669"/>
                </a:lnTo>
                <a:lnTo>
                  <a:pt x="9207" y="868"/>
                </a:lnTo>
                <a:lnTo>
                  <a:pt x="7072" y="1735"/>
                </a:lnTo>
                <a:lnTo>
                  <a:pt x="6372" y="534"/>
                </a:lnTo>
                <a:lnTo>
                  <a:pt x="4704" y="1435"/>
                </a:lnTo>
                <a:lnTo>
                  <a:pt x="36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72;p46"/>
          <p:cNvSpPr/>
          <p:nvPr/>
        </p:nvSpPr>
        <p:spPr>
          <a:xfrm>
            <a:off x="2219114" y="3239139"/>
            <a:ext cx="181583" cy="116864"/>
          </a:xfrm>
          <a:custGeom>
            <a:avLst/>
            <a:gdLst/>
            <a:ahLst/>
            <a:cxnLst/>
            <a:rect l="l" t="t" r="r" b="b"/>
            <a:pathLst>
              <a:path w="10109" h="6506" extrusionOk="0">
                <a:moveTo>
                  <a:pt x="7419" y="1"/>
                </a:moveTo>
                <a:cubicBezTo>
                  <a:pt x="7358" y="1"/>
                  <a:pt x="7299" y="3"/>
                  <a:pt x="7239" y="7"/>
                </a:cubicBezTo>
                <a:cubicBezTo>
                  <a:pt x="6205" y="73"/>
                  <a:pt x="5238" y="574"/>
                  <a:pt x="4304" y="1007"/>
                </a:cubicBezTo>
                <a:cubicBezTo>
                  <a:pt x="3517" y="1386"/>
                  <a:pt x="2653" y="1587"/>
                  <a:pt x="1780" y="1587"/>
                </a:cubicBezTo>
                <a:cubicBezTo>
                  <a:pt x="1654" y="1587"/>
                  <a:pt x="1528" y="1583"/>
                  <a:pt x="1402" y="1574"/>
                </a:cubicBezTo>
                <a:cubicBezTo>
                  <a:pt x="1035" y="1574"/>
                  <a:pt x="568" y="1608"/>
                  <a:pt x="335" y="1975"/>
                </a:cubicBezTo>
                <a:cubicBezTo>
                  <a:pt x="1" y="2508"/>
                  <a:pt x="568" y="2675"/>
                  <a:pt x="568" y="3176"/>
                </a:cubicBezTo>
                <a:cubicBezTo>
                  <a:pt x="535" y="3342"/>
                  <a:pt x="468" y="3543"/>
                  <a:pt x="368" y="3709"/>
                </a:cubicBezTo>
                <a:cubicBezTo>
                  <a:pt x="68" y="4443"/>
                  <a:pt x="568" y="5277"/>
                  <a:pt x="1202" y="5711"/>
                </a:cubicBezTo>
                <a:cubicBezTo>
                  <a:pt x="1990" y="6236"/>
                  <a:pt x="2916" y="6505"/>
                  <a:pt x="3855" y="6505"/>
                </a:cubicBezTo>
                <a:cubicBezTo>
                  <a:pt x="4227" y="6505"/>
                  <a:pt x="4602" y="6463"/>
                  <a:pt x="4971" y="6378"/>
                </a:cubicBezTo>
                <a:cubicBezTo>
                  <a:pt x="6239" y="6044"/>
                  <a:pt x="7406" y="5411"/>
                  <a:pt x="8374" y="4510"/>
                </a:cubicBezTo>
                <a:cubicBezTo>
                  <a:pt x="9274" y="3709"/>
                  <a:pt x="10108" y="2542"/>
                  <a:pt x="9741" y="1408"/>
                </a:cubicBezTo>
                <a:cubicBezTo>
                  <a:pt x="9427" y="497"/>
                  <a:pt x="8375" y="1"/>
                  <a:pt x="7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73;p46"/>
          <p:cNvSpPr/>
          <p:nvPr/>
        </p:nvSpPr>
        <p:spPr>
          <a:xfrm>
            <a:off x="2389291" y="3378259"/>
            <a:ext cx="231896" cy="59743"/>
          </a:xfrm>
          <a:custGeom>
            <a:avLst/>
            <a:gdLst/>
            <a:ahLst/>
            <a:cxnLst/>
            <a:rect l="l" t="t" r="r" b="b"/>
            <a:pathLst>
              <a:path w="12910" h="3326" extrusionOk="0">
                <a:moveTo>
                  <a:pt x="12910" y="1"/>
                </a:moveTo>
                <a:lnTo>
                  <a:pt x="5604" y="34"/>
                </a:lnTo>
                <a:cubicBezTo>
                  <a:pt x="3703" y="34"/>
                  <a:pt x="1902" y="534"/>
                  <a:pt x="0" y="601"/>
                </a:cubicBezTo>
                <a:cubicBezTo>
                  <a:pt x="326" y="1387"/>
                  <a:pt x="1246" y="1843"/>
                  <a:pt x="2098" y="1843"/>
                </a:cubicBezTo>
                <a:cubicBezTo>
                  <a:pt x="2295" y="1843"/>
                  <a:pt x="2488" y="1818"/>
                  <a:pt x="2669" y="1768"/>
                </a:cubicBezTo>
                <a:lnTo>
                  <a:pt x="2669" y="1768"/>
                </a:lnTo>
                <a:cubicBezTo>
                  <a:pt x="2469" y="2302"/>
                  <a:pt x="2869" y="2936"/>
                  <a:pt x="3403" y="3169"/>
                </a:cubicBezTo>
                <a:cubicBezTo>
                  <a:pt x="3736" y="3274"/>
                  <a:pt x="4096" y="3326"/>
                  <a:pt x="4457" y="3326"/>
                </a:cubicBezTo>
                <a:cubicBezTo>
                  <a:pt x="4674" y="3326"/>
                  <a:pt x="4891" y="3307"/>
                  <a:pt x="5104" y="3270"/>
                </a:cubicBezTo>
                <a:cubicBezTo>
                  <a:pt x="5938" y="3236"/>
                  <a:pt x="6739" y="3036"/>
                  <a:pt x="7506" y="2702"/>
                </a:cubicBezTo>
                <a:cubicBezTo>
                  <a:pt x="7873" y="2502"/>
                  <a:pt x="8273" y="2302"/>
                  <a:pt x="8673" y="2135"/>
                </a:cubicBezTo>
                <a:cubicBezTo>
                  <a:pt x="8897" y="2070"/>
                  <a:pt x="9128" y="2049"/>
                  <a:pt x="9364" y="2049"/>
                </a:cubicBezTo>
                <a:cubicBezTo>
                  <a:pt x="9789" y="2049"/>
                  <a:pt x="10227" y="2117"/>
                  <a:pt x="10658" y="2117"/>
                </a:cubicBezTo>
                <a:cubicBezTo>
                  <a:pt x="10844" y="2117"/>
                  <a:pt x="11028" y="2105"/>
                  <a:pt x="11208" y="2069"/>
                </a:cubicBezTo>
                <a:cubicBezTo>
                  <a:pt x="12176" y="1869"/>
                  <a:pt x="12876" y="1001"/>
                  <a:pt x="1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74;p46"/>
          <p:cNvSpPr/>
          <p:nvPr/>
        </p:nvSpPr>
        <p:spPr>
          <a:xfrm>
            <a:off x="2227502" y="3152973"/>
            <a:ext cx="166602" cy="184798"/>
          </a:xfrm>
          <a:custGeom>
            <a:avLst/>
            <a:gdLst/>
            <a:ahLst/>
            <a:cxnLst/>
            <a:rect l="l" t="t" r="r" b="b"/>
            <a:pathLst>
              <a:path w="9275" h="10288" extrusionOk="0">
                <a:moveTo>
                  <a:pt x="4404" y="0"/>
                </a:moveTo>
                <a:cubicBezTo>
                  <a:pt x="4504" y="867"/>
                  <a:pt x="4771" y="1701"/>
                  <a:pt x="4838" y="2569"/>
                </a:cubicBezTo>
                <a:cubicBezTo>
                  <a:pt x="4871" y="3002"/>
                  <a:pt x="4838" y="3436"/>
                  <a:pt x="4738" y="3870"/>
                </a:cubicBezTo>
                <a:cubicBezTo>
                  <a:pt x="4645" y="4101"/>
                  <a:pt x="4520" y="4180"/>
                  <a:pt x="4376" y="4180"/>
                </a:cubicBezTo>
                <a:cubicBezTo>
                  <a:pt x="4104" y="4180"/>
                  <a:pt x="3763" y="3902"/>
                  <a:pt x="3437" y="3836"/>
                </a:cubicBezTo>
                <a:cubicBezTo>
                  <a:pt x="3353" y="3820"/>
                  <a:pt x="3270" y="3811"/>
                  <a:pt x="3188" y="3811"/>
                </a:cubicBezTo>
                <a:cubicBezTo>
                  <a:pt x="2941" y="3811"/>
                  <a:pt x="2703" y="3886"/>
                  <a:pt x="2503" y="4036"/>
                </a:cubicBezTo>
                <a:cubicBezTo>
                  <a:pt x="2169" y="4337"/>
                  <a:pt x="2102" y="4837"/>
                  <a:pt x="2369" y="5171"/>
                </a:cubicBezTo>
                <a:cubicBezTo>
                  <a:pt x="2036" y="5171"/>
                  <a:pt x="1702" y="5204"/>
                  <a:pt x="1369" y="5271"/>
                </a:cubicBezTo>
                <a:cubicBezTo>
                  <a:pt x="1302" y="5304"/>
                  <a:pt x="1202" y="5304"/>
                  <a:pt x="1135" y="5337"/>
                </a:cubicBezTo>
                <a:cubicBezTo>
                  <a:pt x="768" y="5471"/>
                  <a:pt x="435" y="5771"/>
                  <a:pt x="301" y="6171"/>
                </a:cubicBezTo>
                <a:cubicBezTo>
                  <a:pt x="268" y="6371"/>
                  <a:pt x="268" y="6572"/>
                  <a:pt x="335" y="6772"/>
                </a:cubicBezTo>
                <a:cubicBezTo>
                  <a:pt x="435" y="6905"/>
                  <a:pt x="635" y="6872"/>
                  <a:pt x="601" y="7105"/>
                </a:cubicBezTo>
                <a:cubicBezTo>
                  <a:pt x="568" y="7272"/>
                  <a:pt x="501" y="7406"/>
                  <a:pt x="368" y="7506"/>
                </a:cubicBezTo>
                <a:cubicBezTo>
                  <a:pt x="268" y="7572"/>
                  <a:pt x="168" y="7706"/>
                  <a:pt x="101" y="7839"/>
                </a:cubicBezTo>
                <a:cubicBezTo>
                  <a:pt x="1" y="8139"/>
                  <a:pt x="134" y="8506"/>
                  <a:pt x="435" y="8673"/>
                </a:cubicBezTo>
                <a:cubicBezTo>
                  <a:pt x="701" y="8840"/>
                  <a:pt x="968" y="9007"/>
                  <a:pt x="1235" y="9207"/>
                </a:cubicBezTo>
                <a:cubicBezTo>
                  <a:pt x="1535" y="9507"/>
                  <a:pt x="1669" y="10041"/>
                  <a:pt x="2102" y="10174"/>
                </a:cubicBezTo>
                <a:cubicBezTo>
                  <a:pt x="2199" y="10188"/>
                  <a:pt x="2296" y="10196"/>
                  <a:pt x="2393" y="10196"/>
                </a:cubicBezTo>
                <a:cubicBezTo>
                  <a:pt x="2529" y="10196"/>
                  <a:pt x="2666" y="10180"/>
                  <a:pt x="2803" y="10141"/>
                </a:cubicBezTo>
                <a:cubicBezTo>
                  <a:pt x="2845" y="10136"/>
                  <a:pt x="2887" y="10133"/>
                  <a:pt x="2927" y="10133"/>
                </a:cubicBezTo>
                <a:cubicBezTo>
                  <a:pt x="3254" y="10133"/>
                  <a:pt x="3524" y="10287"/>
                  <a:pt x="3834" y="10287"/>
                </a:cubicBezTo>
                <a:cubicBezTo>
                  <a:pt x="3970" y="10287"/>
                  <a:pt x="4112" y="10258"/>
                  <a:pt x="4271" y="10174"/>
                </a:cubicBezTo>
                <a:cubicBezTo>
                  <a:pt x="4471" y="10074"/>
                  <a:pt x="4638" y="9874"/>
                  <a:pt x="4871" y="9774"/>
                </a:cubicBezTo>
                <a:cubicBezTo>
                  <a:pt x="5171" y="9674"/>
                  <a:pt x="5472" y="9607"/>
                  <a:pt x="5772" y="9540"/>
                </a:cubicBezTo>
                <a:cubicBezTo>
                  <a:pt x="6072" y="9407"/>
                  <a:pt x="6372" y="9274"/>
                  <a:pt x="6639" y="9073"/>
                </a:cubicBezTo>
                <a:cubicBezTo>
                  <a:pt x="7206" y="8706"/>
                  <a:pt x="7706" y="8273"/>
                  <a:pt x="8107" y="7706"/>
                </a:cubicBezTo>
                <a:cubicBezTo>
                  <a:pt x="8907" y="6638"/>
                  <a:pt x="9274" y="5304"/>
                  <a:pt x="9141" y="3970"/>
                </a:cubicBezTo>
                <a:cubicBezTo>
                  <a:pt x="9107" y="3169"/>
                  <a:pt x="8741" y="2402"/>
                  <a:pt x="8173" y="1835"/>
                </a:cubicBezTo>
                <a:cubicBezTo>
                  <a:pt x="7106" y="934"/>
                  <a:pt x="5405" y="1034"/>
                  <a:pt x="4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75;p46"/>
          <p:cNvSpPr/>
          <p:nvPr/>
        </p:nvSpPr>
        <p:spPr>
          <a:xfrm>
            <a:off x="2303609" y="3198508"/>
            <a:ext cx="39553" cy="66515"/>
          </a:xfrm>
          <a:custGeom>
            <a:avLst/>
            <a:gdLst/>
            <a:ahLst/>
            <a:cxnLst/>
            <a:rect l="l" t="t" r="r" b="b"/>
            <a:pathLst>
              <a:path w="2202" h="3703" extrusionOk="0">
                <a:moveTo>
                  <a:pt x="601" y="0"/>
                </a:moveTo>
                <a:lnTo>
                  <a:pt x="601" y="0"/>
                </a:lnTo>
                <a:cubicBezTo>
                  <a:pt x="667" y="434"/>
                  <a:pt x="601" y="901"/>
                  <a:pt x="501" y="1301"/>
                </a:cubicBezTo>
                <a:cubicBezTo>
                  <a:pt x="402" y="1547"/>
                  <a:pt x="286" y="1630"/>
                  <a:pt x="152" y="1630"/>
                </a:cubicBezTo>
                <a:cubicBezTo>
                  <a:pt x="104" y="1630"/>
                  <a:pt x="53" y="1619"/>
                  <a:pt x="0" y="1601"/>
                </a:cubicBezTo>
                <a:lnTo>
                  <a:pt x="0" y="1601"/>
                </a:lnTo>
                <a:cubicBezTo>
                  <a:pt x="0" y="1602"/>
                  <a:pt x="1535" y="2702"/>
                  <a:pt x="1835" y="3703"/>
                </a:cubicBezTo>
                <a:cubicBezTo>
                  <a:pt x="2202" y="2102"/>
                  <a:pt x="601" y="1"/>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76;p46"/>
          <p:cNvSpPr/>
          <p:nvPr/>
        </p:nvSpPr>
        <p:spPr>
          <a:xfrm>
            <a:off x="2244890" y="3285393"/>
            <a:ext cx="25183" cy="47942"/>
          </a:xfrm>
          <a:custGeom>
            <a:avLst/>
            <a:gdLst/>
            <a:ahLst/>
            <a:cxnLst/>
            <a:rect l="l" t="t" r="r" b="b"/>
            <a:pathLst>
              <a:path w="1402" h="2669" extrusionOk="0">
                <a:moveTo>
                  <a:pt x="1401" y="0"/>
                </a:moveTo>
                <a:cubicBezTo>
                  <a:pt x="1401" y="0"/>
                  <a:pt x="334" y="0"/>
                  <a:pt x="0" y="1668"/>
                </a:cubicBezTo>
                <a:cubicBezTo>
                  <a:pt x="100" y="1701"/>
                  <a:pt x="167" y="1768"/>
                  <a:pt x="267" y="1835"/>
                </a:cubicBezTo>
                <a:cubicBezTo>
                  <a:pt x="501" y="2068"/>
                  <a:pt x="634" y="2435"/>
                  <a:pt x="868" y="2669"/>
                </a:cubicBezTo>
                <a:cubicBezTo>
                  <a:pt x="534" y="2202"/>
                  <a:pt x="601" y="367"/>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77;p46"/>
          <p:cNvSpPr/>
          <p:nvPr/>
        </p:nvSpPr>
        <p:spPr>
          <a:xfrm>
            <a:off x="2320386" y="3287782"/>
            <a:ext cx="23980" cy="38368"/>
          </a:xfrm>
          <a:custGeom>
            <a:avLst/>
            <a:gdLst/>
            <a:ahLst/>
            <a:cxnLst/>
            <a:rect l="l" t="t" r="r" b="b"/>
            <a:pathLst>
              <a:path w="1335" h="2136" extrusionOk="0">
                <a:moveTo>
                  <a:pt x="1068" y="1"/>
                </a:moveTo>
                <a:lnTo>
                  <a:pt x="1068" y="1"/>
                </a:lnTo>
                <a:cubicBezTo>
                  <a:pt x="1101" y="835"/>
                  <a:pt x="701" y="1635"/>
                  <a:pt x="0" y="2135"/>
                </a:cubicBezTo>
                <a:cubicBezTo>
                  <a:pt x="200" y="2102"/>
                  <a:pt x="401" y="2069"/>
                  <a:pt x="601" y="2002"/>
                </a:cubicBezTo>
                <a:cubicBezTo>
                  <a:pt x="801" y="1935"/>
                  <a:pt x="1001" y="1835"/>
                  <a:pt x="1168" y="1735"/>
                </a:cubicBezTo>
                <a:cubicBezTo>
                  <a:pt x="1335" y="1168"/>
                  <a:pt x="1268" y="534"/>
                  <a:pt x="1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78;p46"/>
          <p:cNvSpPr/>
          <p:nvPr/>
        </p:nvSpPr>
        <p:spPr>
          <a:xfrm>
            <a:off x="2266463" y="3232062"/>
            <a:ext cx="43146" cy="64126"/>
          </a:xfrm>
          <a:custGeom>
            <a:avLst/>
            <a:gdLst/>
            <a:ahLst/>
            <a:cxnLst/>
            <a:rect l="l" t="t" r="r" b="b"/>
            <a:pathLst>
              <a:path w="2402" h="3570" extrusionOk="0">
                <a:moveTo>
                  <a:pt x="67" y="0"/>
                </a:moveTo>
                <a:lnTo>
                  <a:pt x="67" y="0"/>
                </a:lnTo>
                <a:cubicBezTo>
                  <a:pt x="0" y="267"/>
                  <a:pt x="34" y="534"/>
                  <a:pt x="200" y="768"/>
                </a:cubicBezTo>
                <a:cubicBezTo>
                  <a:pt x="1368" y="1034"/>
                  <a:pt x="2068" y="2202"/>
                  <a:pt x="1801" y="3369"/>
                </a:cubicBezTo>
                <a:cubicBezTo>
                  <a:pt x="1768" y="3436"/>
                  <a:pt x="1768" y="3503"/>
                  <a:pt x="1735" y="3570"/>
                </a:cubicBezTo>
                <a:cubicBezTo>
                  <a:pt x="1735" y="3570"/>
                  <a:pt x="2402" y="2969"/>
                  <a:pt x="2035" y="1668"/>
                </a:cubicBezTo>
                <a:cubicBezTo>
                  <a:pt x="1701" y="401"/>
                  <a:pt x="67"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79;p46"/>
          <p:cNvSpPr/>
          <p:nvPr/>
        </p:nvSpPr>
        <p:spPr>
          <a:xfrm>
            <a:off x="2398272" y="3292380"/>
            <a:ext cx="218119" cy="129599"/>
          </a:xfrm>
          <a:custGeom>
            <a:avLst/>
            <a:gdLst/>
            <a:ahLst/>
            <a:cxnLst/>
            <a:rect l="l" t="t" r="r" b="b"/>
            <a:pathLst>
              <a:path w="12143" h="7215" extrusionOk="0">
                <a:moveTo>
                  <a:pt x="5084" y="1"/>
                </a:moveTo>
                <a:cubicBezTo>
                  <a:pt x="4936" y="1"/>
                  <a:pt x="4786" y="26"/>
                  <a:pt x="4637" y="78"/>
                </a:cubicBezTo>
                <a:cubicBezTo>
                  <a:pt x="4170" y="212"/>
                  <a:pt x="3770" y="545"/>
                  <a:pt x="3570" y="1012"/>
                </a:cubicBezTo>
                <a:cubicBezTo>
                  <a:pt x="3270" y="1546"/>
                  <a:pt x="3303" y="2213"/>
                  <a:pt x="3036" y="2780"/>
                </a:cubicBezTo>
                <a:cubicBezTo>
                  <a:pt x="2769" y="3481"/>
                  <a:pt x="2169" y="3981"/>
                  <a:pt x="1435" y="4148"/>
                </a:cubicBezTo>
                <a:lnTo>
                  <a:pt x="1302" y="4181"/>
                </a:lnTo>
                <a:cubicBezTo>
                  <a:pt x="1048" y="4220"/>
                  <a:pt x="794" y="4236"/>
                  <a:pt x="540" y="4236"/>
                </a:cubicBezTo>
                <a:cubicBezTo>
                  <a:pt x="360" y="4236"/>
                  <a:pt x="180" y="4228"/>
                  <a:pt x="1" y="4214"/>
                </a:cubicBezTo>
                <a:lnTo>
                  <a:pt x="1" y="4214"/>
                </a:lnTo>
                <a:cubicBezTo>
                  <a:pt x="201" y="4748"/>
                  <a:pt x="201" y="5048"/>
                  <a:pt x="635" y="5415"/>
                </a:cubicBezTo>
                <a:cubicBezTo>
                  <a:pt x="1031" y="5742"/>
                  <a:pt x="1510" y="5906"/>
                  <a:pt x="2002" y="5906"/>
                </a:cubicBezTo>
                <a:cubicBezTo>
                  <a:pt x="2213" y="5906"/>
                  <a:pt x="2426" y="5876"/>
                  <a:pt x="2636" y="5816"/>
                </a:cubicBezTo>
                <a:cubicBezTo>
                  <a:pt x="2703" y="6383"/>
                  <a:pt x="2836" y="6983"/>
                  <a:pt x="3470" y="7183"/>
                </a:cubicBezTo>
                <a:cubicBezTo>
                  <a:pt x="3565" y="7204"/>
                  <a:pt x="3660" y="7215"/>
                  <a:pt x="3755" y="7215"/>
                </a:cubicBezTo>
                <a:cubicBezTo>
                  <a:pt x="4260" y="7215"/>
                  <a:pt x="4741" y="6922"/>
                  <a:pt x="4938" y="6416"/>
                </a:cubicBezTo>
                <a:cubicBezTo>
                  <a:pt x="5270" y="6811"/>
                  <a:pt x="5745" y="7025"/>
                  <a:pt x="6226" y="7025"/>
                </a:cubicBezTo>
                <a:cubicBezTo>
                  <a:pt x="6516" y="7025"/>
                  <a:pt x="6808" y="6946"/>
                  <a:pt x="7072" y="6783"/>
                </a:cubicBezTo>
                <a:cubicBezTo>
                  <a:pt x="7721" y="6360"/>
                  <a:pt x="7964" y="5937"/>
                  <a:pt x="8628" y="5937"/>
                </a:cubicBezTo>
                <a:cubicBezTo>
                  <a:pt x="8750" y="5937"/>
                  <a:pt x="8886" y="5951"/>
                  <a:pt x="9041" y="5982"/>
                </a:cubicBezTo>
                <a:cubicBezTo>
                  <a:pt x="9327" y="6034"/>
                  <a:pt x="9608" y="6076"/>
                  <a:pt x="9881" y="6076"/>
                </a:cubicBezTo>
                <a:cubicBezTo>
                  <a:pt x="10306" y="6076"/>
                  <a:pt x="10709" y="5974"/>
                  <a:pt x="11075" y="5649"/>
                </a:cubicBezTo>
                <a:cubicBezTo>
                  <a:pt x="11576" y="5182"/>
                  <a:pt x="11943" y="4581"/>
                  <a:pt x="12143" y="3948"/>
                </a:cubicBezTo>
                <a:cubicBezTo>
                  <a:pt x="12143" y="3914"/>
                  <a:pt x="12143" y="3881"/>
                  <a:pt x="12143" y="3848"/>
                </a:cubicBezTo>
                <a:cubicBezTo>
                  <a:pt x="12143" y="3814"/>
                  <a:pt x="12076" y="3814"/>
                  <a:pt x="12043" y="3814"/>
                </a:cubicBezTo>
                <a:cubicBezTo>
                  <a:pt x="10742" y="3647"/>
                  <a:pt x="8907" y="3714"/>
                  <a:pt x="8140" y="2413"/>
                </a:cubicBezTo>
                <a:cubicBezTo>
                  <a:pt x="7973" y="2080"/>
                  <a:pt x="7840" y="1713"/>
                  <a:pt x="7740" y="1379"/>
                </a:cubicBezTo>
                <a:cubicBezTo>
                  <a:pt x="7640" y="1012"/>
                  <a:pt x="7439" y="712"/>
                  <a:pt x="7139" y="478"/>
                </a:cubicBezTo>
                <a:cubicBezTo>
                  <a:pt x="7006" y="390"/>
                  <a:pt x="6847" y="347"/>
                  <a:pt x="6688" y="347"/>
                </a:cubicBezTo>
                <a:cubicBezTo>
                  <a:pt x="6488" y="347"/>
                  <a:pt x="6287" y="415"/>
                  <a:pt x="6138" y="545"/>
                </a:cubicBezTo>
                <a:cubicBezTo>
                  <a:pt x="5892" y="200"/>
                  <a:pt x="5500" y="1"/>
                  <a:pt x="5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80;p46"/>
          <p:cNvSpPr/>
          <p:nvPr/>
        </p:nvSpPr>
        <p:spPr>
          <a:xfrm>
            <a:off x="2523506" y="3348298"/>
            <a:ext cx="61126" cy="53941"/>
          </a:xfrm>
          <a:custGeom>
            <a:avLst/>
            <a:gdLst/>
            <a:ahLst/>
            <a:cxnLst/>
            <a:rect l="l" t="t" r="r" b="b"/>
            <a:pathLst>
              <a:path w="3403" h="3003" extrusionOk="0">
                <a:moveTo>
                  <a:pt x="67" y="1"/>
                </a:moveTo>
                <a:lnTo>
                  <a:pt x="67" y="1"/>
                </a:lnTo>
                <a:cubicBezTo>
                  <a:pt x="0" y="1101"/>
                  <a:pt x="334" y="2169"/>
                  <a:pt x="1001" y="3003"/>
                </a:cubicBezTo>
                <a:cubicBezTo>
                  <a:pt x="1228" y="2889"/>
                  <a:pt x="1470" y="2822"/>
                  <a:pt x="1717" y="2822"/>
                </a:cubicBezTo>
                <a:cubicBezTo>
                  <a:pt x="1833" y="2822"/>
                  <a:pt x="1951" y="2837"/>
                  <a:pt x="2069" y="2869"/>
                </a:cubicBezTo>
                <a:cubicBezTo>
                  <a:pt x="2323" y="2948"/>
                  <a:pt x="2588" y="2980"/>
                  <a:pt x="2852" y="2980"/>
                </a:cubicBezTo>
                <a:cubicBezTo>
                  <a:pt x="3038" y="2980"/>
                  <a:pt x="3223" y="2964"/>
                  <a:pt x="3403" y="2936"/>
                </a:cubicBezTo>
                <a:cubicBezTo>
                  <a:pt x="2402" y="2669"/>
                  <a:pt x="668" y="1202"/>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81;p46"/>
          <p:cNvSpPr/>
          <p:nvPr/>
        </p:nvSpPr>
        <p:spPr>
          <a:xfrm>
            <a:off x="2484564" y="3348298"/>
            <a:ext cx="19184" cy="69533"/>
          </a:xfrm>
          <a:custGeom>
            <a:avLst/>
            <a:gdLst/>
            <a:ahLst/>
            <a:cxnLst/>
            <a:rect l="l" t="t" r="r" b="b"/>
            <a:pathLst>
              <a:path w="1068" h="3871" extrusionOk="0">
                <a:moveTo>
                  <a:pt x="467" y="1"/>
                </a:moveTo>
                <a:lnTo>
                  <a:pt x="467" y="1"/>
                </a:lnTo>
                <a:cubicBezTo>
                  <a:pt x="134" y="1068"/>
                  <a:pt x="0" y="2202"/>
                  <a:pt x="134" y="3336"/>
                </a:cubicBezTo>
                <a:cubicBezTo>
                  <a:pt x="367" y="3603"/>
                  <a:pt x="701" y="3803"/>
                  <a:pt x="1068" y="3870"/>
                </a:cubicBezTo>
                <a:cubicBezTo>
                  <a:pt x="401" y="3003"/>
                  <a:pt x="46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82;p46"/>
          <p:cNvSpPr/>
          <p:nvPr/>
        </p:nvSpPr>
        <p:spPr>
          <a:xfrm>
            <a:off x="2419252" y="3351890"/>
            <a:ext cx="56330" cy="46433"/>
          </a:xfrm>
          <a:custGeom>
            <a:avLst/>
            <a:gdLst/>
            <a:ahLst/>
            <a:cxnLst/>
            <a:rect l="l" t="t" r="r" b="b"/>
            <a:pathLst>
              <a:path w="3136" h="2585" extrusionOk="0">
                <a:moveTo>
                  <a:pt x="3136" y="1"/>
                </a:moveTo>
                <a:lnTo>
                  <a:pt x="3136" y="1"/>
                </a:lnTo>
                <a:cubicBezTo>
                  <a:pt x="2469" y="468"/>
                  <a:pt x="1868" y="1035"/>
                  <a:pt x="1368" y="1669"/>
                </a:cubicBezTo>
                <a:cubicBezTo>
                  <a:pt x="1001" y="2036"/>
                  <a:pt x="501" y="2302"/>
                  <a:pt x="0" y="2436"/>
                </a:cubicBezTo>
                <a:cubicBezTo>
                  <a:pt x="272" y="2533"/>
                  <a:pt x="556" y="2585"/>
                  <a:pt x="844" y="2585"/>
                </a:cubicBezTo>
                <a:cubicBezTo>
                  <a:pt x="1050" y="2585"/>
                  <a:pt x="1259" y="2558"/>
                  <a:pt x="1468" y="2503"/>
                </a:cubicBezTo>
                <a:cubicBezTo>
                  <a:pt x="1668" y="1635"/>
                  <a:pt x="3136" y="1"/>
                  <a:pt x="3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83;p46"/>
          <p:cNvSpPr/>
          <p:nvPr/>
        </p:nvSpPr>
        <p:spPr>
          <a:xfrm>
            <a:off x="2534895" y="2541207"/>
            <a:ext cx="499124" cy="286430"/>
          </a:xfrm>
          <a:custGeom>
            <a:avLst/>
            <a:gdLst/>
            <a:ahLst/>
            <a:cxnLst/>
            <a:rect l="l" t="t" r="r" b="b"/>
            <a:pathLst>
              <a:path w="27787" h="15946" extrusionOk="0">
                <a:moveTo>
                  <a:pt x="10695" y="0"/>
                </a:moveTo>
                <a:cubicBezTo>
                  <a:pt x="10408" y="0"/>
                  <a:pt x="10124" y="67"/>
                  <a:pt x="9874" y="201"/>
                </a:cubicBezTo>
                <a:lnTo>
                  <a:pt x="400" y="5604"/>
                </a:lnTo>
                <a:cubicBezTo>
                  <a:pt x="234" y="5671"/>
                  <a:pt x="134" y="5771"/>
                  <a:pt x="67" y="5938"/>
                </a:cubicBezTo>
                <a:cubicBezTo>
                  <a:pt x="0" y="6205"/>
                  <a:pt x="134" y="6472"/>
                  <a:pt x="400" y="6572"/>
                </a:cubicBezTo>
                <a:lnTo>
                  <a:pt x="16245" y="15745"/>
                </a:lnTo>
                <a:cubicBezTo>
                  <a:pt x="16495" y="15879"/>
                  <a:pt x="16779" y="15945"/>
                  <a:pt x="17067" y="15945"/>
                </a:cubicBezTo>
                <a:cubicBezTo>
                  <a:pt x="17354" y="15945"/>
                  <a:pt x="17646" y="15879"/>
                  <a:pt x="17913" y="15745"/>
                </a:cubicBezTo>
                <a:lnTo>
                  <a:pt x="27386" y="10341"/>
                </a:lnTo>
                <a:cubicBezTo>
                  <a:pt x="27520" y="10275"/>
                  <a:pt x="27653" y="10141"/>
                  <a:pt x="27687" y="10008"/>
                </a:cubicBezTo>
                <a:cubicBezTo>
                  <a:pt x="27787" y="9741"/>
                  <a:pt x="27653" y="9441"/>
                  <a:pt x="27386" y="9374"/>
                </a:cubicBezTo>
                <a:lnTo>
                  <a:pt x="11542" y="201"/>
                </a:lnTo>
                <a:cubicBezTo>
                  <a:pt x="11275" y="67"/>
                  <a:pt x="10983" y="0"/>
                  <a:pt x="106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84;p46"/>
          <p:cNvSpPr/>
          <p:nvPr/>
        </p:nvSpPr>
        <p:spPr>
          <a:xfrm>
            <a:off x="2560060" y="2453118"/>
            <a:ext cx="456589" cy="263672"/>
          </a:xfrm>
          <a:custGeom>
            <a:avLst/>
            <a:gdLst/>
            <a:ahLst/>
            <a:cxnLst/>
            <a:rect l="l" t="t" r="r" b="b"/>
            <a:pathLst>
              <a:path w="25419" h="14679" extrusionOk="0">
                <a:moveTo>
                  <a:pt x="9540" y="1"/>
                </a:moveTo>
                <a:lnTo>
                  <a:pt x="0" y="5505"/>
                </a:lnTo>
                <a:lnTo>
                  <a:pt x="15878" y="14678"/>
                </a:lnTo>
                <a:lnTo>
                  <a:pt x="25418" y="9174"/>
                </a:lnTo>
                <a:lnTo>
                  <a:pt x="95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85;p46"/>
          <p:cNvSpPr/>
          <p:nvPr/>
        </p:nvSpPr>
        <p:spPr>
          <a:xfrm>
            <a:off x="2560060" y="2551984"/>
            <a:ext cx="285227" cy="263672"/>
          </a:xfrm>
          <a:custGeom>
            <a:avLst/>
            <a:gdLst/>
            <a:ahLst/>
            <a:cxnLst/>
            <a:rect l="l" t="t" r="r" b="b"/>
            <a:pathLst>
              <a:path w="15879" h="14679" extrusionOk="0">
                <a:moveTo>
                  <a:pt x="0" y="1"/>
                </a:moveTo>
                <a:lnTo>
                  <a:pt x="0" y="5505"/>
                </a:lnTo>
                <a:lnTo>
                  <a:pt x="15878" y="14678"/>
                </a:lnTo>
                <a:lnTo>
                  <a:pt x="15878" y="917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86;p46"/>
          <p:cNvSpPr/>
          <p:nvPr/>
        </p:nvSpPr>
        <p:spPr>
          <a:xfrm>
            <a:off x="2845269" y="2617906"/>
            <a:ext cx="171380" cy="197749"/>
          </a:xfrm>
          <a:custGeom>
            <a:avLst/>
            <a:gdLst/>
            <a:ahLst/>
            <a:cxnLst/>
            <a:rect l="l" t="t" r="r" b="b"/>
            <a:pathLst>
              <a:path w="9541" h="11009" extrusionOk="0">
                <a:moveTo>
                  <a:pt x="9540" y="0"/>
                </a:moveTo>
                <a:lnTo>
                  <a:pt x="0" y="5504"/>
                </a:lnTo>
                <a:lnTo>
                  <a:pt x="0" y="11008"/>
                </a:lnTo>
                <a:lnTo>
                  <a:pt x="9540" y="5504"/>
                </a:lnTo>
                <a:lnTo>
                  <a:pt x="95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87;p46"/>
          <p:cNvSpPr/>
          <p:nvPr/>
        </p:nvSpPr>
        <p:spPr>
          <a:xfrm>
            <a:off x="2687073" y="2528830"/>
            <a:ext cx="202545" cy="112248"/>
          </a:xfrm>
          <a:custGeom>
            <a:avLst/>
            <a:gdLst/>
            <a:ahLst/>
            <a:cxnLst/>
            <a:rect l="l" t="t" r="r" b="b"/>
            <a:pathLst>
              <a:path w="11276" h="6249" extrusionOk="0">
                <a:moveTo>
                  <a:pt x="2437" y="1"/>
                </a:moveTo>
                <a:cubicBezTo>
                  <a:pt x="1898" y="1"/>
                  <a:pt x="1360" y="118"/>
                  <a:pt x="868" y="356"/>
                </a:cubicBezTo>
                <a:cubicBezTo>
                  <a:pt x="1" y="890"/>
                  <a:pt x="34" y="1724"/>
                  <a:pt x="968" y="2257"/>
                </a:cubicBezTo>
                <a:lnTo>
                  <a:pt x="7106" y="5826"/>
                </a:lnTo>
                <a:cubicBezTo>
                  <a:pt x="7648" y="6106"/>
                  <a:pt x="8245" y="6249"/>
                  <a:pt x="8839" y="6249"/>
                </a:cubicBezTo>
                <a:cubicBezTo>
                  <a:pt x="9379" y="6249"/>
                  <a:pt x="9916" y="6131"/>
                  <a:pt x="10408" y="5893"/>
                </a:cubicBezTo>
                <a:cubicBezTo>
                  <a:pt x="11276" y="5393"/>
                  <a:pt x="11242" y="4526"/>
                  <a:pt x="10308" y="3992"/>
                </a:cubicBezTo>
                <a:lnTo>
                  <a:pt x="4171" y="423"/>
                </a:lnTo>
                <a:cubicBezTo>
                  <a:pt x="3629" y="143"/>
                  <a:pt x="3031" y="1"/>
                  <a:pt x="2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88;p46"/>
          <p:cNvSpPr/>
          <p:nvPr/>
        </p:nvSpPr>
        <p:spPr>
          <a:xfrm>
            <a:off x="2709257" y="2393214"/>
            <a:ext cx="227100" cy="237285"/>
          </a:xfrm>
          <a:custGeom>
            <a:avLst/>
            <a:gdLst/>
            <a:ahLst/>
            <a:cxnLst/>
            <a:rect l="l" t="t" r="r" b="b"/>
            <a:pathLst>
              <a:path w="12643" h="13210" extrusionOk="0">
                <a:moveTo>
                  <a:pt x="2102" y="0"/>
                </a:moveTo>
                <a:cubicBezTo>
                  <a:pt x="0" y="2736"/>
                  <a:pt x="1001" y="9507"/>
                  <a:pt x="1001" y="9507"/>
                </a:cubicBezTo>
                <a:lnTo>
                  <a:pt x="7372" y="13210"/>
                </a:lnTo>
                <a:cubicBezTo>
                  <a:pt x="8706" y="9073"/>
                  <a:pt x="12642" y="6772"/>
                  <a:pt x="12642" y="6772"/>
                </a:cubicBezTo>
                <a:cubicBezTo>
                  <a:pt x="11608" y="5838"/>
                  <a:pt x="9640" y="6472"/>
                  <a:pt x="8940" y="6005"/>
                </a:cubicBezTo>
                <a:cubicBezTo>
                  <a:pt x="7839" y="5204"/>
                  <a:pt x="8239" y="4503"/>
                  <a:pt x="7372" y="3503"/>
                </a:cubicBezTo>
                <a:cubicBezTo>
                  <a:pt x="6471" y="2469"/>
                  <a:pt x="4937" y="2936"/>
                  <a:pt x="3403" y="2335"/>
                </a:cubicBezTo>
                <a:cubicBezTo>
                  <a:pt x="2469" y="1968"/>
                  <a:pt x="2102" y="0"/>
                  <a:pt x="2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89;p46"/>
          <p:cNvSpPr/>
          <p:nvPr/>
        </p:nvSpPr>
        <p:spPr>
          <a:xfrm>
            <a:off x="2768569" y="2439341"/>
            <a:ext cx="48553" cy="105476"/>
          </a:xfrm>
          <a:custGeom>
            <a:avLst/>
            <a:gdLst/>
            <a:ahLst/>
            <a:cxnLst/>
            <a:rect l="l" t="t" r="r" b="b"/>
            <a:pathLst>
              <a:path w="2703" h="5872" extrusionOk="0">
                <a:moveTo>
                  <a:pt x="834" y="1"/>
                </a:moveTo>
                <a:cubicBezTo>
                  <a:pt x="0" y="2169"/>
                  <a:pt x="434" y="5872"/>
                  <a:pt x="434" y="5872"/>
                </a:cubicBezTo>
                <a:cubicBezTo>
                  <a:pt x="568" y="3570"/>
                  <a:pt x="1935" y="735"/>
                  <a:pt x="2702" y="268"/>
                </a:cubicBezTo>
                <a:cubicBezTo>
                  <a:pt x="2135" y="134"/>
                  <a:pt x="1502" y="134"/>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90;p46"/>
          <p:cNvSpPr/>
          <p:nvPr/>
        </p:nvSpPr>
        <p:spPr>
          <a:xfrm>
            <a:off x="2819492" y="2495061"/>
            <a:ext cx="83903" cy="82107"/>
          </a:xfrm>
          <a:custGeom>
            <a:avLst/>
            <a:gdLst/>
            <a:ahLst/>
            <a:cxnLst/>
            <a:rect l="l" t="t" r="r" b="b"/>
            <a:pathLst>
              <a:path w="4671" h="4571" extrusionOk="0">
                <a:moveTo>
                  <a:pt x="2436" y="1"/>
                </a:moveTo>
                <a:cubicBezTo>
                  <a:pt x="935" y="1502"/>
                  <a:pt x="1" y="4571"/>
                  <a:pt x="1" y="4571"/>
                </a:cubicBezTo>
                <a:cubicBezTo>
                  <a:pt x="601" y="3470"/>
                  <a:pt x="3737" y="635"/>
                  <a:pt x="4671" y="535"/>
                </a:cubicBezTo>
                <a:cubicBezTo>
                  <a:pt x="3904" y="501"/>
                  <a:pt x="3170" y="568"/>
                  <a:pt x="2803" y="301"/>
                </a:cubicBezTo>
                <a:cubicBezTo>
                  <a:pt x="2669" y="201"/>
                  <a:pt x="2536" y="101"/>
                  <a:pt x="2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91;p46"/>
          <p:cNvSpPr/>
          <p:nvPr/>
        </p:nvSpPr>
        <p:spPr>
          <a:xfrm>
            <a:off x="1318564" y="1793428"/>
            <a:ext cx="127031" cy="107865"/>
          </a:xfrm>
          <a:custGeom>
            <a:avLst/>
            <a:gdLst/>
            <a:ahLst/>
            <a:cxnLst/>
            <a:rect l="l" t="t" r="r" b="b"/>
            <a:pathLst>
              <a:path w="7072" h="6005" extrusionOk="0">
                <a:moveTo>
                  <a:pt x="1134" y="1"/>
                </a:moveTo>
                <a:lnTo>
                  <a:pt x="0" y="668"/>
                </a:lnTo>
                <a:lnTo>
                  <a:pt x="667" y="5004"/>
                </a:lnTo>
                <a:lnTo>
                  <a:pt x="1801" y="4337"/>
                </a:lnTo>
                <a:lnTo>
                  <a:pt x="2802" y="3203"/>
                </a:lnTo>
                <a:lnTo>
                  <a:pt x="2802" y="6005"/>
                </a:lnTo>
                <a:lnTo>
                  <a:pt x="3603" y="5738"/>
                </a:lnTo>
                <a:lnTo>
                  <a:pt x="6972" y="2102"/>
                </a:lnTo>
                <a:cubicBezTo>
                  <a:pt x="7072" y="1969"/>
                  <a:pt x="7072" y="1769"/>
                  <a:pt x="6938" y="1669"/>
                </a:cubicBezTo>
                <a:cubicBezTo>
                  <a:pt x="6938" y="1669"/>
                  <a:pt x="6905" y="1635"/>
                  <a:pt x="6905" y="1635"/>
                </a:cubicBezTo>
                <a:lnTo>
                  <a:pt x="4103" y="34"/>
                </a:lnTo>
                <a:cubicBezTo>
                  <a:pt x="4036" y="1"/>
                  <a:pt x="4003" y="1"/>
                  <a:pt x="3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92;p46"/>
          <p:cNvSpPr/>
          <p:nvPr/>
        </p:nvSpPr>
        <p:spPr>
          <a:xfrm>
            <a:off x="1368895" y="1822186"/>
            <a:ext cx="76700" cy="79107"/>
          </a:xfrm>
          <a:custGeom>
            <a:avLst/>
            <a:gdLst/>
            <a:ahLst/>
            <a:cxnLst/>
            <a:rect l="l" t="t" r="r" b="b"/>
            <a:pathLst>
              <a:path w="4270" h="4404" extrusionOk="0">
                <a:moveTo>
                  <a:pt x="801" y="1"/>
                </a:moveTo>
                <a:lnTo>
                  <a:pt x="0" y="668"/>
                </a:lnTo>
                <a:lnTo>
                  <a:pt x="0" y="4404"/>
                </a:lnTo>
                <a:lnTo>
                  <a:pt x="801" y="4137"/>
                </a:lnTo>
                <a:lnTo>
                  <a:pt x="4170" y="501"/>
                </a:lnTo>
                <a:cubicBezTo>
                  <a:pt x="4270" y="368"/>
                  <a:pt x="4270" y="201"/>
                  <a:pt x="4136" y="68"/>
                </a:cubicBezTo>
                <a:cubicBezTo>
                  <a:pt x="4070" y="34"/>
                  <a:pt x="4003" y="1"/>
                  <a:pt x="39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93;p46"/>
          <p:cNvSpPr/>
          <p:nvPr/>
        </p:nvSpPr>
        <p:spPr>
          <a:xfrm>
            <a:off x="1064502" y="1445314"/>
            <a:ext cx="318780" cy="674689"/>
          </a:xfrm>
          <a:custGeom>
            <a:avLst/>
            <a:gdLst/>
            <a:ahLst/>
            <a:cxnLst/>
            <a:rect l="l" t="t" r="r" b="b"/>
            <a:pathLst>
              <a:path w="17747" h="37561" extrusionOk="0">
                <a:moveTo>
                  <a:pt x="15078" y="0"/>
                </a:moveTo>
                <a:cubicBezTo>
                  <a:pt x="14620" y="0"/>
                  <a:pt x="14161" y="100"/>
                  <a:pt x="13744" y="300"/>
                </a:cubicBezTo>
                <a:lnTo>
                  <a:pt x="1335" y="7439"/>
                </a:lnTo>
                <a:cubicBezTo>
                  <a:pt x="534" y="7973"/>
                  <a:pt x="34" y="8806"/>
                  <a:pt x="1" y="9740"/>
                </a:cubicBezTo>
                <a:lnTo>
                  <a:pt x="1" y="34959"/>
                </a:lnTo>
                <a:cubicBezTo>
                  <a:pt x="34" y="35893"/>
                  <a:pt x="534" y="36726"/>
                  <a:pt x="1335" y="37260"/>
                </a:cubicBezTo>
                <a:cubicBezTo>
                  <a:pt x="1752" y="37460"/>
                  <a:pt x="2202" y="37560"/>
                  <a:pt x="2653" y="37560"/>
                </a:cubicBezTo>
                <a:cubicBezTo>
                  <a:pt x="3103" y="37560"/>
                  <a:pt x="3553" y="37460"/>
                  <a:pt x="3970" y="37260"/>
                </a:cubicBezTo>
                <a:lnTo>
                  <a:pt x="16546" y="30022"/>
                </a:lnTo>
                <a:cubicBezTo>
                  <a:pt x="17713" y="29354"/>
                  <a:pt x="17747" y="28654"/>
                  <a:pt x="17747" y="27820"/>
                </a:cubicBezTo>
                <a:lnTo>
                  <a:pt x="17747" y="2602"/>
                </a:lnTo>
                <a:cubicBezTo>
                  <a:pt x="17680" y="1668"/>
                  <a:pt x="17180" y="834"/>
                  <a:pt x="16412" y="300"/>
                </a:cubicBezTo>
                <a:cubicBezTo>
                  <a:pt x="15995" y="100"/>
                  <a:pt x="15537" y="0"/>
                  <a:pt x="150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94;p46"/>
          <p:cNvSpPr/>
          <p:nvPr/>
        </p:nvSpPr>
        <p:spPr>
          <a:xfrm>
            <a:off x="1064502" y="1596900"/>
            <a:ext cx="67126" cy="523086"/>
          </a:xfrm>
          <a:custGeom>
            <a:avLst/>
            <a:gdLst/>
            <a:ahLst/>
            <a:cxnLst/>
            <a:rect l="l" t="t" r="r" b="b"/>
            <a:pathLst>
              <a:path w="3737" h="29121" extrusionOk="0">
                <a:moveTo>
                  <a:pt x="401" y="1"/>
                </a:moveTo>
                <a:cubicBezTo>
                  <a:pt x="134" y="401"/>
                  <a:pt x="1" y="834"/>
                  <a:pt x="1" y="1301"/>
                </a:cubicBezTo>
                <a:lnTo>
                  <a:pt x="1" y="26520"/>
                </a:lnTo>
                <a:cubicBezTo>
                  <a:pt x="34" y="27454"/>
                  <a:pt x="534" y="28287"/>
                  <a:pt x="1335" y="28788"/>
                </a:cubicBezTo>
                <a:cubicBezTo>
                  <a:pt x="1746" y="29012"/>
                  <a:pt x="2209" y="29121"/>
                  <a:pt x="2671" y="29121"/>
                </a:cubicBezTo>
                <a:cubicBezTo>
                  <a:pt x="3035" y="29121"/>
                  <a:pt x="3399" y="29053"/>
                  <a:pt x="3737" y="28921"/>
                </a:cubicBezTo>
                <a:lnTo>
                  <a:pt x="3737" y="28921"/>
                </a:lnTo>
                <a:cubicBezTo>
                  <a:pt x="3616" y="28968"/>
                  <a:pt x="3499" y="28991"/>
                  <a:pt x="3390" y="28991"/>
                </a:cubicBezTo>
                <a:cubicBezTo>
                  <a:pt x="2955" y="28991"/>
                  <a:pt x="2636" y="28633"/>
                  <a:pt x="2636" y="28021"/>
                </a:cubicBezTo>
                <a:lnTo>
                  <a:pt x="2636" y="2836"/>
                </a:lnTo>
                <a:cubicBezTo>
                  <a:pt x="2669" y="2369"/>
                  <a:pt x="2803" y="1935"/>
                  <a:pt x="3036" y="1535"/>
                </a:cubicBezTo>
                <a:lnTo>
                  <a:pt x="4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95;p46"/>
          <p:cNvSpPr/>
          <p:nvPr/>
        </p:nvSpPr>
        <p:spPr>
          <a:xfrm>
            <a:off x="1071705" y="1445458"/>
            <a:ext cx="310392" cy="179014"/>
          </a:xfrm>
          <a:custGeom>
            <a:avLst/>
            <a:gdLst/>
            <a:ahLst/>
            <a:cxnLst/>
            <a:rect l="l" t="t" r="r" b="b"/>
            <a:pathLst>
              <a:path w="17280" h="9966" extrusionOk="0">
                <a:moveTo>
                  <a:pt x="14677" y="0"/>
                </a:moveTo>
                <a:cubicBezTo>
                  <a:pt x="14219" y="0"/>
                  <a:pt x="13760" y="109"/>
                  <a:pt x="13343" y="326"/>
                </a:cubicBezTo>
                <a:lnTo>
                  <a:pt x="934" y="7431"/>
                </a:lnTo>
                <a:cubicBezTo>
                  <a:pt x="534" y="7698"/>
                  <a:pt x="200" y="8031"/>
                  <a:pt x="0" y="8432"/>
                </a:cubicBezTo>
                <a:lnTo>
                  <a:pt x="2635" y="9966"/>
                </a:lnTo>
                <a:cubicBezTo>
                  <a:pt x="2869" y="9566"/>
                  <a:pt x="3169" y="9199"/>
                  <a:pt x="3569" y="8965"/>
                </a:cubicBezTo>
                <a:lnTo>
                  <a:pt x="16011" y="1827"/>
                </a:lnTo>
                <a:cubicBezTo>
                  <a:pt x="16219" y="1712"/>
                  <a:pt x="16418" y="1656"/>
                  <a:pt x="16596" y="1656"/>
                </a:cubicBezTo>
                <a:cubicBezTo>
                  <a:pt x="16933" y="1656"/>
                  <a:pt x="17192" y="1856"/>
                  <a:pt x="17279" y="2227"/>
                </a:cubicBezTo>
                <a:cubicBezTo>
                  <a:pt x="17146" y="1427"/>
                  <a:pt x="16679" y="759"/>
                  <a:pt x="16011" y="326"/>
                </a:cubicBezTo>
                <a:cubicBezTo>
                  <a:pt x="15594" y="109"/>
                  <a:pt x="15136" y="0"/>
                  <a:pt x="146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96;p46"/>
          <p:cNvSpPr/>
          <p:nvPr/>
        </p:nvSpPr>
        <p:spPr>
          <a:xfrm>
            <a:off x="1196922" y="1600115"/>
            <a:ext cx="108476" cy="409078"/>
          </a:xfrm>
          <a:custGeom>
            <a:avLst/>
            <a:gdLst/>
            <a:ahLst/>
            <a:cxnLst/>
            <a:rect l="l" t="t" r="r" b="b"/>
            <a:pathLst>
              <a:path w="6039" h="22774" extrusionOk="0">
                <a:moveTo>
                  <a:pt x="3395" y="515"/>
                </a:moveTo>
                <a:cubicBezTo>
                  <a:pt x="3831" y="515"/>
                  <a:pt x="4137" y="959"/>
                  <a:pt x="4137" y="1690"/>
                </a:cubicBezTo>
                <a:lnTo>
                  <a:pt x="4137" y="13365"/>
                </a:lnTo>
                <a:lnTo>
                  <a:pt x="4237" y="13365"/>
                </a:lnTo>
                <a:cubicBezTo>
                  <a:pt x="5138" y="13565"/>
                  <a:pt x="5738" y="14665"/>
                  <a:pt x="5738" y="16233"/>
                </a:cubicBezTo>
                <a:cubicBezTo>
                  <a:pt x="5738" y="18535"/>
                  <a:pt x="4504" y="21103"/>
                  <a:pt x="3003" y="21971"/>
                </a:cubicBezTo>
                <a:cubicBezTo>
                  <a:pt x="2674" y="22165"/>
                  <a:pt x="2356" y="22257"/>
                  <a:pt x="2062" y="22257"/>
                </a:cubicBezTo>
                <a:cubicBezTo>
                  <a:pt x="1044" y="22257"/>
                  <a:pt x="301" y="21154"/>
                  <a:pt x="301" y="19369"/>
                </a:cubicBezTo>
                <a:cubicBezTo>
                  <a:pt x="334" y="17734"/>
                  <a:pt x="868" y="16133"/>
                  <a:pt x="1802" y="14766"/>
                </a:cubicBezTo>
                <a:lnTo>
                  <a:pt x="1902" y="14665"/>
                </a:lnTo>
                <a:lnTo>
                  <a:pt x="1902" y="2990"/>
                </a:lnTo>
                <a:cubicBezTo>
                  <a:pt x="1902" y="2056"/>
                  <a:pt x="2402" y="989"/>
                  <a:pt x="3003" y="622"/>
                </a:cubicBezTo>
                <a:cubicBezTo>
                  <a:pt x="3141" y="549"/>
                  <a:pt x="3273" y="515"/>
                  <a:pt x="3395" y="515"/>
                </a:cubicBezTo>
                <a:close/>
                <a:moveTo>
                  <a:pt x="3511" y="1"/>
                </a:moveTo>
                <a:cubicBezTo>
                  <a:pt x="3354" y="1"/>
                  <a:pt x="3182" y="50"/>
                  <a:pt x="3003" y="155"/>
                </a:cubicBezTo>
                <a:cubicBezTo>
                  <a:pt x="2236" y="589"/>
                  <a:pt x="1602" y="1956"/>
                  <a:pt x="1602" y="3157"/>
                </a:cubicBezTo>
                <a:lnTo>
                  <a:pt x="1602" y="14532"/>
                </a:lnTo>
                <a:cubicBezTo>
                  <a:pt x="568" y="16000"/>
                  <a:pt x="34" y="17734"/>
                  <a:pt x="1" y="19536"/>
                </a:cubicBezTo>
                <a:cubicBezTo>
                  <a:pt x="1" y="21541"/>
                  <a:pt x="814" y="22773"/>
                  <a:pt x="1964" y="22773"/>
                </a:cubicBezTo>
                <a:cubicBezTo>
                  <a:pt x="2287" y="22773"/>
                  <a:pt x="2637" y="22676"/>
                  <a:pt x="3003" y="22471"/>
                </a:cubicBezTo>
                <a:cubicBezTo>
                  <a:pt x="4671" y="21504"/>
                  <a:pt x="6038" y="18635"/>
                  <a:pt x="6038" y="16066"/>
                </a:cubicBezTo>
                <a:cubicBezTo>
                  <a:pt x="6038" y="14332"/>
                  <a:pt x="5438" y="13131"/>
                  <a:pt x="4437" y="12864"/>
                </a:cubicBezTo>
                <a:lnTo>
                  <a:pt x="4437" y="1523"/>
                </a:lnTo>
                <a:cubicBezTo>
                  <a:pt x="4437" y="591"/>
                  <a:pt x="4056" y="1"/>
                  <a:pt x="3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97;p46"/>
          <p:cNvSpPr/>
          <p:nvPr/>
        </p:nvSpPr>
        <p:spPr>
          <a:xfrm>
            <a:off x="1202311" y="1609348"/>
            <a:ext cx="97698" cy="390577"/>
          </a:xfrm>
          <a:custGeom>
            <a:avLst/>
            <a:gdLst/>
            <a:ahLst/>
            <a:cxnLst/>
            <a:rect l="l" t="t" r="r" b="b"/>
            <a:pathLst>
              <a:path w="5439" h="21744" extrusionOk="0">
                <a:moveTo>
                  <a:pt x="3095" y="1"/>
                </a:moveTo>
                <a:cubicBezTo>
                  <a:pt x="2973" y="1"/>
                  <a:pt x="2841" y="35"/>
                  <a:pt x="2703" y="108"/>
                </a:cubicBezTo>
                <a:cubicBezTo>
                  <a:pt x="2102" y="475"/>
                  <a:pt x="1602" y="1542"/>
                  <a:pt x="1602" y="2476"/>
                </a:cubicBezTo>
                <a:lnTo>
                  <a:pt x="1602" y="14151"/>
                </a:lnTo>
                <a:lnTo>
                  <a:pt x="1502" y="14252"/>
                </a:lnTo>
                <a:cubicBezTo>
                  <a:pt x="568" y="15619"/>
                  <a:pt x="34" y="17220"/>
                  <a:pt x="1" y="18855"/>
                </a:cubicBezTo>
                <a:cubicBezTo>
                  <a:pt x="1" y="20640"/>
                  <a:pt x="744" y="21743"/>
                  <a:pt x="1762" y="21743"/>
                </a:cubicBezTo>
                <a:cubicBezTo>
                  <a:pt x="2056" y="21743"/>
                  <a:pt x="2374" y="21651"/>
                  <a:pt x="2703" y="21457"/>
                </a:cubicBezTo>
                <a:cubicBezTo>
                  <a:pt x="4204" y="20589"/>
                  <a:pt x="5438" y="18021"/>
                  <a:pt x="5438" y="15719"/>
                </a:cubicBezTo>
                <a:cubicBezTo>
                  <a:pt x="5438" y="14151"/>
                  <a:pt x="4838" y="13051"/>
                  <a:pt x="3937" y="12851"/>
                </a:cubicBezTo>
                <a:lnTo>
                  <a:pt x="3837" y="12851"/>
                </a:lnTo>
                <a:lnTo>
                  <a:pt x="3837" y="1176"/>
                </a:lnTo>
                <a:cubicBezTo>
                  <a:pt x="3837" y="445"/>
                  <a:pt x="3531" y="1"/>
                  <a:pt x="3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98;p46"/>
          <p:cNvSpPr/>
          <p:nvPr/>
        </p:nvSpPr>
        <p:spPr>
          <a:xfrm>
            <a:off x="1219088" y="1644680"/>
            <a:ext cx="64144" cy="330672"/>
          </a:xfrm>
          <a:custGeom>
            <a:avLst/>
            <a:gdLst/>
            <a:ahLst/>
            <a:cxnLst/>
            <a:rect l="l" t="t" r="r" b="b"/>
            <a:pathLst>
              <a:path w="3571" h="18409" extrusionOk="0">
                <a:moveTo>
                  <a:pt x="1908" y="1"/>
                </a:moveTo>
                <a:cubicBezTo>
                  <a:pt x="1866" y="1"/>
                  <a:pt x="1819" y="14"/>
                  <a:pt x="1769" y="42"/>
                </a:cubicBezTo>
                <a:cubicBezTo>
                  <a:pt x="1535" y="243"/>
                  <a:pt x="1369" y="543"/>
                  <a:pt x="1402" y="876"/>
                </a:cubicBezTo>
                <a:lnTo>
                  <a:pt x="1402" y="12985"/>
                </a:lnTo>
                <a:cubicBezTo>
                  <a:pt x="501" y="13919"/>
                  <a:pt x="1" y="15187"/>
                  <a:pt x="1" y="16488"/>
                </a:cubicBezTo>
                <a:cubicBezTo>
                  <a:pt x="1" y="17680"/>
                  <a:pt x="484" y="18409"/>
                  <a:pt x="1153" y="18409"/>
                </a:cubicBezTo>
                <a:cubicBezTo>
                  <a:pt x="1346" y="18409"/>
                  <a:pt x="1553" y="18349"/>
                  <a:pt x="1769" y="18222"/>
                </a:cubicBezTo>
                <a:cubicBezTo>
                  <a:pt x="2770" y="17655"/>
                  <a:pt x="3570" y="15920"/>
                  <a:pt x="3570" y="14419"/>
                </a:cubicBezTo>
                <a:cubicBezTo>
                  <a:pt x="3570" y="13226"/>
                  <a:pt x="3090" y="12487"/>
                  <a:pt x="2416" y="12487"/>
                </a:cubicBezTo>
                <a:cubicBezTo>
                  <a:pt x="2336" y="12487"/>
                  <a:pt x="2254" y="12497"/>
                  <a:pt x="2169" y="12518"/>
                </a:cubicBezTo>
                <a:lnTo>
                  <a:pt x="2169" y="443"/>
                </a:lnTo>
                <a:cubicBezTo>
                  <a:pt x="2169" y="180"/>
                  <a:pt x="2066" y="1"/>
                  <a:pt x="19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99;p46"/>
          <p:cNvSpPr/>
          <p:nvPr/>
        </p:nvSpPr>
        <p:spPr>
          <a:xfrm>
            <a:off x="1259234" y="1783782"/>
            <a:ext cx="17406" cy="12071"/>
          </a:xfrm>
          <a:custGeom>
            <a:avLst/>
            <a:gdLst/>
            <a:ahLst/>
            <a:cxnLst/>
            <a:rect l="l" t="t" r="r" b="b"/>
            <a:pathLst>
              <a:path w="969" h="672" extrusionOk="0">
                <a:moveTo>
                  <a:pt x="820" y="1"/>
                </a:moveTo>
                <a:cubicBezTo>
                  <a:pt x="790" y="1"/>
                  <a:pt x="760" y="12"/>
                  <a:pt x="735" y="37"/>
                </a:cubicBezTo>
                <a:lnTo>
                  <a:pt x="68" y="404"/>
                </a:lnTo>
                <a:cubicBezTo>
                  <a:pt x="1" y="471"/>
                  <a:pt x="1" y="538"/>
                  <a:pt x="34" y="604"/>
                </a:cubicBezTo>
                <a:cubicBezTo>
                  <a:pt x="68" y="671"/>
                  <a:pt x="101" y="671"/>
                  <a:pt x="168" y="671"/>
                </a:cubicBezTo>
                <a:lnTo>
                  <a:pt x="234" y="671"/>
                </a:lnTo>
                <a:lnTo>
                  <a:pt x="868" y="271"/>
                </a:lnTo>
                <a:cubicBezTo>
                  <a:pt x="935" y="237"/>
                  <a:pt x="968" y="137"/>
                  <a:pt x="935" y="71"/>
                </a:cubicBezTo>
                <a:cubicBezTo>
                  <a:pt x="914" y="29"/>
                  <a:pt x="868" y="1"/>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00;p46"/>
          <p:cNvSpPr/>
          <p:nvPr/>
        </p:nvSpPr>
        <p:spPr>
          <a:xfrm>
            <a:off x="1259234" y="1751090"/>
            <a:ext cx="17406" cy="12394"/>
          </a:xfrm>
          <a:custGeom>
            <a:avLst/>
            <a:gdLst/>
            <a:ahLst/>
            <a:cxnLst/>
            <a:rect l="l" t="t" r="r" b="b"/>
            <a:pathLst>
              <a:path w="969" h="690" extrusionOk="0">
                <a:moveTo>
                  <a:pt x="828" y="1"/>
                </a:moveTo>
                <a:cubicBezTo>
                  <a:pt x="796" y="1"/>
                  <a:pt x="762" y="9"/>
                  <a:pt x="735" y="23"/>
                </a:cubicBezTo>
                <a:lnTo>
                  <a:pt x="68" y="423"/>
                </a:lnTo>
                <a:cubicBezTo>
                  <a:pt x="1" y="456"/>
                  <a:pt x="1" y="523"/>
                  <a:pt x="34" y="623"/>
                </a:cubicBezTo>
                <a:cubicBezTo>
                  <a:pt x="68" y="656"/>
                  <a:pt x="101" y="690"/>
                  <a:pt x="168" y="690"/>
                </a:cubicBezTo>
                <a:lnTo>
                  <a:pt x="234" y="690"/>
                </a:lnTo>
                <a:lnTo>
                  <a:pt x="868" y="256"/>
                </a:lnTo>
                <a:lnTo>
                  <a:pt x="901" y="256"/>
                </a:lnTo>
                <a:cubicBezTo>
                  <a:pt x="968" y="223"/>
                  <a:pt x="968" y="123"/>
                  <a:pt x="935" y="56"/>
                </a:cubicBezTo>
                <a:cubicBezTo>
                  <a:pt x="915" y="17"/>
                  <a:pt x="873" y="1"/>
                  <a:pt x="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01;p46"/>
          <p:cNvSpPr/>
          <p:nvPr/>
        </p:nvSpPr>
        <p:spPr>
          <a:xfrm>
            <a:off x="1259234" y="1717877"/>
            <a:ext cx="17406" cy="12664"/>
          </a:xfrm>
          <a:custGeom>
            <a:avLst/>
            <a:gdLst/>
            <a:ahLst/>
            <a:cxnLst/>
            <a:rect l="l" t="t" r="r" b="b"/>
            <a:pathLst>
              <a:path w="969" h="705" extrusionOk="0">
                <a:moveTo>
                  <a:pt x="820" y="1"/>
                </a:moveTo>
                <a:cubicBezTo>
                  <a:pt x="790" y="1"/>
                  <a:pt x="760" y="12"/>
                  <a:pt x="735" y="37"/>
                </a:cubicBezTo>
                <a:lnTo>
                  <a:pt x="68" y="437"/>
                </a:lnTo>
                <a:cubicBezTo>
                  <a:pt x="1" y="471"/>
                  <a:pt x="1" y="571"/>
                  <a:pt x="34" y="637"/>
                </a:cubicBezTo>
                <a:cubicBezTo>
                  <a:pt x="68" y="671"/>
                  <a:pt x="101" y="704"/>
                  <a:pt x="168" y="704"/>
                </a:cubicBezTo>
                <a:lnTo>
                  <a:pt x="234" y="704"/>
                </a:lnTo>
                <a:lnTo>
                  <a:pt x="868" y="271"/>
                </a:lnTo>
                <a:lnTo>
                  <a:pt x="901" y="271"/>
                </a:lnTo>
                <a:cubicBezTo>
                  <a:pt x="968" y="237"/>
                  <a:pt x="968" y="137"/>
                  <a:pt x="935" y="70"/>
                </a:cubicBezTo>
                <a:cubicBezTo>
                  <a:pt x="914" y="29"/>
                  <a:pt x="868" y="1"/>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02;p46"/>
          <p:cNvSpPr/>
          <p:nvPr/>
        </p:nvSpPr>
        <p:spPr>
          <a:xfrm>
            <a:off x="1259234" y="1685186"/>
            <a:ext cx="17406" cy="12987"/>
          </a:xfrm>
          <a:custGeom>
            <a:avLst/>
            <a:gdLst/>
            <a:ahLst/>
            <a:cxnLst/>
            <a:rect l="l" t="t" r="r" b="b"/>
            <a:pathLst>
              <a:path w="969" h="723" extrusionOk="0">
                <a:moveTo>
                  <a:pt x="828" y="0"/>
                </a:moveTo>
                <a:cubicBezTo>
                  <a:pt x="796" y="0"/>
                  <a:pt x="762" y="9"/>
                  <a:pt x="735" y="22"/>
                </a:cubicBezTo>
                <a:lnTo>
                  <a:pt x="68" y="423"/>
                </a:lnTo>
                <a:cubicBezTo>
                  <a:pt x="1" y="489"/>
                  <a:pt x="1" y="556"/>
                  <a:pt x="34" y="623"/>
                </a:cubicBezTo>
                <a:cubicBezTo>
                  <a:pt x="68" y="690"/>
                  <a:pt x="101" y="723"/>
                  <a:pt x="168" y="723"/>
                </a:cubicBezTo>
                <a:cubicBezTo>
                  <a:pt x="168" y="723"/>
                  <a:pt x="201" y="690"/>
                  <a:pt x="234" y="690"/>
                </a:cubicBezTo>
                <a:lnTo>
                  <a:pt x="868" y="256"/>
                </a:lnTo>
                <a:lnTo>
                  <a:pt x="901" y="256"/>
                </a:lnTo>
                <a:cubicBezTo>
                  <a:pt x="968" y="223"/>
                  <a:pt x="968" y="122"/>
                  <a:pt x="935" y="56"/>
                </a:cubicBezTo>
                <a:cubicBezTo>
                  <a:pt x="915" y="17"/>
                  <a:pt x="873" y="0"/>
                  <a:pt x="8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03;p46"/>
          <p:cNvSpPr/>
          <p:nvPr/>
        </p:nvSpPr>
        <p:spPr>
          <a:xfrm>
            <a:off x="1259234" y="1652386"/>
            <a:ext cx="17406" cy="12843"/>
          </a:xfrm>
          <a:custGeom>
            <a:avLst/>
            <a:gdLst/>
            <a:ahLst/>
            <a:cxnLst/>
            <a:rect l="l" t="t" r="r" b="b"/>
            <a:pathLst>
              <a:path w="969" h="715" extrusionOk="0">
                <a:moveTo>
                  <a:pt x="794" y="1"/>
                </a:moveTo>
                <a:cubicBezTo>
                  <a:pt x="773" y="1"/>
                  <a:pt x="753" y="5"/>
                  <a:pt x="735" y="14"/>
                </a:cubicBezTo>
                <a:lnTo>
                  <a:pt x="68" y="447"/>
                </a:lnTo>
                <a:cubicBezTo>
                  <a:pt x="1" y="481"/>
                  <a:pt x="1" y="581"/>
                  <a:pt x="34" y="648"/>
                </a:cubicBezTo>
                <a:cubicBezTo>
                  <a:pt x="68" y="681"/>
                  <a:pt x="101" y="714"/>
                  <a:pt x="168" y="714"/>
                </a:cubicBezTo>
                <a:cubicBezTo>
                  <a:pt x="168" y="714"/>
                  <a:pt x="201" y="714"/>
                  <a:pt x="234" y="681"/>
                </a:cubicBezTo>
                <a:lnTo>
                  <a:pt x="868" y="281"/>
                </a:lnTo>
                <a:cubicBezTo>
                  <a:pt x="935" y="214"/>
                  <a:pt x="968" y="147"/>
                  <a:pt x="935" y="80"/>
                </a:cubicBezTo>
                <a:cubicBezTo>
                  <a:pt x="910" y="32"/>
                  <a:pt x="850" y="1"/>
                  <a:pt x="7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88" y="2245079"/>
            <a:ext cx="1039957" cy="1039957"/>
          </a:xfrm>
          <a:prstGeom prst="rect">
            <a:avLst/>
          </a:prstGeom>
        </p:spPr>
      </p:pic>
      <p:sp>
        <p:nvSpPr>
          <p:cNvPr id="6" name="Google Shape;1444;p50"/>
          <p:cNvSpPr txBox="1">
            <a:spLocks/>
          </p:cNvSpPr>
          <p:nvPr/>
        </p:nvSpPr>
        <p:spPr>
          <a:xfrm>
            <a:off x="-82951" y="3361251"/>
            <a:ext cx="2143843"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9pPr>
          </a:lstStyle>
          <a:p>
            <a:pPr marL="0" indent="0" algn="r">
              <a:buFont typeface="Montserrat"/>
              <a:buNone/>
            </a:pPr>
            <a:r>
              <a:rPr lang="en-US" sz="1800" b="1" dirty="0" smtClean="0">
                <a:solidFill>
                  <a:schemeClr val="accent1"/>
                </a:solidFill>
              </a:rPr>
              <a:t>Android Spinkit</a:t>
            </a:r>
            <a:endParaRPr lang="en-IN" sz="1800" b="1" dirty="0">
              <a:solidFill>
                <a:schemeClr val="accen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449" y="1922417"/>
            <a:ext cx="1312093" cy="2331699"/>
          </a:xfrm>
          <a:prstGeom prst="rect">
            <a:avLst/>
          </a:prstGeom>
        </p:spPr>
      </p:pic>
      <p:sp>
        <p:nvSpPr>
          <p:cNvPr id="8" name="Google Shape;1444;p50"/>
          <p:cNvSpPr txBox="1">
            <a:spLocks/>
          </p:cNvSpPr>
          <p:nvPr/>
        </p:nvSpPr>
        <p:spPr>
          <a:xfrm>
            <a:off x="2037644" y="4254116"/>
            <a:ext cx="1527701"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9pPr>
          </a:lstStyle>
          <a:p>
            <a:pPr marL="0" indent="0" algn="r">
              <a:buFont typeface="Montserrat"/>
              <a:buNone/>
            </a:pPr>
            <a:r>
              <a:rPr lang="en-US" sz="1800" b="1" dirty="0" smtClean="0">
                <a:solidFill>
                  <a:schemeClr val="accent1"/>
                </a:solidFill>
              </a:rPr>
              <a:t>WaveView </a:t>
            </a:r>
            <a:endParaRPr lang="en-IN" sz="1800" b="1" dirty="0">
              <a:solidFill>
                <a:schemeClr val="accent1"/>
              </a:solidFill>
            </a:endParaRPr>
          </a:p>
        </p:txBody>
      </p:sp>
      <p:pic>
        <p:nvPicPr>
          <p:cNvPr id="1028" name="Picture 4" descr="particle2.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324311" y="1921685"/>
            <a:ext cx="1405157" cy="2331699"/>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444;p50"/>
          <p:cNvSpPr txBox="1">
            <a:spLocks/>
          </p:cNvSpPr>
          <p:nvPr/>
        </p:nvSpPr>
        <p:spPr>
          <a:xfrm>
            <a:off x="3699555" y="4254116"/>
            <a:ext cx="2561092"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9pPr>
          </a:lstStyle>
          <a:p>
            <a:pPr marL="0" indent="0" algn="r">
              <a:buFont typeface="Montserrat"/>
              <a:buNone/>
            </a:pPr>
            <a:r>
              <a:rPr lang="en-US" sz="1800" b="1" dirty="0" smtClean="0">
                <a:solidFill>
                  <a:schemeClr val="accent1"/>
                </a:solidFill>
              </a:rPr>
              <a:t>Android particles </a:t>
            </a:r>
            <a:endParaRPr lang="en-IN" sz="1800" b="1" dirty="0">
              <a:solidFill>
                <a:schemeClr val="accent1"/>
              </a:solidFill>
            </a:endParaRPr>
          </a:p>
        </p:txBody>
      </p:sp>
      <p:sp>
        <p:nvSpPr>
          <p:cNvPr id="9" name="Rectangle 8"/>
          <p:cNvSpPr/>
          <p:nvPr/>
        </p:nvSpPr>
        <p:spPr>
          <a:xfrm>
            <a:off x="2801494" y="1270171"/>
            <a:ext cx="3443178" cy="369332"/>
          </a:xfrm>
          <a:prstGeom prst="rect">
            <a:avLst/>
          </a:prstGeom>
        </p:spPr>
        <p:txBody>
          <a:bodyPr wrap="square">
            <a:spAutoFit/>
          </a:bodyPr>
          <a:lstStyle/>
          <a:p>
            <a:r>
              <a:rPr lang="en-US" sz="1800" b="1" dirty="0" smtClean="0">
                <a:latin typeface="Montserrat" panose="020B0604020202020204" charset="0"/>
              </a:rPr>
              <a:t>Animation used in our app</a:t>
            </a:r>
            <a:endParaRPr lang="en-IN" sz="1800" b="1" dirty="0">
              <a:latin typeface="Montserrat" panose="020B0604020202020204" charset="0"/>
            </a:endParaRPr>
          </a:p>
        </p:txBody>
      </p:sp>
      <p:pic>
        <p:nvPicPr>
          <p:cNvPr id="1030" name="Picture 6" descr="https://github.com/mreram/ShowCaseView/raw/master/screenshots/sample1.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638166" y="1921685"/>
            <a:ext cx="1311325" cy="2331699"/>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1444;p50"/>
          <p:cNvSpPr txBox="1">
            <a:spLocks/>
          </p:cNvSpPr>
          <p:nvPr/>
        </p:nvSpPr>
        <p:spPr>
          <a:xfrm>
            <a:off x="6265508" y="4254116"/>
            <a:ext cx="2056639"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Char char="■"/>
              <a:defRPr sz="1600" b="0" i="0" u="none" strike="noStrike" cap="none">
                <a:solidFill>
                  <a:schemeClr val="lt2"/>
                </a:solidFill>
                <a:latin typeface="Montserrat"/>
                <a:ea typeface="Montserrat"/>
                <a:cs typeface="Montserrat"/>
                <a:sym typeface="Montserrat"/>
              </a:defRPr>
            </a:lvl9pPr>
          </a:lstStyle>
          <a:p>
            <a:pPr marL="0" indent="0" algn="r">
              <a:buFont typeface="Montserrat"/>
              <a:buNone/>
            </a:pPr>
            <a:r>
              <a:rPr lang="en-US" sz="1800" b="1" dirty="0" smtClean="0">
                <a:solidFill>
                  <a:schemeClr val="accent1"/>
                </a:solidFill>
              </a:rPr>
              <a:t>ShowcaseView </a:t>
            </a:r>
            <a:endParaRPr lang="en-IN" sz="1800" b="1" dirty="0">
              <a:solidFill>
                <a:schemeClr val="accent1"/>
              </a:solidFill>
            </a:endParaRPr>
          </a:p>
        </p:txBody>
      </p:sp>
    </p:spTree>
    <p:extLst>
      <p:ext uri="{BB962C8B-B14F-4D97-AF65-F5344CB8AC3E}">
        <p14:creationId xmlns:p14="http://schemas.microsoft.com/office/powerpoint/2010/main" val="1677973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title"/>
          </p:nvPr>
        </p:nvSpPr>
        <p:spPr>
          <a:xfrm>
            <a:off x="1900390" y="2206899"/>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Modules</a:t>
            </a:r>
            <a:endParaRPr dirty="0"/>
          </a:p>
        </p:txBody>
      </p:sp>
    </p:spTree>
    <p:extLst>
      <p:ext uri="{BB962C8B-B14F-4D97-AF65-F5344CB8AC3E}">
        <p14:creationId xmlns:p14="http://schemas.microsoft.com/office/powerpoint/2010/main" val="4242161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Assistant Health App Pitch Deck by Slidesgo">
  <a:themeElements>
    <a:clrScheme name="Simple Light">
      <a:dk1>
        <a:srgbClr val="F2F6F8"/>
      </a:dk1>
      <a:lt1>
        <a:srgbClr val="FFFFFF"/>
      </a:lt1>
      <a:dk2>
        <a:srgbClr val="4D4D4D"/>
      </a:dk2>
      <a:lt2>
        <a:srgbClr val="30394B"/>
      </a:lt2>
      <a:accent1>
        <a:srgbClr val="005E7D"/>
      </a:accent1>
      <a:accent2>
        <a:srgbClr val="337E92"/>
      </a:accent2>
      <a:accent3>
        <a:srgbClr val="E4ECF1"/>
      </a:accent3>
      <a:accent4>
        <a:srgbClr val="FC6D78"/>
      </a:accent4>
      <a:accent5>
        <a:srgbClr val="FECACE"/>
      </a:accent5>
      <a:accent6>
        <a:srgbClr val="FDA2A9"/>
      </a:accent6>
      <a:hlink>
        <a:srgbClr val="3039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2182</TotalTime>
  <Words>1215</Words>
  <Application>Microsoft Office PowerPoint</Application>
  <PresentationFormat>On-screen Show (16:9)</PresentationFormat>
  <Paragraphs>175</Paragraphs>
  <Slides>31</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Helvetica Neue Light</vt:lpstr>
      <vt:lpstr>Permanent Marker</vt:lpstr>
      <vt:lpstr>Helvetica Neue</vt:lpstr>
      <vt:lpstr>Wingdings</vt:lpstr>
      <vt:lpstr>Montserrat</vt:lpstr>
      <vt:lpstr>Arial</vt:lpstr>
      <vt:lpstr>Assistant Health App Pitch Deck by Slidesgo</vt:lpstr>
      <vt:lpstr>HEALTH  SUPERVISOR APP</vt:lpstr>
      <vt:lpstr>TABLE OF CONTENTS</vt:lpstr>
      <vt:lpstr>ABSTRACT</vt:lpstr>
      <vt:lpstr>Existing System</vt:lpstr>
      <vt:lpstr>Disadvantages</vt:lpstr>
      <vt:lpstr>Proposed System</vt:lpstr>
      <vt:lpstr>Advantages</vt:lpstr>
      <vt:lpstr>User Interface</vt:lpstr>
      <vt:lpstr>Modules</vt:lpstr>
      <vt:lpstr>Module 1</vt:lpstr>
      <vt:lpstr>Module 2</vt:lpstr>
      <vt:lpstr>Module 3</vt:lpstr>
      <vt:lpstr>Module 4</vt:lpstr>
      <vt:lpstr>Algorithm</vt:lpstr>
      <vt:lpstr>PowerPoint Presentation</vt:lpstr>
      <vt:lpstr>Architecture</vt:lpstr>
      <vt:lpstr>PowerPoint Presentation</vt:lpstr>
      <vt:lpstr>Uml diagrams</vt:lpstr>
      <vt:lpstr>PowerPoint Presentation</vt:lpstr>
      <vt:lpstr>PowerPoint Presentation</vt:lpstr>
      <vt:lpstr>PowerPoint Presentation</vt:lpstr>
      <vt:lpstr> Output</vt:lpstr>
      <vt:lpstr>PowerPoint Presentation</vt:lpstr>
      <vt:lpstr>Hardware Requirements</vt:lpstr>
      <vt:lpstr>Software Requirements</vt:lpstr>
      <vt:lpstr>Literature Survey </vt:lpstr>
      <vt:lpstr>Literature Survey </vt:lpstr>
      <vt:lpstr>References</vt:lpstr>
      <vt:lpstr>Future Scope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SUPERVISOR APP</dc:title>
  <dc:creator>VoidMan</dc:creator>
  <cp:lastModifiedBy>VoidMan</cp:lastModifiedBy>
  <cp:revision>79</cp:revision>
  <dcterms:modified xsi:type="dcterms:W3CDTF">2021-07-13T16:07:18Z</dcterms:modified>
</cp:coreProperties>
</file>