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8"/>
  </p:notesMasterIdLst>
  <p:sldIdLst>
    <p:sldId id="259" r:id="rId2"/>
    <p:sldId id="261" r:id="rId3"/>
    <p:sldId id="266" r:id="rId4"/>
    <p:sldId id="267" r:id="rId5"/>
    <p:sldId id="268" r:id="rId6"/>
    <p:sldId id="269" r:id="rId7"/>
    <p:sldId id="270" r:id="rId8"/>
    <p:sldId id="271" r:id="rId9"/>
    <p:sldId id="272" r:id="rId10"/>
    <p:sldId id="273" r:id="rId11"/>
    <p:sldId id="276" r:id="rId12"/>
    <p:sldId id="277" r:id="rId13"/>
    <p:sldId id="278" r:id="rId14"/>
    <p:sldId id="279" r:id="rId15"/>
    <p:sldId id="280" r:id="rId16"/>
    <p:sldId id="281"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060063C4-41D1-40D0-97B0-68A4B4F47625}">
          <p14:sldIdLst>
            <p14:sldId id="259"/>
            <p14:sldId id="261"/>
            <p14:sldId id="266"/>
            <p14:sldId id="267"/>
            <p14:sldId id="268"/>
            <p14:sldId id="269"/>
            <p14:sldId id="270"/>
            <p14:sldId id="271"/>
            <p14:sldId id="272"/>
            <p14:sldId id="273"/>
            <p14:sldId id="276"/>
            <p14:sldId id="277"/>
            <p14:sldId id="278"/>
            <p14:sldId id="279"/>
            <p14:sldId id="280"/>
            <p14:sldId id="281"/>
          </p14:sldIdLst>
        </p14:section>
      </p14:sectionLst>
    </p:ex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9" roundtripDataSignature="AMtx7miE9H71H6/EYdpVRrWLd6j9haXJ8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FF"/>
    <a:srgbClr val="FF6600"/>
    <a:srgbClr val="0099CC"/>
    <a:srgbClr val="33CCFF"/>
    <a:srgbClr val="6666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6" d="100"/>
          <a:sy n="116" d="100"/>
        </p:scale>
        <p:origin x="35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Mufassir\Desktop\PrepLeaf\SQL\Project\Project%20SQL%20Excel%20(Mohd%20Mufassir).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Mufassir\Desktop\PrepLeaf\SQL\Project\Project%20SQL%20Excel%20(Mohd%20Mufassir).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Mufassir\Desktop\PrepLeaf\SQL\Project\Project%20SQL%20Excel%20(Mohd%20Mufassir).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Average Acceptence</a:t>
            </a:r>
            <a:r>
              <a:rPr lang="en-US" baseline="0"/>
              <a:t> </a:t>
            </a:r>
            <a:r>
              <a:rPr lang="en-US"/>
              <a:t>rate</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Pt>
            <c:idx val="0"/>
            <c:invertIfNegative val="0"/>
            <c:bubble3D val="0"/>
            <c:spPr>
              <a:solidFill>
                <a:srgbClr val="3366FF"/>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4-5E3D-45BA-BA92-8DF8B6C2AC11}"/>
              </c:ext>
            </c:extLst>
          </c:dPt>
          <c:dPt>
            <c:idx val="1"/>
            <c:invertIfNegative val="0"/>
            <c:bubble3D val="0"/>
            <c:spPr>
              <a:solidFill>
                <a:srgbClr val="FF6600"/>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5E3D-45BA-BA92-8DF8B6C2AC11}"/>
              </c:ext>
            </c:extLst>
          </c:dPt>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'Acceptance-rate'!$B$17:$B$18</c:f>
              <c:strCache>
                <c:ptCount val="2"/>
                <c:pt idx="0">
                  <c:v>Other Host</c:v>
                </c:pt>
                <c:pt idx="1">
                  <c:v>Super Host</c:v>
                </c:pt>
              </c:strCache>
            </c:strRef>
          </c:cat>
          <c:val>
            <c:numRef>
              <c:f>'Acceptance-rate'!$C$17:$C$18</c:f>
              <c:numCache>
                <c:formatCode>0.00%</c:formatCode>
                <c:ptCount val="2"/>
                <c:pt idx="0">
                  <c:v>0.79720000000000002</c:v>
                </c:pt>
                <c:pt idx="1">
                  <c:v>0.94310000000000005</c:v>
                </c:pt>
              </c:numCache>
            </c:numRef>
          </c:val>
          <c:extLst>
            <c:ext xmlns:c16="http://schemas.microsoft.com/office/drawing/2014/chart" uri="{C3380CC4-5D6E-409C-BE32-E72D297353CC}">
              <c16:uniqueId val="{00000002-5E3D-45BA-BA92-8DF8B6C2AC11}"/>
            </c:ext>
          </c:extLst>
        </c:ser>
        <c:dLbls>
          <c:showLegendKey val="0"/>
          <c:showVal val="0"/>
          <c:showCatName val="0"/>
          <c:showSerName val="0"/>
          <c:showPercent val="0"/>
          <c:showBubbleSize val="0"/>
        </c:dLbls>
        <c:gapWidth val="150"/>
        <c:overlap val="-24"/>
        <c:axId val="1015786415"/>
        <c:axId val="1015782255"/>
      </c:barChart>
      <c:catAx>
        <c:axId val="1015786415"/>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015782255"/>
        <c:crosses val="autoZero"/>
        <c:auto val="1"/>
        <c:lblAlgn val="ctr"/>
        <c:lblOffset val="100"/>
        <c:noMultiLvlLbl val="0"/>
      </c:catAx>
      <c:valAx>
        <c:axId val="1015782255"/>
        <c:scaling>
          <c:orientation val="minMax"/>
          <c:min val="0"/>
        </c:scaling>
        <c:delete val="0"/>
        <c:axPos val="l"/>
        <c:majorGridlines>
          <c:spPr>
            <a:ln w="9525" cap="flat" cmpd="sng" algn="ctr">
              <a:solidFill>
                <a:schemeClr val="lt1">
                  <a:lumMod val="95000"/>
                  <a:alpha val="10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01578641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Average Response</a:t>
            </a:r>
            <a:r>
              <a:rPr lang="en-US" baseline="0"/>
              <a:t> R</a:t>
            </a:r>
            <a:r>
              <a:rPr lang="en-US"/>
              <a:t>ate</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'Response Rate'!$C$12</c:f>
              <c:strCache>
                <c:ptCount val="1"/>
                <c:pt idx="0">
                  <c:v>response_rate</c:v>
                </c:pt>
              </c:strCache>
            </c:strRef>
          </c:tx>
          <c:spPr>
            <a:solidFill>
              <a:srgbClr val="3366FF"/>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Pt>
            <c:idx val="1"/>
            <c:invertIfNegative val="0"/>
            <c:bubble3D val="0"/>
            <c:spPr>
              <a:solidFill>
                <a:srgbClr val="FF6600"/>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5988-4E98-B839-F24C338327C2}"/>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'Response Rate'!$B$13:$B$14</c:f>
              <c:strCache>
                <c:ptCount val="2"/>
                <c:pt idx="0">
                  <c:v>Other Host</c:v>
                </c:pt>
                <c:pt idx="1">
                  <c:v>Super Host</c:v>
                </c:pt>
              </c:strCache>
            </c:strRef>
          </c:cat>
          <c:val>
            <c:numRef>
              <c:f>'Response Rate'!$C$13:$C$14</c:f>
              <c:numCache>
                <c:formatCode>0.00%</c:formatCode>
                <c:ptCount val="2"/>
                <c:pt idx="0">
                  <c:v>0.90920000000000001</c:v>
                </c:pt>
                <c:pt idx="1">
                  <c:v>0.98660000000000003</c:v>
                </c:pt>
              </c:numCache>
            </c:numRef>
          </c:val>
          <c:extLst>
            <c:ext xmlns:c16="http://schemas.microsoft.com/office/drawing/2014/chart" uri="{C3380CC4-5D6E-409C-BE32-E72D297353CC}">
              <c16:uniqueId val="{00000002-5988-4E98-B839-F24C338327C2}"/>
            </c:ext>
          </c:extLst>
        </c:ser>
        <c:dLbls>
          <c:showLegendKey val="0"/>
          <c:showVal val="0"/>
          <c:showCatName val="0"/>
          <c:showSerName val="0"/>
          <c:showPercent val="0"/>
          <c:showBubbleSize val="0"/>
        </c:dLbls>
        <c:gapWidth val="150"/>
        <c:overlap val="-24"/>
        <c:axId val="952288735"/>
        <c:axId val="952289151"/>
      </c:barChart>
      <c:catAx>
        <c:axId val="952288735"/>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952289151"/>
        <c:crosses val="autoZero"/>
        <c:auto val="1"/>
        <c:lblAlgn val="ctr"/>
        <c:lblOffset val="100"/>
        <c:noMultiLvlLbl val="0"/>
      </c:catAx>
      <c:valAx>
        <c:axId val="952289151"/>
        <c:scaling>
          <c:orientation val="minMax"/>
          <c:min val="0"/>
        </c:scaling>
        <c:delete val="0"/>
        <c:axPos val="l"/>
        <c:majorGridlines>
          <c:spPr>
            <a:ln w="9525" cap="flat" cmpd="sng" algn="ctr">
              <a:solidFill>
                <a:schemeClr val="lt1">
                  <a:lumMod val="95000"/>
                  <a:alpha val="10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9522887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Average Booking Per Month</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'Average Booking Per Month'!$C$1</c:f>
              <c:strCache>
                <c:ptCount val="1"/>
                <c:pt idx="0">
                  <c:v>avg_bookings_per_month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Pt>
            <c:idx val="0"/>
            <c:invertIfNegative val="0"/>
            <c:bubble3D val="0"/>
            <c:spPr>
              <a:solidFill>
                <a:srgbClr val="3366FF"/>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4-E463-4F36-835C-AEA3880EDBE3}"/>
              </c:ext>
            </c:extLst>
          </c:dPt>
          <c:dPt>
            <c:idx val="1"/>
            <c:invertIfNegative val="0"/>
            <c:bubble3D val="0"/>
            <c:spPr>
              <a:solidFill>
                <a:srgbClr val="FF6600"/>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E463-4F36-835C-AEA3880EDBE3}"/>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'Average Booking Per Month'!$B$2:$B$3</c:f>
              <c:strCache>
                <c:ptCount val="2"/>
                <c:pt idx="0">
                  <c:v>Other Host</c:v>
                </c:pt>
                <c:pt idx="1">
                  <c:v>Super Host</c:v>
                </c:pt>
              </c:strCache>
            </c:strRef>
          </c:cat>
          <c:val>
            <c:numRef>
              <c:f>'Average Booking Per Month'!$C$2:$C$3</c:f>
              <c:numCache>
                <c:formatCode>General</c:formatCode>
                <c:ptCount val="2"/>
                <c:pt idx="0">
                  <c:v>282</c:v>
                </c:pt>
                <c:pt idx="1">
                  <c:v>564</c:v>
                </c:pt>
              </c:numCache>
            </c:numRef>
          </c:val>
          <c:extLst>
            <c:ext xmlns:c16="http://schemas.microsoft.com/office/drawing/2014/chart" uri="{C3380CC4-5D6E-409C-BE32-E72D297353CC}">
              <c16:uniqueId val="{00000002-E463-4F36-835C-AEA3880EDBE3}"/>
            </c:ext>
          </c:extLst>
        </c:ser>
        <c:dLbls>
          <c:showLegendKey val="0"/>
          <c:showVal val="0"/>
          <c:showCatName val="0"/>
          <c:showSerName val="0"/>
          <c:showPercent val="0"/>
          <c:showBubbleSize val="0"/>
        </c:dLbls>
        <c:gapWidth val="100"/>
        <c:overlap val="-24"/>
        <c:axId val="570077807"/>
        <c:axId val="570078639"/>
      </c:barChart>
      <c:catAx>
        <c:axId val="570077807"/>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70078639"/>
        <c:crosses val="autoZero"/>
        <c:auto val="1"/>
        <c:lblAlgn val="ctr"/>
        <c:lblOffset val="100"/>
        <c:noMultiLvlLbl val="0"/>
      </c:catAx>
      <c:valAx>
        <c:axId val="570078639"/>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7007780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52" name="Google Shape;15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06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52" name="Google Shape;15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770626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52" name="Google Shape;15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842826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52" name="Google Shape;15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508564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52" name="Google Shape;15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253868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52" name="Google Shape;15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305965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52" name="Google Shape;15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93897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52" name="Google Shape;15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859723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52" name="Google Shape;15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636554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52" name="Google Shape;15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199653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52" name="Google Shape;15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158877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52" name="Google Shape;15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609536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52" name="Google Shape;15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702899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52" name="Google Shape;15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51345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0"/>
        <p:cNvGrpSpPr/>
        <p:nvPr/>
      </p:nvGrpSpPr>
      <p:grpSpPr>
        <a:xfrm>
          <a:off x="0" y="0"/>
          <a:ext cx="0" cy="0"/>
          <a:chOff x="0" y="0"/>
          <a:chExt cx="0" cy="0"/>
        </a:xfrm>
      </p:grpSpPr>
      <p:sp>
        <p:nvSpPr>
          <p:cNvPr id="21" name="Google Shape;21;p12"/>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12"/>
          <p:cNvSpPr txBox="1">
            <a:spLocks noGrp="1"/>
          </p:cNvSpPr>
          <p:nvPr>
            <p:ph type="body" idx="1"/>
          </p:nvPr>
        </p:nvSpPr>
        <p:spPr>
          <a:xfrm>
            <a:off x="1024129" y="2286000"/>
            <a:ext cx="9720073" cy="4023360"/>
          </a:xfrm>
          <a:prstGeom prst="rect">
            <a:avLst/>
          </a:prstGeom>
          <a:noFill/>
          <a:ln>
            <a:noFill/>
          </a:ln>
        </p:spPr>
        <p:txBody>
          <a:bodyPr spcFirstLastPara="1" wrap="square" lIns="45700" tIns="45700" rIns="45700" bIns="45700" anchor="t" anchorCtr="0">
            <a:normAutofit/>
          </a:bodyPr>
          <a:lstStyle>
            <a:lvl1pPr marL="457214" lvl="0" indent="-342910" algn="l">
              <a:lnSpc>
                <a:spcPct val="90000"/>
              </a:lnSpc>
              <a:spcBef>
                <a:spcPts val="1200"/>
              </a:spcBef>
              <a:spcAft>
                <a:spcPts val="0"/>
              </a:spcAft>
              <a:buSzPts val="1800"/>
              <a:buChar char=" "/>
              <a:defRPr/>
            </a:lvl1pPr>
            <a:lvl2pPr marL="914428" lvl="1" indent="-342910" algn="l">
              <a:lnSpc>
                <a:spcPct val="90000"/>
              </a:lnSpc>
              <a:spcBef>
                <a:spcPts val="200"/>
              </a:spcBef>
              <a:spcAft>
                <a:spcPts val="0"/>
              </a:spcAft>
              <a:buSzPts val="1800"/>
              <a:buChar char="🢝"/>
              <a:defRPr/>
            </a:lvl2pPr>
            <a:lvl3pPr marL="1371643" lvl="2" indent="-342910" algn="l">
              <a:lnSpc>
                <a:spcPct val="90000"/>
              </a:lnSpc>
              <a:spcBef>
                <a:spcPts val="400"/>
              </a:spcBef>
              <a:spcAft>
                <a:spcPts val="0"/>
              </a:spcAft>
              <a:buSzPts val="1800"/>
              <a:buChar char="🢝"/>
              <a:defRPr/>
            </a:lvl3pPr>
            <a:lvl4pPr marL="1828857" lvl="3" indent="-342910" algn="l">
              <a:lnSpc>
                <a:spcPct val="90000"/>
              </a:lnSpc>
              <a:spcBef>
                <a:spcPts val="400"/>
              </a:spcBef>
              <a:spcAft>
                <a:spcPts val="0"/>
              </a:spcAft>
              <a:buSzPts val="1800"/>
              <a:buChar char="🢝"/>
              <a:defRPr/>
            </a:lvl4pPr>
            <a:lvl5pPr marL="2286071" lvl="4" indent="-342910" algn="l">
              <a:lnSpc>
                <a:spcPct val="90000"/>
              </a:lnSpc>
              <a:spcBef>
                <a:spcPts val="400"/>
              </a:spcBef>
              <a:spcAft>
                <a:spcPts val="0"/>
              </a:spcAft>
              <a:buSzPts val="1800"/>
              <a:buChar char="🢝"/>
              <a:defRPr/>
            </a:lvl5pPr>
            <a:lvl6pPr marL="2743285" lvl="5" indent="-342910" algn="l">
              <a:lnSpc>
                <a:spcPct val="90000"/>
              </a:lnSpc>
              <a:spcBef>
                <a:spcPts val="400"/>
              </a:spcBef>
              <a:spcAft>
                <a:spcPts val="0"/>
              </a:spcAft>
              <a:buSzPts val="1800"/>
              <a:buChar char="🢝"/>
              <a:defRPr/>
            </a:lvl6pPr>
            <a:lvl7pPr marL="3200500" lvl="6" indent="-342910" algn="l">
              <a:lnSpc>
                <a:spcPct val="90000"/>
              </a:lnSpc>
              <a:spcBef>
                <a:spcPts val="400"/>
              </a:spcBef>
              <a:spcAft>
                <a:spcPts val="0"/>
              </a:spcAft>
              <a:buSzPts val="1800"/>
              <a:buChar char="🢝"/>
              <a:defRPr/>
            </a:lvl7pPr>
            <a:lvl8pPr marL="3657714" lvl="7" indent="-342910" algn="l">
              <a:lnSpc>
                <a:spcPct val="90000"/>
              </a:lnSpc>
              <a:spcBef>
                <a:spcPts val="400"/>
              </a:spcBef>
              <a:spcAft>
                <a:spcPts val="0"/>
              </a:spcAft>
              <a:buSzPts val="1800"/>
              <a:buChar char="🢝"/>
              <a:defRPr/>
            </a:lvl8pPr>
            <a:lvl9pPr marL="4114928" lvl="8" indent="-342910" algn="l">
              <a:lnSpc>
                <a:spcPct val="90000"/>
              </a:lnSpc>
              <a:spcBef>
                <a:spcPts val="400"/>
              </a:spcBef>
              <a:spcAft>
                <a:spcPts val="400"/>
              </a:spcAft>
              <a:buSzPts val="1800"/>
              <a:buChar char="🢝"/>
              <a:defRPr/>
            </a:lvl9pPr>
          </a:lstStyle>
          <a:p>
            <a:endParaRPr/>
          </a:p>
        </p:txBody>
      </p:sp>
      <p:sp>
        <p:nvSpPr>
          <p:cNvPr id="23" name="Google Shape;23;p12"/>
          <p:cNvSpPr txBox="1">
            <a:spLocks noGrp="1"/>
          </p:cNvSpPr>
          <p:nvPr>
            <p:ph type="dt" idx="10"/>
          </p:nvPr>
        </p:nvSpPr>
        <p:spPr>
          <a:xfrm>
            <a:off x="1024129" y="6470704"/>
            <a:ext cx="2154143"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2"/>
          <p:cNvSpPr txBox="1">
            <a:spLocks noGrp="1"/>
          </p:cNvSpPr>
          <p:nvPr>
            <p:ph type="ftr" idx="11"/>
          </p:nvPr>
        </p:nvSpPr>
        <p:spPr>
          <a:xfrm>
            <a:off x="4842933" y="6470704"/>
            <a:ext cx="5901459" cy="27432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2"/>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fld id="{00000000-1234-1234-1234-123412341234}"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0"/>
        <p:cNvGrpSpPr/>
        <p:nvPr/>
      </p:nvGrpSpPr>
      <p:grpSpPr>
        <a:xfrm>
          <a:off x="0" y="0"/>
          <a:ext cx="0" cy="0"/>
          <a:chOff x="0" y="0"/>
          <a:chExt cx="0" cy="0"/>
        </a:xfrm>
      </p:grpSpPr>
      <p:sp>
        <p:nvSpPr>
          <p:cNvPr id="81" name="Google Shape;81;p21"/>
          <p:cNvSpPr txBox="1">
            <a:spLocks noGrp="1"/>
          </p:cNvSpPr>
          <p:nvPr>
            <p:ph type="title"/>
          </p:nvPr>
        </p:nvSpPr>
        <p:spPr>
          <a:xfrm rot="5400000">
            <a:off x="7334251" y="2152650"/>
            <a:ext cx="5410200" cy="2628900"/>
          </a:xfrm>
          <a:prstGeom prst="rect">
            <a:avLst/>
          </a:prstGeom>
          <a:noFill/>
          <a:ln>
            <a:noFill/>
          </a:ln>
        </p:spPr>
        <p:txBody>
          <a:bodyPr spcFirstLastPara="1" wrap="square" lIns="45700" tIns="91425" rIns="45700" bIns="91425" anchor="ctr" anchorCtr="0">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21"/>
          <p:cNvSpPr txBox="1">
            <a:spLocks noGrp="1"/>
          </p:cNvSpPr>
          <p:nvPr>
            <p:ph type="body" idx="1"/>
          </p:nvPr>
        </p:nvSpPr>
        <p:spPr>
          <a:xfrm rot="5400000">
            <a:off x="2076451" y="-323850"/>
            <a:ext cx="5410200" cy="7581900"/>
          </a:xfrm>
          <a:prstGeom prst="rect">
            <a:avLst/>
          </a:prstGeom>
          <a:noFill/>
          <a:ln>
            <a:noFill/>
          </a:ln>
        </p:spPr>
        <p:txBody>
          <a:bodyPr spcFirstLastPara="1" wrap="square" lIns="45700" tIns="45700" rIns="45700" bIns="45700" anchor="t" anchorCtr="0">
            <a:normAutofit/>
          </a:bodyPr>
          <a:lstStyle>
            <a:lvl1pPr marL="457214" lvl="0" indent="-342910" algn="l">
              <a:lnSpc>
                <a:spcPct val="90000"/>
              </a:lnSpc>
              <a:spcBef>
                <a:spcPts val="1200"/>
              </a:spcBef>
              <a:spcAft>
                <a:spcPts val="0"/>
              </a:spcAft>
              <a:buSzPts val="1800"/>
              <a:buChar char=" "/>
              <a:defRPr/>
            </a:lvl1pPr>
            <a:lvl2pPr marL="914428" lvl="1" indent="-342910" algn="l">
              <a:lnSpc>
                <a:spcPct val="90000"/>
              </a:lnSpc>
              <a:spcBef>
                <a:spcPts val="200"/>
              </a:spcBef>
              <a:spcAft>
                <a:spcPts val="0"/>
              </a:spcAft>
              <a:buSzPts val="1800"/>
              <a:buChar char="🢝"/>
              <a:defRPr/>
            </a:lvl2pPr>
            <a:lvl3pPr marL="1371643" lvl="2" indent="-342910" algn="l">
              <a:lnSpc>
                <a:spcPct val="90000"/>
              </a:lnSpc>
              <a:spcBef>
                <a:spcPts val="400"/>
              </a:spcBef>
              <a:spcAft>
                <a:spcPts val="0"/>
              </a:spcAft>
              <a:buSzPts val="1800"/>
              <a:buChar char="🢝"/>
              <a:defRPr/>
            </a:lvl3pPr>
            <a:lvl4pPr marL="1828857" lvl="3" indent="-342910" algn="l">
              <a:lnSpc>
                <a:spcPct val="90000"/>
              </a:lnSpc>
              <a:spcBef>
                <a:spcPts val="400"/>
              </a:spcBef>
              <a:spcAft>
                <a:spcPts val="0"/>
              </a:spcAft>
              <a:buSzPts val="1800"/>
              <a:buChar char="🢝"/>
              <a:defRPr/>
            </a:lvl4pPr>
            <a:lvl5pPr marL="2286071" lvl="4" indent="-342910" algn="l">
              <a:lnSpc>
                <a:spcPct val="90000"/>
              </a:lnSpc>
              <a:spcBef>
                <a:spcPts val="400"/>
              </a:spcBef>
              <a:spcAft>
                <a:spcPts val="0"/>
              </a:spcAft>
              <a:buSzPts val="1800"/>
              <a:buChar char="🢝"/>
              <a:defRPr/>
            </a:lvl5pPr>
            <a:lvl6pPr marL="2743285" lvl="5" indent="-342910" algn="l">
              <a:lnSpc>
                <a:spcPct val="90000"/>
              </a:lnSpc>
              <a:spcBef>
                <a:spcPts val="400"/>
              </a:spcBef>
              <a:spcAft>
                <a:spcPts val="0"/>
              </a:spcAft>
              <a:buSzPts val="1800"/>
              <a:buChar char="🢝"/>
              <a:defRPr/>
            </a:lvl6pPr>
            <a:lvl7pPr marL="3200500" lvl="6" indent="-342910" algn="l">
              <a:lnSpc>
                <a:spcPct val="90000"/>
              </a:lnSpc>
              <a:spcBef>
                <a:spcPts val="400"/>
              </a:spcBef>
              <a:spcAft>
                <a:spcPts val="0"/>
              </a:spcAft>
              <a:buSzPts val="1800"/>
              <a:buChar char="🢝"/>
              <a:defRPr/>
            </a:lvl7pPr>
            <a:lvl8pPr marL="3657714" lvl="7" indent="-342910" algn="l">
              <a:lnSpc>
                <a:spcPct val="90000"/>
              </a:lnSpc>
              <a:spcBef>
                <a:spcPts val="400"/>
              </a:spcBef>
              <a:spcAft>
                <a:spcPts val="0"/>
              </a:spcAft>
              <a:buSzPts val="1800"/>
              <a:buChar char="🢝"/>
              <a:defRPr/>
            </a:lvl8pPr>
            <a:lvl9pPr marL="4114928" lvl="8" indent="-342910" algn="l">
              <a:lnSpc>
                <a:spcPct val="90000"/>
              </a:lnSpc>
              <a:spcBef>
                <a:spcPts val="400"/>
              </a:spcBef>
              <a:spcAft>
                <a:spcPts val="400"/>
              </a:spcAft>
              <a:buSzPts val="1800"/>
              <a:buChar char="🢝"/>
              <a:defRPr/>
            </a:lvl9pPr>
          </a:lstStyle>
          <a:p>
            <a:endParaRPr/>
          </a:p>
        </p:txBody>
      </p:sp>
      <p:sp>
        <p:nvSpPr>
          <p:cNvPr id="83" name="Google Shape;83;p21"/>
          <p:cNvSpPr txBox="1">
            <a:spLocks noGrp="1"/>
          </p:cNvSpPr>
          <p:nvPr>
            <p:ph type="dt" idx="10"/>
          </p:nvPr>
        </p:nvSpPr>
        <p:spPr>
          <a:xfrm>
            <a:off x="1024129" y="6470704"/>
            <a:ext cx="2154143"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1"/>
          <p:cNvSpPr txBox="1">
            <a:spLocks noGrp="1"/>
          </p:cNvSpPr>
          <p:nvPr>
            <p:ph type="ftr" idx="11"/>
          </p:nvPr>
        </p:nvSpPr>
        <p:spPr>
          <a:xfrm>
            <a:off x="4842933" y="6470704"/>
            <a:ext cx="5901459" cy="27432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1"/>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fld id="{00000000-1234-1234-1234-123412341234}" type="slidenum">
              <a:rPr lang="en-IN" smtClean="0"/>
              <a:pPr/>
              <a:t>‹#›</a:t>
            </a:fld>
            <a:endParaRPr lang="en-IN"/>
          </a:p>
        </p:txBody>
      </p:sp>
      <p:cxnSp>
        <p:nvCxnSpPr>
          <p:cNvPr id="86" name="Google Shape;86;p21"/>
          <p:cNvCxnSpPr/>
          <p:nvPr/>
        </p:nvCxnSpPr>
        <p:spPr>
          <a:xfrm rot="10800000">
            <a:off x="10058400" y="59263"/>
            <a:ext cx="0" cy="914400"/>
          </a:xfrm>
          <a:prstGeom prst="straightConnector1">
            <a:avLst/>
          </a:prstGeom>
          <a:noFill/>
          <a:ln w="19050" cap="flat" cmpd="sng">
            <a:solidFill>
              <a:schemeClr val="accent2"/>
            </a:solidFill>
            <a:prstDash val="solid"/>
            <a:round/>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6"/>
        <p:cNvGrpSpPr/>
        <p:nvPr/>
      </p:nvGrpSpPr>
      <p:grpSpPr>
        <a:xfrm>
          <a:off x="0" y="0"/>
          <a:ext cx="0" cy="0"/>
          <a:chOff x="0" y="0"/>
          <a:chExt cx="0" cy="0"/>
        </a:xfrm>
      </p:grpSpPr>
      <p:sp>
        <p:nvSpPr>
          <p:cNvPr id="27" name="Google Shape;27;p13"/>
          <p:cNvSpPr txBox="1">
            <a:spLocks noGrp="1"/>
          </p:cNvSpPr>
          <p:nvPr>
            <p:ph type="title"/>
          </p:nvPr>
        </p:nvSpPr>
        <p:spPr>
          <a:xfrm>
            <a:off x="457200" y="4960137"/>
            <a:ext cx="7772400" cy="1463040"/>
          </a:xfrm>
          <a:prstGeom prst="rect">
            <a:avLst/>
          </a:prstGeom>
          <a:noFill/>
          <a:ln>
            <a:noFill/>
          </a:ln>
        </p:spPr>
        <p:txBody>
          <a:bodyPr spcFirstLastPara="1" wrap="square" lIns="91425" tIns="45700" rIns="91425" bIns="45700" anchor="ctr" anchorCtr="0">
            <a:normAutofit/>
          </a:bodyPr>
          <a:lstStyle>
            <a:lvl1pPr lvl="0" algn="r">
              <a:lnSpc>
                <a:spcPct val="80000"/>
              </a:lnSpc>
              <a:spcBef>
                <a:spcPts val="0"/>
              </a:spcBef>
              <a:spcAft>
                <a:spcPts val="0"/>
              </a:spcAft>
              <a:buClr>
                <a:srgbClr val="0C0C0C"/>
              </a:buClr>
              <a:buSzPts val="5000"/>
              <a:buFont typeface="Twentieth Century"/>
              <a:buNone/>
              <a:defRPr sz="5001"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13"/>
          <p:cNvSpPr txBox="1">
            <a:spLocks noGrp="1"/>
          </p:cNvSpPr>
          <p:nvPr>
            <p:ph type="body" idx="1"/>
          </p:nvPr>
        </p:nvSpPr>
        <p:spPr>
          <a:xfrm>
            <a:off x="8610600" y="4960137"/>
            <a:ext cx="3200400" cy="1463040"/>
          </a:xfrm>
          <a:prstGeom prst="rect">
            <a:avLst/>
          </a:prstGeom>
          <a:noFill/>
          <a:ln>
            <a:noFill/>
          </a:ln>
        </p:spPr>
        <p:txBody>
          <a:bodyPr spcFirstLastPara="1" wrap="square" lIns="91425" tIns="45700" rIns="91425" bIns="45700" anchor="ctr" anchorCtr="0">
            <a:normAutofit/>
          </a:bodyPr>
          <a:lstStyle>
            <a:lvl1pPr marL="457214" lvl="0" indent="-228608" algn="l">
              <a:lnSpc>
                <a:spcPct val="100000"/>
              </a:lnSpc>
              <a:spcBef>
                <a:spcPts val="0"/>
              </a:spcBef>
              <a:spcAft>
                <a:spcPts val="0"/>
              </a:spcAft>
              <a:buSzPts val="1800"/>
              <a:buNone/>
              <a:defRPr sz="1800">
                <a:solidFill>
                  <a:srgbClr val="0C0C0C"/>
                </a:solidFill>
              </a:defRPr>
            </a:lvl1pPr>
            <a:lvl2pPr marL="914428" lvl="1" indent="-228608" algn="l">
              <a:lnSpc>
                <a:spcPct val="90000"/>
              </a:lnSpc>
              <a:spcBef>
                <a:spcPts val="200"/>
              </a:spcBef>
              <a:spcAft>
                <a:spcPts val="0"/>
              </a:spcAft>
              <a:buSzPts val="1800"/>
              <a:buNone/>
              <a:defRPr sz="1800">
                <a:solidFill>
                  <a:srgbClr val="888888"/>
                </a:solidFill>
              </a:defRPr>
            </a:lvl2pPr>
            <a:lvl3pPr marL="1371643" lvl="2" indent="-228608" algn="l">
              <a:lnSpc>
                <a:spcPct val="90000"/>
              </a:lnSpc>
              <a:spcBef>
                <a:spcPts val="400"/>
              </a:spcBef>
              <a:spcAft>
                <a:spcPts val="0"/>
              </a:spcAft>
              <a:buSzPts val="1600"/>
              <a:buNone/>
              <a:defRPr sz="1600">
                <a:solidFill>
                  <a:srgbClr val="888888"/>
                </a:solidFill>
              </a:defRPr>
            </a:lvl3pPr>
            <a:lvl4pPr marL="1828857" lvl="3" indent="-228608" algn="l">
              <a:lnSpc>
                <a:spcPct val="90000"/>
              </a:lnSpc>
              <a:spcBef>
                <a:spcPts val="400"/>
              </a:spcBef>
              <a:spcAft>
                <a:spcPts val="0"/>
              </a:spcAft>
              <a:buSzPts val="1400"/>
              <a:buNone/>
              <a:defRPr sz="1400">
                <a:solidFill>
                  <a:srgbClr val="888888"/>
                </a:solidFill>
              </a:defRPr>
            </a:lvl4pPr>
            <a:lvl5pPr marL="2286071" lvl="4" indent="-228608" algn="l">
              <a:lnSpc>
                <a:spcPct val="90000"/>
              </a:lnSpc>
              <a:spcBef>
                <a:spcPts val="400"/>
              </a:spcBef>
              <a:spcAft>
                <a:spcPts val="0"/>
              </a:spcAft>
              <a:buSzPts val="1400"/>
              <a:buNone/>
              <a:defRPr sz="1400">
                <a:solidFill>
                  <a:srgbClr val="888888"/>
                </a:solidFill>
              </a:defRPr>
            </a:lvl5pPr>
            <a:lvl6pPr marL="2743285" lvl="5" indent="-228608" algn="l">
              <a:lnSpc>
                <a:spcPct val="90000"/>
              </a:lnSpc>
              <a:spcBef>
                <a:spcPts val="400"/>
              </a:spcBef>
              <a:spcAft>
                <a:spcPts val="0"/>
              </a:spcAft>
              <a:buSzPts val="1400"/>
              <a:buNone/>
              <a:defRPr sz="1400">
                <a:solidFill>
                  <a:srgbClr val="888888"/>
                </a:solidFill>
              </a:defRPr>
            </a:lvl6pPr>
            <a:lvl7pPr marL="3200500" lvl="6" indent="-228608" algn="l">
              <a:lnSpc>
                <a:spcPct val="90000"/>
              </a:lnSpc>
              <a:spcBef>
                <a:spcPts val="400"/>
              </a:spcBef>
              <a:spcAft>
                <a:spcPts val="0"/>
              </a:spcAft>
              <a:buSzPts val="1400"/>
              <a:buNone/>
              <a:defRPr sz="1400">
                <a:solidFill>
                  <a:srgbClr val="888888"/>
                </a:solidFill>
              </a:defRPr>
            </a:lvl7pPr>
            <a:lvl8pPr marL="3657714" lvl="7" indent="-228608" algn="l">
              <a:lnSpc>
                <a:spcPct val="90000"/>
              </a:lnSpc>
              <a:spcBef>
                <a:spcPts val="400"/>
              </a:spcBef>
              <a:spcAft>
                <a:spcPts val="0"/>
              </a:spcAft>
              <a:buSzPts val="1400"/>
              <a:buNone/>
              <a:defRPr sz="1400">
                <a:solidFill>
                  <a:srgbClr val="888888"/>
                </a:solidFill>
              </a:defRPr>
            </a:lvl8pPr>
            <a:lvl9pPr marL="4114928" lvl="8" indent="-228608" algn="l">
              <a:lnSpc>
                <a:spcPct val="90000"/>
              </a:lnSpc>
              <a:spcBef>
                <a:spcPts val="400"/>
              </a:spcBef>
              <a:spcAft>
                <a:spcPts val="400"/>
              </a:spcAft>
              <a:buSzPts val="1400"/>
              <a:buNone/>
              <a:defRPr sz="1400">
                <a:solidFill>
                  <a:srgbClr val="888888"/>
                </a:solidFill>
              </a:defRPr>
            </a:lvl9pPr>
          </a:lstStyle>
          <a:p>
            <a:endParaRPr/>
          </a:p>
        </p:txBody>
      </p:sp>
      <p:sp>
        <p:nvSpPr>
          <p:cNvPr id="29" name="Google Shape;29;p13"/>
          <p:cNvSpPr txBox="1">
            <a:spLocks noGrp="1"/>
          </p:cNvSpPr>
          <p:nvPr>
            <p:ph type="dt" idx="10"/>
          </p:nvPr>
        </p:nvSpPr>
        <p:spPr>
          <a:xfrm>
            <a:off x="1024129" y="6470704"/>
            <a:ext cx="2154143"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3"/>
          <p:cNvSpPr txBox="1">
            <a:spLocks noGrp="1"/>
          </p:cNvSpPr>
          <p:nvPr>
            <p:ph type="ftr" idx="11"/>
          </p:nvPr>
        </p:nvSpPr>
        <p:spPr>
          <a:xfrm>
            <a:off x="4842933" y="6470704"/>
            <a:ext cx="5901459" cy="27432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3"/>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fld id="{00000000-1234-1234-1234-123412341234}" type="slidenum">
              <a:rPr lang="en-IN" smtClean="0"/>
              <a:pPr/>
              <a:t>‹#›</a:t>
            </a:fld>
            <a:endParaRPr lang="en-IN"/>
          </a:p>
        </p:txBody>
      </p:sp>
      <p:cxnSp>
        <p:nvCxnSpPr>
          <p:cNvPr id="32" name="Google Shape;32;p13"/>
          <p:cNvCxnSpPr/>
          <p:nvPr/>
        </p:nvCxnSpPr>
        <p:spPr>
          <a:xfrm rot="10800000">
            <a:off x="8386843" y="5264106"/>
            <a:ext cx="0" cy="914400"/>
          </a:xfrm>
          <a:prstGeom prst="straightConnector1">
            <a:avLst/>
          </a:prstGeom>
          <a:noFill/>
          <a:ln w="19050" cap="flat" cmpd="sng">
            <a:solidFill>
              <a:srgbClr val="266F8B"/>
            </a:solidFill>
            <a:prstDash val="solid"/>
            <a:round/>
            <a:headEnd type="none" w="sm" len="sm"/>
            <a:tailEnd type="none" w="sm" len="sm"/>
          </a:ln>
        </p:spPr>
      </p:cxnSp>
      <p:sp>
        <p:nvSpPr>
          <p:cNvPr id="33" name="Google Shape;33;p13"/>
          <p:cNvSpPr/>
          <p:nvPr/>
        </p:nvSpPr>
        <p:spPr>
          <a:xfrm>
            <a:off x="0" y="0"/>
            <a:ext cx="12192000" cy="4572000"/>
          </a:xfrm>
          <a:prstGeom prst="rect">
            <a:avLst/>
          </a:prstGeom>
          <a:blipFill rotWithShape="1">
            <a:blip r:embed="rId2">
              <a:alphaModFix/>
            </a:blip>
            <a:tile tx="-393700" ty="-82550" sx="35000" sy="3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13"/>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
        <p:cNvGrpSpPr/>
        <p:nvPr/>
      </p:nvGrpSpPr>
      <p:grpSpPr>
        <a:xfrm>
          <a:off x="0" y="0"/>
          <a:ext cx="0" cy="0"/>
          <a:chOff x="0" y="0"/>
          <a:chExt cx="0" cy="0"/>
        </a:xfrm>
      </p:grpSpPr>
      <p:sp>
        <p:nvSpPr>
          <p:cNvPr id="35" name="Google Shape;35;p14"/>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14"/>
          <p:cNvSpPr txBox="1">
            <a:spLocks noGrp="1"/>
          </p:cNvSpPr>
          <p:nvPr>
            <p:ph type="body" idx="1"/>
          </p:nvPr>
        </p:nvSpPr>
        <p:spPr>
          <a:xfrm>
            <a:off x="1024127" y="2286000"/>
            <a:ext cx="4754880" cy="4023360"/>
          </a:xfrm>
          <a:prstGeom prst="rect">
            <a:avLst/>
          </a:prstGeom>
          <a:noFill/>
          <a:ln>
            <a:noFill/>
          </a:ln>
        </p:spPr>
        <p:txBody>
          <a:bodyPr spcFirstLastPara="1" wrap="square" lIns="45700" tIns="45700" rIns="45700" bIns="45700" anchor="t" anchorCtr="0">
            <a:normAutofit/>
          </a:bodyPr>
          <a:lstStyle>
            <a:lvl1pPr marL="457214" lvl="0" indent="-342910" algn="l">
              <a:lnSpc>
                <a:spcPct val="90000"/>
              </a:lnSpc>
              <a:spcBef>
                <a:spcPts val="1200"/>
              </a:spcBef>
              <a:spcAft>
                <a:spcPts val="0"/>
              </a:spcAft>
              <a:buSzPts val="1800"/>
              <a:buChar char=" "/>
              <a:defRPr/>
            </a:lvl1pPr>
            <a:lvl2pPr marL="914428" lvl="1" indent="-342910" algn="l">
              <a:lnSpc>
                <a:spcPct val="90000"/>
              </a:lnSpc>
              <a:spcBef>
                <a:spcPts val="200"/>
              </a:spcBef>
              <a:spcAft>
                <a:spcPts val="0"/>
              </a:spcAft>
              <a:buSzPts val="1800"/>
              <a:buChar char="🢝"/>
              <a:defRPr/>
            </a:lvl2pPr>
            <a:lvl3pPr marL="1371643" lvl="2" indent="-342910" algn="l">
              <a:lnSpc>
                <a:spcPct val="90000"/>
              </a:lnSpc>
              <a:spcBef>
                <a:spcPts val="400"/>
              </a:spcBef>
              <a:spcAft>
                <a:spcPts val="0"/>
              </a:spcAft>
              <a:buSzPts val="1800"/>
              <a:buChar char="🢝"/>
              <a:defRPr/>
            </a:lvl3pPr>
            <a:lvl4pPr marL="1828857" lvl="3" indent="-342910" algn="l">
              <a:lnSpc>
                <a:spcPct val="90000"/>
              </a:lnSpc>
              <a:spcBef>
                <a:spcPts val="400"/>
              </a:spcBef>
              <a:spcAft>
                <a:spcPts val="0"/>
              </a:spcAft>
              <a:buSzPts val="1800"/>
              <a:buChar char="🢝"/>
              <a:defRPr/>
            </a:lvl4pPr>
            <a:lvl5pPr marL="2286071" lvl="4" indent="-342910" algn="l">
              <a:lnSpc>
                <a:spcPct val="90000"/>
              </a:lnSpc>
              <a:spcBef>
                <a:spcPts val="400"/>
              </a:spcBef>
              <a:spcAft>
                <a:spcPts val="0"/>
              </a:spcAft>
              <a:buSzPts val="1800"/>
              <a:buChar char="🢝"/>
              <a:defRPr/>
            </a:lvl5pPr>
            <a:lvl6pPr marL="2743285" lvl="5" indent="-342910" algn="l">
              <a:lnSpc>
                <a:spcPct val="90000"/>
              </a:lnSpc>
              <a:spcBef>
                <a:spcPts val="400"/>
              </a:spcBef>
              <a:spcAft>
                <a:spcPts val="0"/>
              </a:spcAft>
              <a:buSzPts val="1800"/>
              <a:buChar char="🢝"/>
              <a:defRPr/>
            </a:lvl6pPr>
            <a:lvl7pPr marL="3200500" lvl="6" indent="-342910" algn="l">
              <a:lnSpc>
                <a:spcPct val="90000"/>
              </a:lnSpc>
              <a:spcBef>
                <a:spcPts val="400"/>
              </a:spcBef>
              <a:spcAft>
                <a:spcPts val="0"/>
              </a:spcAft>
              <a:buSzPts val="1800"/>
              <a:buChar char="🢝"/>
              <a:defRPr/>
            </a:lvl7pPr>
            <a:lvl8pPr marL="3657714" lvl="7" indent="-342910" algn="l">
              <a:lnSpc>
                <a:spcPct val="90000"/>
              </a:lnSpc>
              <a:spcBef>
                <a:spcPts val="400"/>
              </a:spcBef>
              <a:spcAft>
                <a:spcPts val="0"/>
              </a:spcAft>
              <a:buSzPts val="1800"/>
              <a:buChar char="🢝"/>
              <a:defRPr/>
            </a:lvl8pPr>
            <a:lvl9pPr marL="4114928" lvl="8" indent="-342910" algn="l">
              <a:lnSpc>
                <a:spcPct val="90000"/>
              </a:lnSpc>
              <a:spcBef>
                <a:spcPts val="400"/>
              </a:spcBef>
              <a:spcAft>
                <a:spcPts val="400"/>
              </a:spcAft>
              <a:buSzPts val="1800"/>
              <a:buChar char="🢝"/>
              <a:defRPr/>
            </a:lvl9pPr>
          </a:lstStyle>
          <a:p>
            <a:endParaRPr/>
          </a:p>
        </p:txBody>
      </p:sp>
      <p:sp>
        <p:nvSpPr>
          <p:cNvPr id="37" name="Google Shape;37;p14"/>
          <p:cNvSpPr txBox="1">
            <a:spLocks noGrp="1"/>
          </p:cNvSpPr>
          <p:nvPr>
            <p:ph type="body" idx="2"/>
          </p:nvPr>
        </p:nvSpPr>
        <p:spPr>
          <a:xfrm>
            <a:off x="5989320" y="2286000"/>
            <a:ext cx="4754880" cy="4023360"/>
          </a:xfrm>
          <a:prstGeom prst="rect">
            <a:avLst/>
          </a:prstGeom>
          <a:noFill/>
          <a:ln>
            <a:noFill/>
          </a:ln>
        </p:spPr>
        <p:txBody>
          <a:bodyPr spcFirstLastPara="1" wrap="square" lIns="45700" tIns="45700" rIns="45700" bIns="45700" anchor="t" anchorCtr="0">
            <a:normAutofit/>
          </a:bodyPr>
          <a:lstStyle>
            <a:lvl1pPr marL="457214" lvl="0" indent="-342910" algn="l">
              <a:lnSpc>
                <a:spcPct val="90000"/>
              </a:lnSpc>
              <a:spcBef>
                <a:spcPts val="1200"/>
              </a:spcBef>
              <a:spcAft>
                <a:spcPts val="0"/>
              </a:spcAft>
              <a:buSzPts val="1800"/>
              <a:buChar char=" "/>
              <a:defRPr/>
            </a:lvl1pPr>
            <a:lvl2pPr marL="914428" lvl="1" indent="-342910" algn="l">
              <a:lnSpc>
                <a:spcPct val="90000"/>
              </a:lnSpc>
              <a:spcBef>
                <a:spcPts val="200"/>
              </a:spcBef>
              <a:spcAft>
                <a:spcPts val="0"/>
              </a:spcAft>
              <a:buSzPts val="1800"/>
              <a:buChar char="🢝"/>
              <a:defRPr/>
            </a:lvl2pPr>
            <a:lvl3pPr marL="1371643" lvl="2" indent="-342910" algn="l">
              <a:lnSpc>
                <a:spcPct val="90000"/>
              </a:lnSpc>
              <a:spcBef>
                <a:spcPts val="400"/>
              </a:spcBef>
              <a:spcAft>
                <a:spcPts val="0"/>
              </a:spcAft>
              <a:buSzPts val="1800"/>
              <a:buChar char="🢝"/>
              <a:defRPr/>
            </a:lvl3pPr>
            <a:lvl4pPr marL="1828857" lvl="3" indent="-342910" algn="l">
              <a:lnSpc>
                <a:spcPct val="90000"/>
              </a:lnSpc>
              <a:spcBef>
                <a:spcPts val="400"/>
              </a:spcBef>
              <a:spcAft>
                <a:spcPts val="0"/>
              </a:spcAft>
              <a:buSzPts val="1800"/>
              <a:buChar char="🢝"/>
              <a:defRPr/>
            </a:lvl4pPr>
            <a:lvl5pPr marL="2286071" lvl="4" indent="-342910" algn="l">
              <a:lnSpc>
                <a:spcPct val="90000"/>
              </a:lnSpc>
              <a:spcBef>
                <a:spcPts val="400"/>
              </a:spcBef>
              <a:spcAft>
                <a:spcPts val="0"/>
              </a:spcAft>
              <a:buSzPts val="1800"/>
              <a:buChar char="🢝"/>
              <a:defRPr/>
            </a:lvl5pPr>
            <a:lvl6pPr marL="2743285" lvl="5" indent="-342910" algn="l">
              <a:lnSpc>
                <a:spcPct val="90000"/>
              </a:lnSpc>
              <a:spcBef>
                <a:spcPts val="400"/>
              </a:spcBef>
              <a:spcAft>
                <a:spcPts val="0"/>
              </a:spcAft>
              <a:buSzPts val="1800"/>
              <a:buChar char="🢝"/>
              <a:defRPr/>
            </a:lvl6pPr>
            <a:lvl7pPr marL="3200500" lvl="6" indent="-342910" algn="l">
              <a:lnSpc>
                <a:spcPct val="90000"/>
              </a:lnSpc>
              <a:spcBef>
                <a:spcPts val="400"/>
              </a:spcBef>
              <a:spcAft>
                <a:spcPts val="0"/>
              </a:spcAft>
              <a:buSzPts val="1800"/>
              <a:buChar char="🢝"/>
              <a:defRPr/>
            </a:lvl7pPr>
            <a:lvl8pPr marL="3657714" lvl="7" indent="-342910" algn="l">
              <a:lnSpc>
                <a:spcPct val="90000"/>
              </a:lnSpc>
              <a:spcBef>
                <a:spcPts val="400"/>
              </a:spcBef>
              <a:spcAft>
                <a:spcPts val="0"/>
              </a:spcAft>
              <a:buSzPts val="1800"/>
              <a:buChar char="🢝"/>
              <a:defRPr/>
            </a:lvl8pPr>
            <a:lvl9pPr marL="4114928" lvl="8" indent="-342910" algn="l">
              <a:lnSpc>
                <a:spcPct val="90000"/>
              </a:lnSpc>
              <a:spcBef>
                <a:spcPts val="400"/>
              </a:spcBef>
              <a:spcAft>
                <a:spcPts val="400"/>
              </a:spcAft>
              <a:buSzPts val="1800"/>
              <a:buChar char="🢝"/>
              <a:defRPr/>
            </a:lvl9pPr>
          </a:lstStyle>
          <a:p>
            <a:endParaRPr/>
          </a:p>
        </p:txBody>
      </p:sp>
      <p:sp>
        <p:nvSpPr>
          <p:cNvPr id="38" name="Google Shape;38;p14"/>
          <p:cNvSpPr txBox="1">
            <a:spLocks noGrp="1"/>
          </p:cNvSpPr>
          <p:nvPr>
            <p:ph type="dt" idx="10"/>
          </p:nvPr>
        </p:nvSpPr>
        <p:spPr>
          <a:xfrm>
            <a:off x="1024129" y="6470704"/>
            <a:ext cx="2154143"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4"/>
          <p:cNvSpPr txBox="1">
            <a:spLocks noGrp="1"/>
          </p:cNvSpPr>
          <p:nvPr>
            <p:ph type="ftr" idx="11"/>
          </p:nvPr>
        </p:nvSpPr>
        <p:spPr>
          <a:xfrm>
            <a:off x="4842933" y="6470704"/>
            <a:ext cx="5901459" cy="27432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4"/>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fld id="{00000000-1234-1234-1234-123412341234}"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1"/>
        <p:cNvGrpSpPr/>
        <p:nvPr/>
      </p:nvGrpSpPr>
      <p:grpSpPr>
        <a:xfrm>
          <a:off x="0" y="0"/>
          <a:ext cx="0" cy="0"/>
          <a:chOff x="0" y="0"/>
          <a:chExt cx="0" cy="0"/>
        </a:xfrm>
      </p:grpSpPr>
      <p:sp>
        <p:nvSpPr>
          <p:cNvPr id="42" name="Google Shape;42;p15"/>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15"/>
          <p:cNvSpPr txBox="1">
            <a:spLocks noGrp="1"/>
          </p:cNvSpPr>
          <p:nvPr>
            <p:ph type="body" idx="1"/>
          </p:nvPr>
        </p:nvSpPr>
        <p:spPr>
          <a:xfrm>
            <a:off x="1024128" y="2179636"/>
            <a:ext cx="4754880" cy="822960"/>
          </a:xfrm>
          <a:prstGeom prst="rect">
            <a:avLst/>
          </a:prstGeom>
          <a:noFill/>
          <a:ln>
            <a:noFill/>
          </a:ln>
        </p:spPr>
        <p:txBody>
          <a:bodyPr spcFirstLastPara="1" wrap="square" lIns="137150" tIns="45700" rIns="137150" bIns="45700" anchor="ctr" anchorCtr="0">
            <a:normAutofit/>
          </a:bodyPr>
          <a:lstStyle>
            <a:lvl1pPr marL="457214" lvl="0" indent="-228608" algn="l">
              <a:lnSpc>
                <a:spcPct val="90000"/>
              </a:lnSpc>
              <a:spcBef>
                <a:spcPts val="0"/>
              </a:spcBef>
              <a:spcAft>
                <a:spcPts val="0"/>
              </a:spcAft>
              <a:buSzPts val="2300"/>
              <a:buNone/>
              <a:defRPr sz="2300" b="0" cap="none">
                <a:solidFill>
                  <a:schemeClr val="accent2"/>
                </a:solidFill>
                <a:latin typeface="Twentieth Century"/>
                <a:ea typeface="Twentieth Century"/>
                <a:cs typeface="Twentieth Century"/>
                <a:sym typeface="Twentieth Century"/>
              </a:defRPr>
            </a:lvl1pPr>
            <a:lvl2pPr marL="914428" lvl="1" indent="-228608" algn="l">
              <a:lnSpc>
                <a:spcPct val="90000"/>
              </a:lnSpc>
              <a:spcBef>
                <a:spcPts val="200"/>
              </a:spcBef>
              <a:spcAft>
                <a:spcPts val="0"/>
              </a:spcAft>
              <a:buSzPts val="2000"/>
              <a:buNone/>
              <a:defRPr sz="2000" b="1"/>
            </a:lvl2pPr>
            <a:lvl3pPr marL="1371643" lvl="2" indent="-228608" algn="l">
              <a:lnSpc>
                <a:spcPct val="90000"/>
              </a:lnSpc>
              <a:spcBef>
                <a:spcPts val="400"/>
              </a:spcBef>
              <a:spcAft>
                <a:spcPts val="0"/>
              </a:spcAft>
              <a:buSzPts val="1800"/>
              <a:buNone/>
              <a:defRPr sz="1800" b="1"/>
            </a:lvl3pPr>
            <a:lvl4pPr marL="1828857" lvl="3" indent="-228608" algn="l">
              <a:lnSpc>
                <a:spcPct val="90000"/>
              </a:lnSpc>
              <a:spcBef>
                <a:spcPts val="400"/>
              </a:spcBef>
              <a:spcAft>
                <a:spcPts val="0"/>
              </a:spcAft>
              <a:buSzPts val="1600"/>
              <a:buNone/>
              <a:defRPr sz="1600" b="1"/>
            </a:lvl4pPr>
            <a:lvl5pPr marL="2286071" lvl="4" indent="-228608" algn="l">
              <a:lnSpc>
                <a:spcPct val="90000"/>
              </a:lnSpc>
              <a:spcBef>
                <a:spcPts val="400"/>
              </a:spcBef>
              <a:spcAft>
                <a:spcPts val="0"/>
              </a:spcAft>
              <a:buSzPts val="1600"/>
              <a:buNone/>
              <a:defRPr sz="1600" b="1"/>
            </a:lvl5pPr>
            <a:lvl6pPr marL="2743285" lvl="5" indent="-228608" algn="l">
              <a:lnSpc>
                <a:spcPct val="90000"/>
              </a:lnSpc>
              <a:spcBef>
                <a:spcPts val="400"/>
              </a:spcBef>
              <a:spcAft>
                <a:spcPts val="0"/>
              </a:spcAft>
              <a:buSzPts val="1600"/>
              <a:buNone/>
              <a:defRPr sz="1600" b="1"/>
            </a:lvl6pPr>
            <a:lvl7pPr marL="3200500" lvl="6" indent="-228608" algn="l">
              <a:lnSpc>
                <a:spcPct val="90000"/>
              </a:lnSpc>
              <a:spcBef>
                <a:spcPts val="400"/>
              </a:spcBef>
              <a:spcAft>
                <a:spcPts val="0"/>
              </a:spcAft>
              <a:buSzPts val="1600"/>
              <a:buNone/>
              <a:defRPr sz="1600" b="1"/>
            </a:lvl7pPr>
            <a:lvl8pPr marL="3657714" lvl="7" indent="-228608" algn="l">
              <a:lnSpc>
                <a:spcPct val="90000"/>
              </a:lnSpc>
              <a:spcBef>
                <a:spcPts val="400"/>
              </a:spcBef>
              <a:spcAft>
                <a:spcPts val="0"/>
              </a:spcAft>
              <a:buSzPts val="1600"/>
              <a:buNone/>
              <a:defRPr sz="1600" b="1"/>
            </a:lvl8pPr>
            <a:lvl9pPr marL="4114928" lvl="8" indent="-228608" algn="l">
              <a:lnSpc>
                <a:spcPct val="90000"/>
              </a:lnSpc>
              <a:spcBef>
                <a:spcPts val="400"/>
              </a:spcBef>
              <a:spcAft>
                <a:spcPts val="400"/>
              </a:spcAft>
              <a:buSzPts val="1600"/>
              <a:buNone/>
              <a:defRPr sz="1600" b="1"/>
            </a:lvl9pPr>
          </a:lstStyle>
          <a:p>
            <a:endParaRPr/>
          </a:p>
        </p:txBody>
      </p:sp>
      <p:sp>
        <p:nvSpPr>
          <p:cNvPr id="44" name="Google Shape;44;p15"/>
          <p:cNvSpPr txBox="1">
            <a:spLocks noGrp="1"/>
          </p:cNvSpPr>
          <p:nvPr>
            <p:ph type="body" idx="2"/>
          </p:nvPr>
        </p:nvSpPr>
        <p:spPr>
          <a:xfrm>
            <a:off x="1024128" y="2967789"/>
            <a:ext cx="4754880" cy="3341572"/>
          </a:xfrm>
          <a:prstGeom prst="rect">
            <a:avLst/>
          </a:prstGeom>
          <a:noFill/>
          <a:ln>
            <a:noFill/>
          </a:ln>
        </p:spPr>
        <p:txBody>
          <a:bodyPr spcFirstLastPara="1" wrap="square" lIns="45700" tIns="45700" rIns="45700" bIns="45700" anchor="t" anchorCtr="0">
            <a:normAutofit/>
          </a:bodyPr>
          <a:lstStyle>
            <a:lvl1pPr marL="457214" lvl="0" indent="-342910" algn="l">
              <a:lnSpc>
                <a:spcPct val="90000"/>
              </a:lnSpc>
              <a:spcBef>
                <a:spcPts val="1200"/>
              </a:spcBef>
              <a:spcAft>
                <a:spcPts val="0"/>
              </a:spcAft>
              <a:buSzPts val="1800"/>
              <a:buChar char=" "/>
              <a:defRPr/>
            </a:lvl1pPr>
            <a:lvl2pPr marL="914428" lvl="1" indent="-342910" algn="l">
              <a:lnSpc>
                <a:spcPct val="90000"/>
              </a:lnSpc>
              <a:spcBef>
                <a:spcPts val="200"/>
              </a:spcBef>
              <a:spcAft>
                <a:spcPts val="0"/>
              </a:spcAft>
              <a:buSzPts val="1800"/>
              <a:buChar char="🢝"/>
              <a:defRPr/>
            </a:lvl2pPr>
            <a:lvl3pPr marL="1371643" lvl="2" indent="-342910" algn="l">
              <a:lnSpc>
                <a:spcPct val="90000"/>
              </a:lnSpc>
              <a:spcBef>
                <a:spcPts val="400"/>
              </a:spcBef>
              <a:spcAft>
                <a:spcPts val="0"/>
              </a:spcAft>
              <a:buSzPts val="1800"/>
              <a:buChar char="🢝"/>
              <a:defRPr/>
            </a:lvl3pPr>
            <a:lvl4pPr marL="1828857" lvl="3" indent="-342910" algn="l">
              <a:lnSpc>
                <a:spcPct val="90000"/>
              </a:lnSpc>
              <a:spcBef>
                <a:spcPts val="400"/>
              </a:spcBef>
              <a:spcAft>
                <a:spcPts val="0"/>
              </a:spcAft>
              <a:buSzPts val="1800"/>
              <a:buChar char="🢝"/>
              <a:defRPr/>
            </a:lvl4pPr>
            <a:lvl5pPr marL="2286071" lvl="4" indent="-342910" algn="l">
              <a:lnSpc>
                <a:spcPct val="90000"/>
              </a:lnSpc>
              <a:spcBef>
                <a:spcPts val="400"/>
              </a:spcBef>
              <a:spcAft>
                <a:spcPts val="0"/>
              </a:spcAft>
              <a:buSzPts val="1800"/>
              <a:buChar char="🢝"/>
              <a:defRPr/>
            </a:lvl5pPr>
            <a:lvl6pPr marL="2743285" lvl="5" indent="-342910" algn="l">
              <a:lnSpc>
                <a:spcPct val="90000"/>
              </a:lnSpc>
              <a:spcBef>
                <a:spcPts val="400"/>
              </a:spcBef>
              <a:spcAft>
                <a:spcPts val="0"/>
              </a:spcAft>
              <a:buSzPts val="1800"/>
              <a:buChar char="🢝"/>
              <a:defRPr/>
            </a:lvl6pPr>
            <a:lvl7pPr marL="3200500" lvl="6" indent="-342910" algn="l">
              <a:lnSpc>
                <a:spcPct val="90000"/>
              </a:lnSpc>
              <a:spcBef>
                <a:spcPts val="400"/>
              </a:spcBef>
              <a:spcAft>
                <a:spcPts val="0"/>
              </a:spcAft>
              <a:buSzPts val="1800"/>
              <a:buChar char="🢝"/>
              <a:defRPr/>
            </a:lvl7pPr>
            <a:lvl8pPr marL="3657714" lvl="7" indent="-342910" algn="l">
              <a:lnSpc>
                <a:spcPct val="90000"/>
              </a:lnSpc>
              <a:spcBef>
                <a:spcPts val="400"/>
              </a:spcBef>
              <a:spcAft>
                <a:spcPts val="0"/>
              </a:spcAft>
              <a:buSzPts val="1800"/>
              <a:buChar char="🢝"/>
              <a:defRPr/>
            </a:lvl8pPr>
            <a:lvl9pPr marL="4114928" lvl="8" indent="-342910" algn="l">
              <a:lnSpc>
                <a:spcPct val="90000"/>
              </a:lnSpc>
              <a:spcBef>
                <a:spcPts val="400"/>
              </a:spcBef>
              <a:spcAft>
                <a:spcPts val="400"/>
              </a:spcAft>
              <a:buSzPts val="1800"/>
              <a:buChar char="🢝"/>
              <a:defRPr/>
            </a:lvl9pPr>
          </a:lstStyle>
          <a:p>
            <a:endParaRPr/>
          </a:p>
        </p:txBody>
      </p:sp>
      <p:sp>
        <p:nvSpPr>
          <p:cNvPr id="45" name="Google Shape;45;p15"/>
          <p:cNvSpPr txBox="1">
            <a:spLocks noGrp="1"/>
          </p:cNvSpPr>
          <p:nvPr>
            <p:ph type="body" idx="3"/>
          </p:nvPr>
        </p:nvSpPr>
        <p:spPr>
          <a:xfrm>
            <a:off x="5990888" y="2179636"/>
            <a:ext cx="4754880" cy="822960"/>
          </a:xfrm>
          <a:prstGeom prst="rect">
            <a:avLst/>
          </a:prstGeom>
          <a:noFill/>
          <a:ln>
            <a:noFill/>
          </a:ln>
        </p:spPr>
        <p:txBody>
          <a:bodyPr spcFirstLastPara="1" wrap="square" lIns="137150" tIns="45700" rIns="137150" bIns="45700" anchor="ctr" anchorCtr="0">
            <a:normAutofit/>
          </a:bodyPr>
          <a:lstStyle>
            <a:lvl1pPr marL="457214" lvl="0" indent="-228608" algn="l">
              <a:lnSpc>
                <a:spcPct val="90000"/>
              </a:lnSpc>
              <a:spcBef>
                <a:spcPts val="0"/>
              </a:spcBef>
              <a:spcAft>
                <a:spcPts val="0"/>
              </a:spcAft>
              <a:buSzPts val="2300"/>
              <a:buNone/>
              <a:defRPr sz="2300" b="0" cap="none">
                <a:solidFill>
                  <a:schemeClr val="accent2"/>
                </a:solidFill>
                <a:latin typeface="Twentieth Century"/>
                <a:ea typeface="Twentieth Century"/>
                <a:cs typeface="Twentieth Century"/>
                <a:sym typeface="Twentieth Century"/>
              </a:defRPr>
            </a:lvl1pPr>
            <a:lvl2pPr marL="914428" lvl="1" indent="-228608" algn="l">
              <a:lnSpc>
                <a:spcPct val="90000"/>
              </a:lnSpc>
              <a:spcBef>
                <a:spcPts val="200"/>
              </a:spcBef>
              <a:spcAft>
                <a:spcPts val="0"/>
              </a:spcAft>
              <a:buSzPts val="2000"/>
              <a:buNone/>
              <a:defRPr sz="2000" b="1"/>
            </a:lvl2pPr>
            <a:lvl3pPr marL="1371643" lvl="2" indent="-228608" algn="l">
              <a:lnSpc>
                <a:spcPct val="90000"/>
              </a:lnSpc>
              <a:spcBef>
                <a:spcPts val="400"/>
              </a:spcBef>
              <a:spcAft>
                <a:spcPts val="0"/>
              </a:spcAft>
              <a:buSzPts val="1800"/>
              <a:buNone/>
              <a:defRPr sz="1800" b="1"/>
            </a:lvl3pPr>
            <a:lvl4pPr marL="1828857" lvl="3" indent="-228608" algn="l">
              <a:lnSpc>
                <a:spcPct val="90000"/>
              </a:lnSpc>
              <a:spcBef>
                <a:spcPts val="400"/>
              </a:spcBef>
              <a:spcAft>
                <a:spcPts val="0"/>
              </a:spcAft>
              <a:buSzPts val="1600"/>
              <a:buNone/>
              <a:defRPr sz="1600" b="1"/>
            </a:lvl4pPr>
            <a:lvl5pPr marL="2286071" lvl="4" indent="-228608" algn="l">
              <a:lnSpc>
                <a:spcPct val="90000"/>
              </a:lnSpc>
              <a:spcBef>
                <a:spcPts val="400"/>
              </a:spcBef>
              <a:spcAft>
                <a:spcPts val="0"/>
              </a:spcAft>
              <a:buSzPts val="1600"/>
              <a:buNone/>
              <a:defRPr sz="1600" b="1"/>
            </a:lvl5pPr>
            <a:lvl6pPr marL="2743285" lvl="5" indent="-228608" algn="l">
              <a:lnSpc>
                <a:spcPct val="90000"/>
              </a:lnSpc>
              <a:spcBef>
                <a:spcPts val="400"/>
              </a:spcBef>
              <a:spcAft>
                <a:spcPts val="0"/>
              </a:spcAft>
              <a:buSzPts val="1600"/>
              <a:buNone/>
              <a:defRPr sz="1600" b="1"/>
            </a:lvl6pPr>
            <a:lvl7pPr marL="3200500" lvl="6" indent="-228608" algn="l">
              <a:lnSpc>
                <a:spcPct val="90000"/>
              </a:lnSpc>
              <a:spcBef>
                <a:spcPts val="400"/>
              </a:spcBef>
              <a:spcAft>
                <a:spcPts val="0"/>
              </a:spcAft>
              <a:buSzPts val="1600"/>
              <a:buNone/>
              <a:defRPr sz="1600" b="1"/>
            </a:lvl7pPr>
            <a:lvl8pPr marL="3657714" lvl="7" indent="-228608" algn="l">
              <a:lnSpc>
                <a:spcPct val="90000"/>
              </a:lnSpc>
              <a:spcBef>
                <a:spcPts val="400"/>
              </a:spcBef>
              <a:spcAft>
                <a:spcPts val="0"/>
              </a:spcAft>
              <a:buSzPts val="1600"/>
              <a:buNone/>
              <a:defRPr sz="1600" b="1"/>
            </a:lvl8pPr>
            <a:lvl9pPr marL="4114928" lvl="8" indent="-228608" algn="l">
              <a:lnSpc>
                <a:spcPct val="90000"/>
              </a:lnSpc>
              <a:spcBef>
                <a:spcPts val="400"/>
              </a:spcBef>
              <a:spcAft>
                <a:spcPts val="400"/>
              </a:spcAft>
              <a:buSzPts val="1600"/>
              <a:buNone/>
              <a:defRPr sz="1600" b="1"/>
            </a:lvl9pPr>
          </a:lstStyle>
          <a:p>
            <a:endParaRPr/>
          </a:p>
        </p:txBody>
      </p:sp>
      <p:sp>
        <p:nvSpPr>
          <p:cNvPr id="46" name="Google Shape;46;p15"/>
          <p:cNvSpPr txBox="1">
            <a:spLocks noGrp="1"/>
          </p:cNvSpPr>
          <p:nvPr>
            <p:ph type="body" idx="4"/>
          </p:nvPr>
        </p:nvSpPr>
        <p:spPr>
          <a:xfrm>
            <a:off x="5990888" y="2967789"/>
            <a:ext cx="4754880" cy="3341572"/>
          </a:xfrm>
          <a:prstGeom prst="rect">
            <a:avLst/>
          </a:prstGeom>
          <a:noFill/>
          <a:ln>
            <a:noFill/>
          </a:ln>
        </p:spPr>
        <p:txBody>
          <a:bodyPr spcFirstLastPara="1" wrap="square" lIns="45700" tIns="45700" rIns="45700" bIns="45700" anchor="t" anchorCtr="0">
            <a:normAutofit/>
          </a:bodyPr>
          <a:lstStyle>
            <a:lvl1pPr marL="457214" lvl="0" indent="-342910" algn="l">
              <a:lnSpc>
                <a:spcPct val="90000"/>
              </a:lnSpc>
              <a:spcBef>
                <a:spcPts val="1200"/>
              </a:spcBef>
              <a:spcAft>
                <a:spcPts val="0"/>
              </a:spcAft>
              <a:buSzPts val="1800"/>
              <a:buChar char=" "/>
              <a:defRPr/>
            </a:lvl1pPr>
            <a:lvl2pPr marL="914428" lvl="1" indent="-342910" algn="l">
              <a:lnSpc>
                <a:spcPct val="90000"/>
              </a:lnSpc>
              <a:spcBef>
                <a:spcPts val="200"/>
              </a:spcBef>
              <a:spcAft>
                <a:spcPts val="0"/>
              </a:spcAft>
              <a:buSzPts val="1800"/>
              <a:buChar char="🢝"/>
              <a:defRPr/>
            </a:lvl2pPr>
            <a:lvl3pPr marL="1371643" lvl="2" indent="-342910" algn="l">
              <a:lnSpc>
                <a:spcPct val="90000"/>
              </a:lnSpc>
              <a:spcBef>
                <a:spcPts val="400"/>
              </a:spcBef>
              <a:spcAft>
                <a:spcPts val="0"/>
              </a:spcAft>
              <a:buSzPts val="1800"/>
              <a:buChar char="🢝"/>
              <a:defRPr/>
            </a:lvl3pPr>
            <a:lvl4pPr marL="1828857" lvl="3" indent="-342910" algn="l">
              <a:lnSpc>
                <a:spcPct val="90000"/>
              </a:lnSpc>
              <a:spcBef>
                <a:spcPts val="400"/>
              </a:spcBef>
              <a:spcAft>
                <a:spcPts val="0"/>
              </a:spcAft>
              <a:buSzPts val="1800"/>
              <a:buChar char="🢝"/>
              <a:defRPr/>
            </a:lvl4pPr>
            <a:lvl5pPr marL="2286071" lvl="4" indent="-342910" algn="l">
              <a:lnSpc>
                <a:spcPct val="90000"/>
              </a:lnSpc>
              <a:spcBef>
                <a:spcPts val="400"/>
              </a:spcBef>
              <a:spcAft>
                <a:spcPts val="0"/>
              </a:spcAft>
              <a:buSzPts val="1800"/>
              <a:buChar char="🢝"/>
              <a:defRPr/>
            </a:lvl5pPr>
            <a:lvl6pPr marL="2743285" lvl="5" indent="-342910" algn="l">
              <a:lnSpc>
                <a:spcPct val="90000"/>
              </a:lnSpc>
              <a:spcBef>
                <a:spcPts val="400"/>
              </a:spcBef>
              <a:spcAft>
                <a:spcPts val="0"/>
              </a:spcAft>
              <a:buSzPts val="1800"/>
              <a:buChar char="🢝"/>
              <a:defRPr/>
            </a:lvl6pPr>
            <a:lvl7pPr marL="3200500" lvl="6" indent="-342910" algn="l">
              <a:lnSpc>
                <a:spcPct val="90000"/>
              </a:lnSpc>
              <a:spcBef>
                <a:spcPts val="400"/>
              </a:spcBef>
              <a:spcAft>
                <a:spcPts val="0"/>
              </a:spcAft>
              <a:buSzPts val="1800"/>
              <a:buChar char="🢝"/>
              <a:defRPr/>
            </a:lvl7pPr>
            <a:lvl8pPr marL="3657714" lvl="7" indent="-342910" algn="l">
              <a:lnSpc>
                <a:spcPct val="90000"/>
              </a:lnSpc>
              <a:spcBef>
                <a:spcPts val="400"/>
              </a:spcBef>
              <a:spcAft>
                <a:spcPts val="0"/>
              </a:spcAft>
              <a:buSzPts val="1800"/>
              <a:buChar char="🢝"/>
              <a:defRPr/>
            </a:lvl8pPr>
            <a:lvl9pPr marL="4114928" lvl="8" indent="-342910" algn="l">
              <a:lnSpc>
                <a:spcPct val="90000"/>
              </a:lnSpc>
              <a:spcBef>
                <a:spcPts val="400"/>
              </a:spcBef>
              <a:spcAft>
                <a:spcPts val="400"/>
              </a:spcAft>
              <a:buSzPts val="1800"/>
              <a:buChar char="🢝"/>
              <a:defRPr/>
            </a:lvl9pPr>
          </a:lstStyle>
          <a:p>
            <a:endParaRPr/>
          </a:p>
        </p:txBody>
      </p:sp>
      <p:sp>
        <p:nvSpPr>
          <p:cNvPr id="47" name="Google Shape;47;p15"/>
          <p:cNvSpPr txBox="1">
            <a:spLocks noGrp="1"/>
          </p:cNvSpPr>
          <p:nvPr>
            <p:ph type="dt" idx="10"/>
          </p:nvPr>
        </p:nvSpPr>
        <p:spPr>
          <a:xfrm>
            <a:off x="1024129" y="6470704"/>
            <a:ext cx="2154143"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5"/>
          <p:cNvSpPr txBox="1">
            <a:spLocks noGrp="1"/>
          </p:cNvSpPr>
          <p:nvPr>
            <p:ph type="ftr" idx="11"/>
          </p:nvPr>
        </p:nvSpPr>
        <p:spPr>
          <a:xfrm>
            <a:off x="4842933" y="6470704"/>
            <a:ext cx="5901459" cy="27432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5"/>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fld id="{00000000-1234-1234-1234-123412341234}"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Google Shape;51;p16"/>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16"/>
          <p:cNvSpPr txBox="1">
            <a:spLocks noGrp="1"/>
          </p:cNvSpPr>
          <p:nvPr>
            <p:ph type="dt" idx="10"/>
          </p:nvPr>
        </p:nvSpPr>
        <p:spPr>
          <a:xfrm>
            <a:off x="1024129" y="6470704"/>
            <a:ext cx="2154143"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6"/>
          <p:cNvSpPr txBox="1">
            <a:spLocks noGrp="1"/>
          </p:cNvSpPr>
          <p:nvPr>
            <p:ph type="ftr" idx="11"/>
          </p:nvPr>
        </p:nvSpPr>
        <p:spPr>
          <a:xfrm>
            <a:off x="4842933" y="6470704"/>
            <a:ext cx="5901459" cy="27432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6"/>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fld id="{00000000-1234-1234-1234-123412341234}"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55"/>
        <p:cNvGrpSpPr/>
        <p:nvPr/>
      </p:nvGrpSpPr>
      <p:grpSpPr>
        <a:xfrm>
          <a:off x="0" y="0"/>
          <a:ext cx="0" cy="0"/>
          <a:chOff x="0" y="0"/>
          <a:chExt cx="0" cy="0"/>
        </a:xfrm>
      </p:grpSpPr>
      <p:sp>
        <p:nvSpPr>
          <p:cNvPr id="56" name="Google Shape;56;p17"/>
          <p:cNvSpPr txBox="1">
            <a:spLocks noGrp="1"/>
          </p:cNvSpPr>
          <p:nvPr>
            <p:ph type="dt" idx="10"/>
          </p:nvPr>
        </p:nvSpPr>
        <p:spPr>
          <a:xfrm>
            <a:off x="1024129" y="6470704"/>
            <a:ext cx="2154143"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7"/>
          <p:cNvSpPr txBox="1">
            <a:spLocks noGrp="1"/>
          </p:cNvSpPr>
          <p:nvPr>
            <p:ph type="ftr" idx="11"/>
          </p:nvPr>
        </p:nvSpPr>
        <p:spPr>
          <a:xfrm>
            <a:off x="4842933" y="6470704"/>
            <a:ext cx="5901459" cy="27432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7"/>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fld id="{00000000-1234-1234-1234-123412341234}"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9"/>
        <p:cNvGrpSpPr/>
        <p:nvPr/>
      </p:nvGrpSpPr>
      <p:grpSpPr>
        <a:xfrm>
          <a:off x="0" y="0"/>
          <a:ext cx="0" cy="0"/>
          <a:chOff x="0" y="0"/>
          <a:chExt cx="0" cy="0"/>
        </a:xfrm>
      </p:grpSpPr>
      <p:sp>
        <p:nvSpPr>
          <p:cNvPr id="60" name="Google Shape;60;p18"/>
          <p:cNvSpPr txBox="1">
            <a:spLocks noGrp="1"/>
          </p:cNvSpPr>
          <p:nvPr>
            <p:ph type="title"/>
          </p:nvPr>
        </p:nvSpPr>
        <p:spPr>
          <a:xfrm>
            <a:off x="1024128" y="471509"/>
            <a:ext cx="4389120" cy="1737360"/>
          </a:xfrm>
          <a:prstGeom prst="rect">
            <a:avLst/>
          </a:prstGeom>
          <a:noFill/>
          <a:ln>
            <a:noFill/>
          </a:ln>
        </p:spPr>
        <p:txBody>
          <a:bodyPr spcFirstLastPara="1" wrap="square" lIns="91425" tIns="45700" rIns="91425" bIns="45700" anchor="ctr" anchorCtr="0">
            <a:noAutofit/>
          </a:bodyPr>
          <a:lstStyle>
            <a:lvl1pPr lvl="0" algn="l">
              <a:lnSpc>
                <a:spcPct val="80000"/>
              </a:lnSpc>
              <a:spcBef>
                <a:spcPts val="0"/>
              </a:spcBef>
              <a:spcAft>
                <a:spcPts val="0"/>
              </a:spcAft>
              <a:buClr>
                <a:srgbClr val="0C0C0C"/>
              </a:buClr>
              <a:buSzPts val="4000"/>
              <a:buFont typeface="Twentieth Century"/>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18"/>
          <p:cNvSpPr txBox="1">
            <a:spLocks noGrp="1"/>
          </p:cNvSpPr>
          <p:nvPr>
            <p:ph type="body" idx="1"/>
          </p:nvPr>
        </p:nvSpPr>
        <p:spPr>
          <a:xfrm>
            <a:off x="5715001" y="822960"/>
            <a:ext cx="5678424" cy="5184648"/>
          </a:xfrm>
          <a:prstGeom prst="rect">
            <a:avLst/>
          </a:prstGeom>
          <a:noFill/>
          <a:ln>
            <a:noFill/>
          </a:ln>
        </p:spPr>
        <p:txBody>
          <a:bodyPr spcFirstLastPara="1" wrap="square" lIns="45700" tIns="45700" rIns="45700" bIns="45700" anchor="t" anchorCtr="0">
            <a:normAutofit/>
          </a:bodyPr>
          <a:lstStyle>
            <a:lvl1pPr marL="457214" lvl="0" indent="-381012" algn="l">
              <a:lnSpc>
                <a:spcPct val="90000"/>
              </a:lnSpc>
              <a:spcBef>
                <a:spcPts val="1200"/>
              </a:spcBef>
              <a:spcAft>
                <a:spcPts val="0"/>
              </a:spcAft>
              <a:buSzPts val="2400"/>
              <a:buChar char=" "/>
              <a:defRPr sz="2400"/>
            </a:lvl1pPr>
            <a:lvl2pPr marL="914428" lvl="1" indent="-355612" algn="l">
              <a:lnSpc>
                <a:spcPct val="90000"/>
              </a:lnSpc>
              <a:spcBef>
                <a:spcPts val="200"/>
              </a:spcBef>
              <a:spcAft>
                <a:spcPts val="0"/>
              </a:spcAft>
              <a:buSzPts val="2000"/>
              <a:buChar char="🢝"/>
              <a:defRPr sz="2000"/>
            </a:lvl2pPr>
            <a:lvl3pPr marL="1371643" lvl="2" indent="-330210" algn="l">
              <a:lnSpc>
                <a:spcPct val="90000"/>
              </a:lnSpc>
              <a:spcBef>
                <a:spcPts val="400"/>
              </a:spcBef>
              <a:spcAft>
                <a:spcPts val="0"/>
              </a:spcAft>
              <a:buSzPts val="1600"/>
              <a:buChar char="🢝"/>
              <a:defRPr sz="1600"/>
            </a:lvl3pPr>
            <a:lvl4pPr marL="1828857" lvl="3" indent="-330210" algn="l">
              <a:lnSpc>
                <a:spcPct val="90000"/>
              </a:lnSpc>
              <a:spcBef>
                <a:spcPts val="400"/>
              </a:spcBef>
              <a:spcAft>
                <a:spcPts val="0"/>
              </a:spcAft>
              <a:buSzPts val="1600"/>
              <a:buChar char="🢝"/>
              <a:defRPr sz="1600"/>
            </a:lvl4pPr>
            <a:lvl5pPr marL="2286071" lvl="4" indent="-330210" algn="l">
              <a:lnSpc>
                <a:spcPct val="90000"/>
              </a:lnSpc>
              <a:spcBef>
                <a:spcPts val="400"/>
              </a:spcBef>
              <a:spcAft>
                <a:spcPts val="0"/>
              </a:spcAft>
              <a:buSzPts val="1600"/>
              <a:buChar char="🢝"/>
              <a:defRPr sz="1600"/>
            </a:lvl5pPr>
            <a:lvl6pPr marL="2743285" lvl="5" indent="-330210" algn="l">
              <a:lnSpc>
                <a:spcPct val="90000"/>
              </a:lnSpc>
              <a:spcBef>
                <a:spcPts val="400"/>
              </a:spcBef>
              <a:spcAft>
                <a:spcPts val="0"/>
              </a:spcAft>
              <a:buSzPts val="1600"/>
              <a:buChar char="🢝"/>
              <a:defRPr sz="1600"/>
            </a:lvl6pPr>
            <a:lvl7pPr marL="3200500" lvl="6" indent="-330210" algn="l">
              <a:lnSpc>
                <a:spcPct val="90000"/>
              </a:lnSpc>
              <a:spcBef>
                <a:spcPts val="400"/>
              </a:spcBef>
              <a:spcAft>
                <a:spcPts val="0"/>
              </a:spcAft>
              <a:buSzPts val="1600"/>
              <a:buChar char="🢝"/>
              <a:defRPr sz="1600"/>
            </a:lvl7pPr>
            <a:lvl8pPr marL="3657714" lvl="7" indent="-330210" algn="l">
              <a:lnSpc>
                <a:spcPct val="90000"/>
              </a:lnSpc>
              <a:spcBef>
                <a:spcPts val="400"/>
              </a:spcBef>
              <a:spcAft>
                <a:spcPts val="0"/>
              </a:spcAft>
              <a:buSzPts val="1600"/>
              <a:buChar char="🢝"/>
              <a:defRPr sz="1600"/>
            </a:lvl8pPr>
            <a:lvl9pPr marL="4114928" lvl="8" indent="-330210" algn="l">
              <a:lnSpc>
                <a:spcPct val="90000"/>
              </a:lnSpc>
              <a:spcBef>
                <a:spcPts val="400"/>
              </a:spcBef>
              <a:spcAft>
                <a:spcPts val="400"/>
              </a:spcAft>
              <a:buSzPts val="1600"/>
              <a:buChar char="🢝"/>
              <a:defRPr sz="1600"/>
            </a:lvl9pPr>
          </a:lstStyle>
          <a:p>
            <a:endParaRPr/>
          </a:p>
        </p:txBody>
      </p:sp>
      <p:sp>
        <p:nvSpPr>
          <p:cNvPr id="62" name="Google Shape;62;p18"/>
          <p:cNvSpPr txBox="1">
            <a:spLocks noGrp="1"/>
          </p:cNvSpPr>
          <p:nvPr>
            <p:ph type="body" idx="2"/>
          </p:nvPr>
        </p:nvSpPr>
        <p:spPr>
          <a:xfrm>
            <a:off x="1024128" y="2257506"/>
            <a:ext cx="4389120" cy="3762294"/>
          </a:xfrm>
          <a:prstGeom prst="rect">
            <a:avLst/>
          </a:prstGeom>
          <a:noFill/>
          <a:ln>
            <a:noFill/>
          </a:ln>
        </p:spPr>
        <p:txBody>
          <a:bodyPr spcFirstLastPara="1" wrap="square" lIns="91425" tIns="45700" rIns="91425" bIns="45700" anchor="t" anchorCtr="0">
            <a:normAutofit/>
          </a:bodyPr>
          <a:lstStyle>
            <a:lvl1pPr marL="457214" lvl="0" indent="-228608" algn="l">
              <a:lnSpc>
                <a:spcPct val="108000"/>
              </a:lnSpc>
              <a:spcBef>
                <a:spcPts val="600"/>
              </a:spcBef>
              <a:spcAft>
                <a:spcPts val="0"/>
              </a:spcAft>
              <a:buSzPts val="1600"/>
              <a:buNone/>
              <a:defRPr sz="1600"/>
            </a:lvl1pPr>
            <a:lvl2pPr marL="914428" lvl="1" indent="-228608" algn="l">
              <a:lnSpc>
                <a:spcPct val="90000"/>
              </a:lnSpc>
              <a:spcBef>
                <a:spcPts val="200"/>
              </a:spcBef>
              <a:spcAft>
                <a:spcPts val="0"/>
              </a:spcAft>
              <a:buSzPts val="1200"/>
              <a:buNone/>
              <a:defRPr sz="1200"/>
            </a:lvl2pPr>
            <a:lvl3pPr marL="1371643" lvl="2" indent="-228608" algn="l">
              <a:lnSpc>
                <a:spcPct val="90000"/>
              </a:lnSpc>
              <a:spcBef>
                <a:spcPts val="400"/>
              </a:spcBef>
              <a:spcAft>
                <a:spcPts val="0"/>
              </a:spcAft>
              <a:buSzPts val="1000"/>
              <a:buNone/>
              <a:defRPr sz="1000"/>
            </a:lvl3pPr>
            <a:lvl4pPr marL="1828857" lvl="3" indent="-228608" algn="l">
              <a:lnSpc>
                <a:spcPct val="90000"/>
              </a:lnSpc>
              <a:spcBef>
                <a:spcPts val="400"/>
              </a:spcBef>
              <a:spcAft>
                <a:spcPts val="0"/>
              </a:spcAft>
              <a:buSzPts val="900"/>
              <a:buNone/>
              <a:defRPr sz="900"/>
            </a:lvl4pPr>
            <a:lvl5pPr marL="2286071" lvl="4" indent="-228608" algn="l">
              <a:lnSpc>
                <a:spcPct val="90000"/>
              </a:lnSpc>
              <a:spcBef>
                <a:spcPts val="400"/>
              </a:spcBef>
              <a:spcAft>
                <a:spcPts val="0"/>
              </a:spcAft>
              <a:buSzPts val="900"/>
              <a:buNone/>
              <a:defRPr sz="900"/>
            </a:lvl5pPr>
            <a:lvl6pPr marL="2743285" lvl="5" indent="-228608" algn="l">
              <a:lnSpc>
                <a:spcPct val="90000"/>
              </a:lnSpc>
              <a:spcBef>
                <a:spcPts val="400"/>
              </a:spcBef>
              <a:spcAft>
                <a:spcPts val="0"/>
              </a:spcAft>
              <a:buSzPts val="900"/>
              <a:buNone/>
              <a:defRPr sz="900"/>
            </a:lvl6pPr>
            <a:lvl7pPr marL="3200500" lvl="6" indent="-228608" algn="l">
              <a:lnSpc>
                <a:spcPct val="90000"/>
              </a:lnSpc>
              <a:spcBef>
                <a:spcPts val="400"/>
              </a:spcBef>
              <a:spcAft>
                <a:spcPts val="0"/>
              </a:spcAft>
              <a:buSzPts val="900"/>
              <a:buNone/>
              <a:defRPr sz="900"/>
            </a:lvl7pPr>
            <a:lvl8pPr marL="3657714" lvl="7" indent="-228608" algn="l">
              <a:lnSpc>
                <a:spcPct val="90000"/>
              </a:lnSpc>
              <a:spcBef>
                <a:spcPts val="400"/>
              </a:spcBef>
              <a:spcAft>
                <a:spcPts val="0"/>
              </a:spcAft>
              <a:buSzPts val="900"/>
              <a:buNone/>
              <a:defRPr sz="900"/>
            </a:lvl8pPr>
            <a:lvl9pPr marL="4114928" lvl="8" indent="-228608" algn="l">
              <a:lnSpc>
                <a:spcPct val="90000"/>
              </a:lnSpc>
              <a:spcBef>
                <a:spcPts val="400"/>
              </a:spcBef>
              <a:spcAft>
                <a:spcPts val="400"/>
              </a:spcAft>
              <a:buSzPts val="900"/>
              <a:buNone/>
              <a:defRPr sz="900"/>
            </a:lvl9pPr>
          </a:lstStyle>
          <a:p>
            <a:endParaRPr/>
          </a:p>
        </p:txBody>
      </p:sp>
      <p:sp>
        <p:nvSpPr>
          <p:cNvPr id="63" name="Google Shape;63;p18"/>
          <p:cNvSpPr txBox="1">
            <a:spLocks noGrp="1"/>
          </p:cNvSpPr>
          <p:nvPr>
            <p:ph type="dt" idx="10"/>
          </p:nvPr>
        </p:nvSpPr>
        <p:spPr>
          <a:xfrm>
            <a:off x="1024129" y="6470704"/>
            <a:ext cx="2154143"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8"/>
          <p:cNvSpPr txBox="1">
            <a:spLocks noGrp="1"/>
          </p:cNvSpPr>
          <p:nvPr>
            <p:ph type="ftr" idx="11"/>
          </p:nvPr>
        </p:nvSpPr>
        <p:spPr>
          <a:xfrm>
            <a:off x="4842933" y="6470704"/>
            <a:ext cx="5901459" cy="27432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8"/>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fld id="{00000000-1234-1234-1234-123412341234}"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66"/>
        <p:cNvGrpSpPr/>
        <p:nvPr/>
      </p:nvGrpSpPr>
      <p:grpSpPr>
        <a:xfrm>
          <a:off x="0" y="0"/>
          <a:ext cx="0" cy="0"/>
          <a:chOff x="0" y="0"/>
          <a:chExt cx="0" cy="0"/>
        </a:xfrm>
      </p:grpSpPr>
      <p:sp>
        <p:nvSpPr>
          <p:cNvPr id="67" name="Google Shape;67;p19"/>
          <p:cNvSpPr txBox="1">
            <a:spLocks noGrp="1"/>
          </p:cNvSpPr>
          <p:nvPr>
            <p:ph type="title"/>
          </p:nvPr>
        </p:nvSpPr>
        <p:spPr>
          <a:xfrm>
            <a:off x="457200" y="4960138"/>
            <a:ext cx="7772400" cy="1463040"/>
          </a:xfrm>
          <a:prstGeom prst="rect">
            <a:avLst/>
          </a:prstGeom>
          <a:noFill/>
          <a:ln>
            <a:noFill/>
          </a:ln>
        </p:spPr>
        <p:txBody>
          <a:bodyPr spcFirstLastPara="1" wrap="square" lIns="91425" tIns="45700" rIns="91425" bIns="45700" anchor="ctr" anchorCtr="0">
            <a:normAutofit/>
          </a:bodyPr>
          <a:lstStyle>
            <a:lvl1pPr lvl="0" algn="r">
              <a:lnSpc>
                <a:spcPct val="80000"/>
              </a:lnSpc>
              <a:spcBef>
                <a:spcPts val="0"/>
              </a:spcBef>
              <a:spcAft>
                <a:spcPts val="0"/>
              </a:spcAft>
              <a:buClr>
                <a:srgbClr val="0C0C0C"/>
              </a:buClr>
              <a:buSzPts val="5000"/>
              <a:buFont typeface="Twentieth Century"/>
              <a:buNone/>
              <a:defRPr sz="500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19"/>
          <p:cNvSpPr>
            <a:spLocks noGrp="1"/>
          </p:cNvSpPr>
          <p:nvPr>
            <p:ph type="pic" idx="2"/>
          </p:nvPr>
        </p:nvSpPr>
        <p:spPr>
          <a:xfrm>
            <a:off x="0" y="-1"/>
            <a:ext cx="12188952" cy="4572000"/>
          </a:xfrm>
          <a:prstGeom prst="rect">
            <a:avLst/>
          </a:prstGeom>
          <a:solidFill>
            <a:srgbClr val="9AD2D8"/>
          </a:solidFill>
          <a:ln>
            <a:noFill/>
          </a:ln>
        </p:spPr>
      </p:sp>
      <p:sp>
        <p:nvSpPr>
          <p:cNvPr id="69" name="Google Shape;69;p19"/>
          <p:cNvSpPr txBox="1">
            <a:spLocks noGrp="1"/>
          </p:cNvSpPr>
          <p:nvPr>
            <p:ph type="body" idx="1"/>
          </p:nvPr>
        </p:nvSpPr>
        <p:spPr>
          <a:xfrm>
            <a:off x="8610600" y="4960138"/>
            <a:ext cx="3200400" cy="1463040"/>
          </a:xfrm>
          <a:prstGeom prst="rect">
            <a:avLst/>
          </a:prstGeom>
          <a:noFill/>
          <a:ln>
            <a:noFill/>
          </a:ln>
        </p:spPr>
        <p:txBody>
          <a:bodyPr spcFirstLastPara="1" wrap="square" lIns="91425" tIns="45700" rIns="91425" bIns="45700" anchor="ctr" anchorCtr="0">
            <a:normAutofit/>
          </a:bodyPr>
          <a:lstStyle>
            <a:lvl1pPr marL="457214" lvl="0" indent="-228608" algn="l">
              <a:lnSpc>
                <a:spcPct val="100000"/>
              </a:lnSpc>
              <a:spcBef>
                <a:spcPts val="0"/>
              </a:spcBef>
              <a:spcAft>
                <a:spcPts val="0"/>
              </a:spcAft>
              <a:buSzPts val="1800"/>
              <a:buNone/>
              <a:defRPr sz="1800">
                <a:solidFill>
                  <a:srgbClr val="0C0C0C"/>
                </a:solidFill>
              </a:defRPr>
            </a:lvl1pPr>
            <a:lvl2pPr marL="914428" lvl="1" indent="-228608" algn="l">
              <a:lnSpc>
                <a:spcPct val="90000"/>
              </a:lnSpc>
              <a:spcBef>
                <a:spcPts val="200"/>
              </a:spcBef>
              <a:spcAft>
                <a:spcPts val="0"/>
              </a:spcAft>
              <a:buSzPts val="1400"/>
              <a:buNone/>
              <a:defRPr sz="1400"/>
            </a:lvl2pPr>
            <a:lvl3pPr marL="1371643" lvl="2" indent="-228608" algn="l">
              <a:lnSpc>
                <a:spcPct val="90000"/>
              </a:lnSpc>
              <a:spcBef>
                <a:spcPts val="400"/>
              </a:spcBef>
              <a:spcAft>
                <a:spcPts val="0"/>
              </a:spcAft>
              <a:buSzPts val="1200"/>
              <a:buNone/>
              <a:defRPr sz="1200"/>
            </a:lvl3pPr>
            <a:lvl4pPr marL="1828857" lvl="3" indent="-228608" algn="l">
              <a:lnSpc>
                <a:spcPct val="90000"/>
              </a:lnSpc>
              <a:spcBef>
                <a:spcPts val="400"/>
              </a:spcBef>
              <a:spcAft>
                <a:spcPts val="0"/>
              </a:spcAft>
              <a:buSzPts val="1000"/>
              <a:buNone/>
              <a:defRPr sz="1000"/>
            </a:lvl4pPr>
            <a:lvl5pPr marL="2286071" lvl="4" indent="-228608" algn="l">
              <a:lnSpc>
                <a:spcPct val="90000"/>
              </a:lnSpc>
              <a:spcBef>
                <a:spcPts val="400"/>
              </a:spcBef>
              <a:spcAft>
                <a:spcPts val="0"/>
              </a:spcAft>
              <a:buSzPts val="1000"/>
              <a:buNone/>
              <a:defRPr sz="1000"/>
            </a:lvl5pPr>
            <a:lvl6pPr marL="2743285" lvl="5" indent="-228608" algn="l">
              <a:lnSpc>
                <a:spcPct val="90000"/>
              </a:lnSpc>
              <a:spcBef>
                <a:spcPts val="400"/>
              </a:spcBef>
              <a:spcAft>
                <a:spcPts val="0"/>
              </a:spcAft>
              <a:buSzPts val="1000"/>
              <a:buNone/>
              <a:defRPr sz="1000"/>
            </a:lvl6pPr>
            <a:lvl7pPr marL="3200500" lvl="6" indent="-228608" algn="l">
              <a:lnSpc>
                <a:spcPct val="90000"/>
              </a:lnSpc>
              <a:spcBef>
                <a:spcPts val="400"/>
              </a:spcBef>
              <a:spcAft>
                <a:spcPts val="0"/>
              </a:spcAft>
              <a:buSzPts val="1000"/>
              <a:buNone/>
              <a:defRPr sz="1000"/>
            </a:lvl7pPr>
            <a:lvl8pPr marL="3657714" lvl="7" indent="-228608" algn="l">
              <a:lnSpc>
                <a:spcPct val="90000"/>
              </a:lnSpc>
              <a:spcBef>
                <a:spcPts val="400"/>
              </a:spcBef>
              <a:spcAft>
                <a:spcPts val="0"/>
              </a:spcAft>
              <a:buSzPts val="1000"/>
              <a:buNone/>
              <a:defRPr sz="1000"/>
            </a:lvl8pPr>
            <a:lvl9pPr marL="4114928" lvl="8" indent="-228608" algn="l">
              <a:lnSpc>
                <a:spcPct val="90000"/>
              </a:lnSpc>
              <a:spcBef>
                <a:spcPts val="400"/>
              </a:spcBef>
              <a:spcAft>
                <a:spcPts val="400"/>
              </a:spcAft>
              <a:buSzPts val="1000"/>
              <a:buNone/>
              <a:defRPr sz="1000"/>
            </a:lvl9pPr>
          </a:lstStyle>
          <a:p>
            <a:endParaRPr/>
          </a:p>
        </p:txBody>
      </p:sp>
      <p:sp>
        <p:nvSpPr>
          <p:cNvPr id="70" name="Google Shape;70;p19"/>
          <p:cNvSpPr txBox="1">
            <a:spLocks noGrp="1"/>
          </p:cNvSpPr>
          <p:nvPr>
            <p:ph type="dt" idx="10"/>
          </p:nvPr>
        </p:nvSpPr>
        <p:spPr>
          <a:xfrm>
            <a:off x="1024129" y="6470704"/>
            <a:ext cx="2154143"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9"/>
          <p:cNvSpPr txBox="1">
            <a:spLocks noGrp="1"/>
          </p:cNvSpPr>
          <p:nvPr>
            <p:ph type="ftr" idx="11"/>
          </p:nvPr>
        </p:nvSpPr>
        <p:spPr>
          <a:xfrm>
            <a:off x="4842933" y="6470704"/>
            <a:ext cx="5901459" cy="27432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9"/>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fld id="{00000000-1234-1234-1234-123412341234}" type="slidenum">
              <a:rPr lang="en-IN" smtClean="0"/>
              <a:pPr/>
              <a:t>‹#›</a:t>
            </a:fld>
            <a:endParaRPr lang="en-IN"/>
          </a:p>
        </p:txBody>
      </p:sp>
      <p:cxnSp>
        <p:nvCxnSpPr>
          <p:cNvPr id="73" name="Google Shape;73;p19"/>
          <p:cNvCxnSpPr/>
          <p:nvPr/>
        </p:nvCxnSpPr>
        <p:spPr>
          <a:xfrm rot="10800000">
            <a:off x="8386843" y="5264106"/>
            <a:ext cx="0" cy="914400"/>
          </a:xfrm>
          <a:prstGeom prst="straightConnector1">
            <a:avLst/>
          </a:prstGeom>
          <a:noFill/>
          <a:ln w="19050" cap="flat" cmpd="sng">
            <a:solidFill>
              <a:schemeClr val="accent1"/>
            </a:solidFill>
            <a:prstDash val="solid"/>
            <a:round/>
            <a:headEnd type="none" w="sm" len="sm"/>
            <a:tailEnd type="none" w="sm" len="sm"/>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4"/>
        <p:cNvGrpSpPr/>
        <p:nvPr/>
      </p:nvGrpSpPr>
      <p:grpSpPr>
        <a:xfrm>
          <a:off x="0" y="0"/>
          <a:ext cx="0" cy="0"/>
          <a:chOff x="0" y="0"/>
          <a:chExt cx="0" cy="0"/>
        </a:xfrm>
      </p:grpSpPr>
      <p:sp>
        <p:nvSpPr>
          <p:cNvPr id="75" name="Google Shape;75;p20"/>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0"/>
          <p:cNvSpPr txBox="1">
            <a:spLocks noGrp="1"/>
          </p:cNvSpPr>
          <p:nvPr>
            <p:ph type="body" idx="1"/>
          </p:nvPr>
        </p:nvSpPr>
        <p:spPr>
          <a:xfrm rot="5400000">
            <a:off x="3872485" y="-562356"/>
            <a:ext cx="4023360" cy="9720073"/>
          </a:xfrm>
          <a:prstGeom prst="rect">
            <a:avLst/>
          </a:prstGeom>
          <a:noFill/>
          <a:ln>
            <a:noFill/>
          </a:ln>
        </p:spPr>
        <p:txBody>
          <a:bodyPr spcFirstLastPara="1" wrap="square" lIns="45700" tIns="45700" rIns="45700" bIns="45700" anchor="t" anchorCtr="0">
            <a:normAutofit/>
          </a:bodyPr>
          <a:lstStyle>
            <a:lvl1pPr marL="457214" lvl="0" indent="-342910" algn="l">
              <a:lnSpc>
                <a:spcPct val="90000"/>
              </a:lnSpc>
              <a:spcBef>
                <a:spcPts val="1200"/>
              </a:spcBef>
              <a:spcAft>
                <a:spcPts val="0"/>
              </a:spcAft>
              <a:buSzPts val="1800"/>
              <a:buChar char=" "/>
              <a:defRPr/>
            </a:lvl1pPr>
            <a:lvl2pPr marL="914428" lvl="1" indent="-342910" algn="l">
              <a:lnSpc>
                <a:spcPct val="90000"/>
              </a:lnSpc>
              <a:spcBef>
                <a:spcPts val="200"/>
              </a:spcBef>
              <a:spcAft>
                <a:spcPts val="0"/>
              </a:spcAft>
              <a:buSzPts val="1800"/>
              <a:buChar char="🢝"/>
              <a:defRPr/>
            </a:lvl2pPr>
            <a:lvl3pPr marL="1371643" lvl="2" indent="-342910" algn="l">
              <a:lnSpc>
                <a:spcPct val="90000"/>
              </a:lnSpc>
              <a:spcBef>
                <a:spcPts val="400"/>
              </a:spcBef>
              <a:spcAft>
                <a:spcPts val="0"/>
              </a:spcAft>
              <a:buSzPts val="1800"/>
              <a:buChar char="🢝"/>
              <a:defRPr/>
            </a:lvl3pPr>
            <a:lvl4pPr marL="1828857" lvl="3" indent="-342910" algn="l">
              <a:lnSpc>
                <a:spcPct val="90000"/>
              </a:lnSpc>
              <a:spcBef>
                <a:spcPts val="400"/>
              </a:spcBef>
              <a:spcAft>
                <a:spcPts val="0"/>
              </a:spcAft>
              <a:buSzPts val="1800"/>
              <a:buChar char="🢝"/>
              <a:defRPr/>
            </a:lvl4pPr>
            <a:lvl5pPr marL="2286071" lvl="4" indent="-342910" algn="l">
              <a:lnSpc>
                <a:spcPct val="90000"/>
              </a:lnSpc>
              <a:spcBef>
                <a:spcPts val="400"/>
              </a:spcBef>
              <a:spcAft>
                <a:spcPts val="0"/>
              </a:spcAft>
              <a:buSzPts val="1800"/>
              <a:buChar char="🢝"/>
              <a:defRPr/>
            </a:lvl5pPr>
            <a:lvl6pPr marL="2743285" lvl="5" indent="-342910" algn="l">
              <a:lnSpc>
                <a:spcPct val="90000"/>
              </a:lnSpc>
              <a:spcBef>
                <a:spcPts val="400"/>
              </a:spcBef>
              <a:spcAft>
                <a:spcPts val="0"/>
              </a:spcAft>
              <a:buSzPts val="1800"/>
              <a:buChar char="🢝"/>
              <a:defRPr/>
            </a:lvl6pPr>
            <a:lvl7pPr marL="3200500" lvl="6" indent="-342910" algn="l">
              <a:lnSpc>
                <a:spcPct val="90000"/>
              </a:lnSpc>
              <a:spcBef>
                <a:spcPts val="400"/>
              </a:spcBef>
              <a:spcAft>
                <a:spcPts val="0"/>
              </a:spcAft>
              <a:buSzPts val="1800"/>
              <a:buChar char="🢝"/>
              <a:defRPr/>
            </a:lvl7pPr>
            <a:lvl8pPr marL="3657714" lvl="7" indent="-342910" algn="l">
              <a:lnSpc>
                <a:spcPct val="90000"/>
              </a:lnSpc>
              <a:spcBef>
                <a:spcPts val="400"/>
              </a:spcBef>
              <a:spcAft>
                <a:spcPts val="0"/>
              </a:spcAft>
              <a:buSzPts val="1800"/>
              <a:buChar char="🢝"/>
              <a:defRPr/>
            </a:lvl8pPr>
            <a:lvl9pPr marL="4114928" lvl="8" indent="-342910" algn="l">
              <a:lnSpc>
                <a:spcPct val="90000"/>
              </a:lnSpc>
              <a:spcBef>
                <a:spcPts val="400"/>
              </a:spcBef>
              <a:spcAft>
                <a:spcPts val="400"/>
              </a:spcAft>
              <a:buSzPts val="1800"/>
              <a:buChar char="🢝"/>
              <a:defRPr/>
            </a:lvl9pPr>
          </a:lstStyle>
          <a:p>
            <a:endParaRPr/>
          </a:p>
        </p:txBody>
      </p:sp>
      <p:sp>
        <p:nvSpPr>
          <p:cNvPr id="77" name="Google Shape;77;p20"/>
          <p:cNvSpPr txBox="1">
            <a:spLocks noGrp="1"/>
          </p:cNvSpPr>
          <p:nvPr>
            <p:ph type="dt" idx="10"/>
          </p:nvPr>
        </p:nvSpPr>
        <p:spPr>
          <a:xfrm>
            <a:off x="1024129" y="6470704"/>
            <a:ext cx="2154143"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0"/>
          <p:cNvSpPr txBox="1">
            <a:spLocks noGrp="1"/>
          </p:cNvSpPr>
          <p:nvPr>
            <p:ph type="ftr" idx="11"/>
          </p:nvPr>
        </p:nvSpPr>
        <p:spPr>
          <a:xfrm>
            <a:off x="4842933" y="6470704"/>
            <a:ext cx="5901459" cy="27432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0"/>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fld id="{00000000-1234-1234-1234-123412341234}"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lvl1pPr marR="0" lvl="0" algn="l" rtl="0">
              <a:lnSpc>
                <a:spcPct val="80000"/>
              </a:lnSpc>
              <a:spcBef>
                <a:spcPts val="0"/>
              </a:spcBef>
              <a:spcAft>
                <a:spcPts val="0"/>
              </a:spcAft>
              <a:buClr>
                <a:srgbClr val="0C0C0C"/>
              </a:buClr>
              <a:buSzPts val="5000"/>
              <a:buFont typeface="Twentieth Century"/>
              <a:buNone/>
              <a:defRPr sz="5000" b="0" i="0" u="none" strike="noStrike" cap="none">
                <a:solidFill>
                  <a:srgbClr val="0C0C0C"/>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0"/>
          <p:cNvSpPr txBox="1">
            <a:spLocks noGrp="1"/>
          </p:cNvSpPr>
          <p:nvPr>
            <p:ph type="body" idx="1"/>
          </p:nvPr>
        </p:nvSpPr>
        <p:spPr>
          <a:xfrm>
            <a:off x="1024129" y="2286000"/>
            <a:ext cx="9720073" cy="4023360"/>
          </a:xfrm>
          <a:prstGeom prst="rect">
            <a:avLst/>
          </a:prstGeom>
          <a:noFill/>
          <a:ln>
            <a:noFill/>
          </a:ln>
        </p:spPr>
        <p:txBody>
          <a:bodyPr spcFirstLastPara="1" wrap="square" lIns="45700" tIns="45700" rIns="45700" bIns="45700" anchor="t" anchorCtr="0">
            <a:normAutofit/>
          </a:bodyPr>
          <a:lstStyle>
            <a:lvl1pPr marL="457200" marR="0" lvl="0" indent="-368300" algn="l" rtl="0">
              <a:lnSpc>
                <a:spcPct val="90000"/>
              </a:lnSpc>
              <a:spcBef>
                <a:spcPts val="1200"/>
              </a:spcBef>
              <a:spcAft>
                <a:spcPts val="0"/>
              </a:spcAft>
              <a:buClr>
                <a:schemeClr val="accent2"/>
              </a:buClr>
              <a:buSzPts val="2200"/>
              <a:buFont typeface="Twentieth Century"/>
              <a:buChar char=" "/>
              <a:defRPr sz="2200" b="0" i="0" u="none" strike="noStrike" cap="none">
                <a:solidFill>
                  <a:schemeClr val="dk1"/>
                </a:solidFill>
                <a:latin typeface="Twentieth Century"/>
                <a:ea typeface="Twentieth Century"/>
                <a:cs typeface="Twentieth Century"/>
                <a:sym typeface="Twentieth Century"/>
              </a:defRPr>
            </a:lvl1pPr>
            <a:lvl2pPr marL="914400" marR="0" lvl="1" indent="-342900" algn="l" rtl="0">
              <a:lnSpc>
                <a:spcPct val="90000"/>
              </a:lnSpc>
              <a:spcBef>
                <a:spcPts val="200"/>
              </a:spcBef>
              <a:spcAft>
                <a:spcPts val="0"/>
              </a:spcAft>
              <a:buClr>
                <a:schemeClr val="accent2"/>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2pPr>
            <a:lvl3pPr marL="1371600" marR="0" lvl="2" indent="-317500" algn="l" rtl="0">
              <a:lnSpc>
                <a:spcPct val="90000"/>
              </a:lnSpc>
              <a:spcBef>
                <a:spcPts val="400"/>
              </a:spcBef>
              <a:spcAft>
                <a:spcPts val="0"/>
              </a:spcAft>
              <a:buClr>
                <a:schemeClr val="accent2"/>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3pPr>
            <a:lvl4pPr marL="1828800" marR="0" lvl="3" indent="-317500" algn="l" rtl="0">
              <a:lnSpc>
                <a:spcPct val="90000"/>
              </a:lnSpc>
              <a:spcBef>
                <a:spcPts val="400"/>
              </a:spcBef>
              <a:spcAft>
                <a:spcPts val="0"/>
              </a:spcAft>
              <a:buClr>
                <a:schemeClr val="accent2"/>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4pPr>
            <a:lvl5pPr marL="2286000" marR="0" lvl="4" indent="-317500" algn="l" rtl="0">
              <a:lnSpc>
                <a:spcPct val="90000"/>
              </a:lnSpc>
              <a:spcBef>
                <a:spcPts val="400"/>
              </a:spcBef>
              <a:spcAft>
                <a:spcPts val="0"/>
              </a:spcAft>
              <a:buClr>
                <a:schemeClr val="accent2"/>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5pPr>
            <a:lvl6pPr marL="2743200" marR="0" lvl="5" indent="-317500" algn="l" rtl="0">
              <a:lnSpc>
                <a:spcPct val="90000"/>
              </a:lnSpc>
              <a:spcBef>
                <a:spcPts val="400"/>
              </a:spcBef>
              <a:spcAft>
                <a:spcPts val="0"/>
              </a:spcAft>
              <a:buClr>
                <a:schemeClr val="accent2"/>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6pPr>
            <a:lvl7pPr marL="3200400" marR="0" lvl="6" indent="-317500" algn="l" rtl="0">
              <a:lnSpc>
                <a:spcPct val="90000"/>
              </a:lnSpc>
              <a:spcBef>
                <a:spcPts val="400"/>
              </a:spcBef>
              <a:spcAft>
                <a:spcPts val="0"/>
              </a:spcAft>
              <a:buClr>
                <a:schemeClr val="accent2"/>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7pPr>
            <a:lvl8pPr marL="3657600" marR="0" lvl="7" indent="-317500" algn="l" rtl="0">
              <a:lnSpc>
                <a:spcPct val="90000"/>
              </a:lnSpc>
              <a:spcBef>
                <a:spcPts val="400"/>
              </a:spcBef>
              <a:spcAft>
                <a:spcPts val="0"/>
              </a:spcAft>
              <a:buClr>
                <a:schemeClr val="accent2"/>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8pPr>
            <a:lvl9pPr marL="4114800" marR="0" lvl="8" indent="-317500" algn="l" rtl="0">
              <a:lnSpc>
                <a:spcPct val="90000"/>
              </a:lnSpc>
              <a:spcBef>
                <a:spcPts val="400"/>
              </a:spcBef>
              <a:spcAft>
                <a:spcPts val="400"/>
              </a:spcAft>
              <a:buClr>
                <a:schemeClr val="accent2"/>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8" name="Google Shape;8;p10"/>
          <p:cNvSpPr txBox="1">
            <a:spLocks noGrp="1"/>
          </p:cNvSpPr>
          <p:nvPr>
            <p:ph type="dt" idx="10"/>
          </p:nvPr>
        </p:nvSpPr>
        <p:spPr>
          <a:xfrm>
            <a:off x="1024129" y="6470704"/>
            <a:ext cx="2154143" cy="27432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rgbClr val="0C0C0C"/>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9" name="Google Shape;9;p10"/>
          <p:cNvSpPr txBox="1">
            <a:spLocks noGrp="1"/>
          </p:cNvSpPr>
          <p:nvPr>
            <p:ph type="ftr" idx="11"/>
          </p:nvPr>
        </p:nvSpPr>
        <p:spPr>
          <a:xfrm>
            <a:off x="4842933" y="6470704"/>
            <a:ext cx="5901459" cy="274320"/>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0" i="0" u="none" strike="noStrike" cap="none">
                <a:solidFill>
                  <a:srgbClr val="0C0C0C"/>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10" name="Google Shape;10;p10"/>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000" b="0" i="0" u="none" strike="noStrike" cap="none">
                <a:solidFill>
                  <a:srgbClr val="0C0C0C"/>
                </a:solidFill>
                <a:latin typeface="Twentieth Century"/>
                <a:ea typeface="Twentieth Century"/>
                <a:cs typeface="Twentieth Century"/>
                <a:sym typeface="Twentieth Century"/>
              </a:defRPr>
            </a:lvl1pPr>
            <a:lvl2pPr marL="0" marR="0" lvl="1" indent="0" algn="l" rtl="0">
              <a:spcBef>
                <a:spcPts val="0"/>
              </a:spcBef>
              <a:buNone/>
              <a:defRPr sz="1000" b="0" i="0" u="none" strike="noStrike" cap="none">
                <a:solidFill>
                  <a:srgbClr val="0C0C0C"/>
                </a:solidFill>
                <a:latin typeface="Twentieth Century"/>
                <a:ea typeface="Twentieth Century"/>
                <a:cs typeface="Twentieth Century"/>
                <a:sym typeface="Twentieth Century"/>
              </a:defRPr>
            </a:lvl2pPr>
            <a:lvl3pPr marL="0" marR="0" lvl="2" indent="0" algn="l" rtl="0">
              <a:spcBef>
                <a:spcPts val="0"/>
              </a:spcBef>
              <a:buNone/>
              <a:defRPr sz="1000" b="0" i="0" u="none" strike="noStrike" cap="none">
                <a:solidFill>
                  <a:srgbClr val="0C0C0C"/>
                </a:solidFill>
                <a:latin typeface="Twentieth Century"/>
                <a:ea typeface="Twentieth Century"/>
                <a:cs typeface="Twentieth Century"/>
                <a:sym typeface="Twentieth Century"/>
              </a:defRPr>
            </a:lvl3pPr>
            <a:lvl4pPr marL="0" marR="0" lvl="3" indent="0" algn="l" rtl="0">
              <a:spcBef>
                <a:spcPts val="0"/>
              </a:spcBef>
              <a:buNone/>
              <a:defRPr sz="1000" b="0" i="0" u="none" strike="noStrike" cap="none">
                <a:solidFill>
                  <a:srgbClr val="0C0C0C"/>
                </a:solidFill>
                <a:latin typeface="Twentieth Century"/>
                <a:ea typeface="Twentieth Century"/>
                <a:cs typeface="Twentieth Century"/>
                <a:sym typeface="Twentieth Century"/>
              </a:defRPr>
            </a:lvl4pPr>
            <a:lvl5pPr marL="0" marR="0" lvl="4" indent="0" algn="l" rtl="0">
              <a:spcBef>
                <a:spcPts val="0"/>
              </a:spcBef>
              <a:buNone/>
              <a:defRPr sz="1000" b="0" i="0" u="none" strike="noStrike" cap="none">
                <a:solidFill>
                  <a:srgbClr val="0C0C0C"/>
                </a:solidFill>
                <a:latin typeface="Twentieth Century"/>
                <a:ea typeface="Twentieth Century"/>
                <a:cs typeface="Twentieth Century"/>
                <a:sym typeface="Twentieth Century"/>
              </a:defRPr>
            </a:lvl5pPr>
            <a:lvl6pPr marL="0" marR="0" lvl="5" indent="0" algn="l" rtl="0">
              <a:spcBef>
                <a:spcPts val="0"/>
              </a:spcBef>
              <a:buNone/>
              <a:defRPr sz="1000" b="0" i="0" u="none" strike="noStrike" cap="none">
                <a:solidFill>
                  <a:srgbClr val="0C0C0C"/>
                </a:solidFill>
                <a:latin typeface="Twentieth Century"/>
                <a:ea typeface="Twentieth Century"/>
                <a:cs typeface="Twentieth Century"/>
                <a:sym typeface="Twentieth Century"/>
              </a:defRPr>
            </a:lvl6pPr>
            <a:lvl7pPr marL="0" marR="0" lvl="6" indent="0" algn="l" rtl="0">
              <a:spcBef>
                <a:spcPts val="0"/>
              </a:spcBef>
              <a:buNone/>
              <a:defRPr sz="1000" b="0" i="0" u="none" strike="noStrike" cap="none">
                <a:solidFill>
                  <a:srgbClr val="0C0C0C"/>
                </a:solidFill>
                <a:latin typeface="Twentieth Century"/>
                <a:ea typeface="Twentieth Century"/>
                <a:cs typeface="Twentieth Century"/>
                <a:sym typeface="Twentieth Century"/>
              </a:defRPr>
            </a:lvl7pPr>
            <a:lvl8pPr marL="0" marR="0" lvl="7" indent="0" algn="l" rtl="0">
              <a:spcBef>
                <a:spcPts val="0"/>
              </a:spcBef>
              <a:buNone/>
              <a:defRPr sz="1000" b="0" i="0" u="none" strike="noStrike" cap="none">
                <a:solidFill>
                  <a:srgbClr val="0C0C0C"/>
                </a:solidFill>
                <a:latin typeface="Twentieth Century"/>
                <a:ea typeface="Twentieth Century"/>
                <a:cs typeface="Twentieth Century"/>
                <a:sym typeface="Twentieth Century"/>
              </a:defRPr>
            </a:lvl8pPr>
            <a:lvl9pPr marL="0" marR="0" lvl="8" indent="0" algn="l" rtl="0">
              <a:spcBef>
                <a:spcPts val="0"/>
              </a:spcBef>
              <a:buNone/>
              <a:defRPr sz="1000" b="0" i="0" u="none" strike="noStrike" cap="none">
                <a:solidFill>
                  <a:srgbClr val="0C0C0C"/>
                </a:solidFill>
                <a:latin typeface="Twentieth Century"/>
                <a:ea typeface="Twentieth Century"/>
                <a:cs typeface="Twentieth Century"/>
                <a:sym typeface="Twentieth Century"/>
              </a:defRPr>
            </a:lvl9pPr>
          </a:lstStyle>
          <a:p>
            <a:fld id="{00000000-1234-1234-1234-123412341234}" type="slidenum">
              <a:rPr lang="en-IN" smtClean="0"/>
              <a:pPr/>
              <a:t>‹#›</a:t>
            </a:fld>
            <a:endParaRPr lang="en-IN"/>
          </a:p>
        </p:txBody>
      </p:sp>
      <p:cxnSp>
        <p:nvCxnSpPr>
          <p:cNvPr id="11" name="Google Shape;11;p10"/>
          <p:cNvCxnSpPr/>
          <p:nvPr/>
        </p:nvCxnSpPr>
        <p:spPr>
          <a:xfrm rot="10800000">
            <a:off x="762000" y="826324"/>
            <a:ext cx="0" cy="914400"/>
          </a:xfrm>
          <a:prstGeom prst="straightConnector1">
            <a:avLst/>
          </a:prstGeom>
          <a:noFill/>
          <a:ln w="19050" cap="flat" cmpd="sng">
            <a:solidFill>
              <a:schemeClr val="accent2"/>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chart" Target="../charts/chart3.xml"/><Relationship Id="rId4" Type="http://schemas.openxmlformats.org/officeDocument/2006/relationships/chart" Target="../charts/char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4"/>
          <p:cNvSpPr txBox="1">
            <a:spLocks noGrp="1"/>
          </p:cNvSpPr>
          <p:nvPr>
            <p:ph type="body" idx="1"/>
          </p:nvPr>
        </p:nvSpPr>
        <p:spPr>
          <a:xfrm>
            <a:off x="8610600" y="4960137"/>
            <a:ext cx="3200400" cy="1463040"/>
          </a:xfrm>
          <a:prstGeom prst="rect">
            <a:avLst/>
          </a:prstGeom>
          <a:noFill/>
          <a:ln>
            <a:noFill/>
          </a:ln>
        </p:spPr>
        <p:txBody>
          <a:bodyPr spcFirstLastPara="1" wrap="square" lIns="91425" tIns="45700" rIns="91425" bIns="45700" anchor="ctr" anchorCtr="0">
            <a:normAutofit fontScale="92500"/>
          </a:bodyPr>
          <a:lstStyle/>
          <a:p>
            <a:pPr marL="0" indent="0">
              <a:buSzPts val="2400"/>
            </a:pPr>
            <a:r>
              <a:rPr lang="en-IN" sz="2400" b="1" dirty="0"/>
              <a:t>SQL PROJECT </a:t>
            </a:r>
            <a:r>
              <a:rPr lang="en-IN" sz="2400" b="1"/>
              <a:t>– </a:t>
            </a:r>
            <a:endParaRPr dirty="0"/>
          </a:p>
          <a:p>
            <a:pPr marL="0" indent="0">
              <a:spcBef>
                <a:spcPts val="200"/>
              </a:spcBef>
              <a:buSzPts val="2400"/>
            </a:pPr>
            <a:r>
              <a:rPr lang="en-IN" sz="2400" b="1" dirty="0"/>
              <a:t>HOST BEHAVIOR ANALYSIS FOR PROPERTY RENTAL COMPANY</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6"/>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p>
            <a:pPr>
              <a:buSzPts val="5000"/>
            </a:pPr>
            <a:r>
              <a:rPr lang="en-IN" dirty="0"/>
              <a:t>Size of Property</a:t>
            </a:r>
            <a:endParaRPr dirty="0"/>
          </a:p>
        </p:txBody>
      </p:sp>
      <p:pic>
        <p:nvPicPr>
          <p:cNvPr id="155" name="Google Shape;155;p6"/>
          <p:cNvPicPr preferRelativeResize="0"/>
          <p:nvPr/>
        </p:nvPicPr>
        <p:blipFill rotWithShape="1">
          <a:blip r:embed="rId3">
            <a:alphaModFix/>
          </a:blip>
          <a:srcRect/>
          <a:stretch/>
        </p:blipFill>
        <p:spPr>
          <a:xfrm>
            <a:off x="10154011" y="8282"/>
            <a:ext cx="2027722" cy="1153870"/>
          </a:xfrm>
          <a:prstGeom prst="rect">
            <a:avLst/>
          </a:prstGeom>
          <a:noFill/>
          <a:ln>
            <a:noFill/>
          </a:ln>
        </p:spPr>
      </p:pic>
      <p:sp>
        <p:nvSpPr>
          <p:cNvPr id="156" name="Google Shape;156;p6"/>
          <p:cNvSpPr txBox="1"/>
          <p:nvPr/>
        </p:nvSpPr>
        <p:spPr>
          <a:xfrm>
            <a:off x="822995" y="2178232"/>
            <a:ext cx="11146200" cy="588711"/>
          </a:xfrm>
          <a:prstGeom prst="rect">
            <a:avLst/>
          </a:prstGeom>
          <a:noFill/>
          <a:ln>
            <a:noFill/>
          </a:ln>
        </p:spPr>
        <p:txBody>
          <a:bodyPr spcFirstLastPara="1" wrap="square" lIns="91425" tIns="45700" rIns="91425" bIns="45700" anchor="t" anchorCtr="0">
            <a:spAutoFit/>
          </a:bodyPr>
          <a:lstStyle/>
          <a:p>
            <a:r>
              <a:rPr lang="en-US" sz="1613" dirty="0"/>
              <a:t>I this bar plot I have shown how many different types of properties both the hosts are having and in the bar plot it is visible that Super Hosts are not having large properties types as compared to Other Hosts.</a:t>
            </a:r>
            <a:endParaRPr sz="1613" dirty="0"/>
          </a:p>
        </p:txBody>
      </p:sp>
      <p:pic>
        <p:nvPicPr>
          <p:cNvPr id="6" name="Picture 5">
            <a:extLst>
              <a:ext uri="{FF2B5EF4-FFF2-40B4-BE49-F238E27FC236}">
                <a16:creationId xmlns:a16="http://schemas.microsoft.com/office/drawing/2014/main" id="{7ADF93E3-072A-4DF6-B84E-6B8891F8721D}"/>
              </a:ext>
            </a:extLst>
          </p:cNvPr>
          <p:cNvPicPr>
            <a:picLocks noChangeAspect="1"/>
          </p:cNvPicPr>
          <p:nvPr/>
        </p:nvPicPr>
        <p:blipFill>
          <a:blip r:embed="rId4"/>
          <a:stretch>
            <a:fillRect/>
          </a:stretch>
        </p:blipFill>
        <p:spPr>
          <a:xfrm>
            <a:off x="2446638" y="2860342"/>
            <a:ext cx="7125729" cy="3851049"/>
          </a:xfrm>
          <a:prstGeom prst="rect">
            <a:avLst/>
          </a:prstGeom>
        </p:spPr>
      </p:pic>
    </p:spTree>
    <p:extLst>
      <p:ext uri="{BB962C8B-B14F-4D97-AF65-F5344CB8AC3E}">
        <p14:creationId xmlns:p14="http://schemas.microsoft.com/office/powerpoint/2010/main" val="2495333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6"/>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p>
            <a:pPr>
              <a:buSzPts val="5000"/>
            </a:pPr>
            <a:r>
              <a:rPr lang="en-IN" dirty="0"/>
              <a:t>Average Price Comparison </a:t>
            </a:r>
            <a:endParaRPr dirty="0"/>
          </a:p>
        </p:txBody>
      </p:sp>
      <p:pic>
        <p:nvPicPr>
          <p:cNvPr id="155" name="Google Shape;155;p6"/>
          <p:cNvPicPr preferRelativeResize="0"/>
          <p:nvPr/>
        </p:nvPicPr>
        <p:blipFill rotWithShape="1">
          <a:blip r:embed="rId3">
            <a:alphaModFix/>
          </a:blip>
          <a:srcRect/>
          <a:stretch/>
        </p:blipFill>
        <p:spPr>
          <a:xfrm>
            <a:off x="10154011" y="8282"/>
            <a:ext cx="2027722" cy="1153870"/>
          </a:xfrm>
          <a:prstGeom prst="rect">
            <a:avLst/>
          </a:prstGeom>
          <a:noFill/>
          <a:ln>
            <a:noFill/>
          </a:ln>
        </p:spPr>
      </p:pic>
      <p:sp>
        <p:nvSpPr>
          <p:cNvPr id="156" name="Google Shape;156;p6"/>
          <p:cNvSpPr txBox="1"/>
          <p:nvPr/>
        </p:nvSpPr>
        <p:spPr>
          <a:xfrm>
            <a:off x="822995" y="2178232"/>
            <a:ext cx="11146200" cy="588711"/>
          </a:xfrm>
          <a:prstGeom prst="rect">
            <a:avLst/>
          </a:prstGeom>
          <a:noFill/>
          <a:ln>
            <a:noFill/>
          </a:ln>
        </p:spPr>
        <p:txBody>
          <a:bodyPr spcFirstLastPara="1" wrap="square" lIns="91425" tIns="45700" rIns="91425" bIns="45700" anchor="t" anchorCtr="0">
            <a:spAutoFit/>
          </a:bodyPr>
          <a:lstStyle/>
          <a:p>
            <a:r>
              <a:rPr lang="en-US" sz="1613" dirty="0"/>
              <a:t>In this plot I have shown the Average Price comparison for both the cities Athens and Thessaloniki and further it is divided into (Super &amp; Other hosts) and (Local and Other Location Hosts).</a:t>
            </a:r>
            <a:endParaRPr sz="1613" dirty="0"/>
          </a:p>
        </p:txBody>
      </p:sp>
      <p:pic>
        <p:nvPicPr>
          <p:cNvPr id="7" name="Picture 6">
            <a:extLst>
              <a:ext uri="{FF2B5EF4-FFF2-40B4-BE49-F238E27FC236}">
                <a16:creationId xmlns:a16="http://schemas.microsoft.com/office/drawing/2014/main" id="{0F7578DB-4D9F-4D21-AC2B-CF6A3E9EA97B}"/>
              </a:ext>
            </a:extLst>
          </p:cNvPr>
          <p:cNvPicPr>
            <a:picLocks noChangeAspect="1"/>
          </p:cNvPicPr>
          <p:nvPr/>
        </p:nvPicPr>
        <p:blipFill>
          <a:blip r:embed="rId4"/>
          <a:stretch>
            <a:fillRect/>
          </a:stretch>
        </p:blipFill>
        <p:spPr>
          <a:xfrm>
            <a:off x="897975" y="3424205"/>
            <a:ext cx="4820323" cy="3019846"/>
          </a:xfrm>
          <a:prstGeom prst="rect">
            <a:avLst/>
          </a:prstGeom>
        </p:spPr>
      </p:pic>
      <p:pic>
        <p:nvPicPr>
          <p:cNvPr id="9" name="Picture 8">
            <a:extLst>
              <a:ext uri="{FF2B5EF4-FFF2-40B4-BE49-F238E27FC236}">
                <a16:creationId xmlns:a16="http://schemas.microsoft.com/office/drawing/2014/main" id="{EF863095-C6CF-4F63-A8A0-5C25AA3D56C6}"/>
              </a:ext>
            </a:extLst>
          </p:cNvPr>
          <p:cNvPicPr>
            <a:picLocks noChangeAspect="1"/>
          </p:cNvPicPr>
          <p:nvPr/>
        </p:nvPicPr>
        <p:blipFill>
          <a:blip r:embed="rId5"/>
          <a:stretch>
            <a:fillRect/>
          </a:stretch>
        </p:blipFill>
        <p:spPr>
          <a:xfrm>
            <a:off x="6483229" y="3424205"/>
            <a:ext cx="4810796" cy="3019846"/>
          </a:xfrm>
          <a:prstGeom prst="rect">
            <a:avLst/>
          </a:prstGeom>
        </p:spPr>
      </p:pic>
    </p:spTree>
    <p:extLst>
      <p:ext uri="{BB962C8B-B14F-4D97-AF65-F5344CB8AC3E}">
        <p14:creationId xmlns:p14="http://schemas.microsoft.com/office/powerpoint/2010/main" val="730415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6"/>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p>
            <a:pPr>
              <a:buSzPts val="5000"/>
            </a:pPr>
            <a:r>
              <a:rPr lang="en-US" dirty="0"/>
              <a:t>Available Listings</a:t>
            </a:r>
            <a:endParaRPr dirty="0"/>
          </a:p>
        </p:txBody>
      </p:sp>
      <p:pic>
        <p:nvPicPr>
          <p:cNvPr id="155" name="Google Shape;155;p6"/>
          <p:cNvPicPr preferRelativeResize="0"/>
          <p:nvPr/>
        </p:nvPicPr>
        <p:blipFill rotWithShape="1">
          <a:blip r:embed="rId3">
            <a:alphaModFix/>
          </a:blip>
          <a:srcRect/>
          <a:stretch/>
        </p:blipFill>
        <p:spPr>
          <a:xfrm>
            <a:off x="10154011" y="8282"/>
            <a:ext cx="2027722" cy="1153870"/>
          </a:xfrm>
          <a:prstGeom prst="rect">
            <a:avLst/>
          </a:prstGeom>
          <a:noFill/>
          <a:ln>
            <a:noFill/>
          </a:ln>
        </p:spPr>
      </p:pic>
      <p:sp>
        <p:nvSpPr>
          <p:cNvPr id="156" name="Google Shape;156;p6"/>
          <p:cNvSpPr txBox="1"/>
          <p:nvPr/>
        </p:nvSpPr>
        <p:spPr>
          <a:xfrm>
            <a:off x="822995" y="2178232"/>
            <a:ext cx="11146200" cy="588711"/>
          </a:xfrm>
          <a:prstGeom prst="rect">
            <a:avLst/>
          </a:prstGeom>
          <a:noFill/>
          <a:ln>
            <a:noFill/>
          </a:ln>
        </p:spPr>
        <p:txBody>
          <a:bodyPr spcFirstLastPara="1" wrap="square" lIns="91425" tIns="45700" rIns="91425" bIns="45700" anchor="t" anchorCtr="0">
            <a:spAutoFit/>
          </a:bodyPr>
          <a:lstStyle/>
          <a:p>
            <a:r>
              <a:rPr lang="en-US" sz="1613" dirty="0"/>
              <a:t>In this plot I have shown the Average Price comparison for both the cities Athens and Thessaloniki and further it is divided into (Super &amp; Other hosts) and (Local and Other Location Hosts).</a:t>
            </a:r>
          </a:p>
        </p:txBody>
      </p:sp>
      <p:pic>
        <p:nvPicPr>
          <p:cNvPr id="3" name="Picture 2">
            <a:extLst>
              <a:ext uri="{FF2B5EF4-FFF2-40B4-BE49-F238E27FC236}">
                <a16:creationId xmlns:a16="http://schemas.microsoft.com/office/drawing/2014/main" id="{BF04BA83-9A80-4D92-B44D-F8DEE2DAAE80}"/>
              </a:ext>
            </a:extLst>
          </p:cNvPr>
          <p:cNvPicPr>
            <a:picLocks noChangeAspect="1"/>
          </p:cNvPicPr>
          <p:nvPr/>
        </p:nvPicPr>
        <p:blipFill>
          <a:blip r:embed="rId4"/>
          <a:stretch>
            <a:fillRect/>
          </a:stretch>
        </p:blipFill>
        <p:spPr>
          <a:xfrm>
            <a:off x="1024128" y="3534032"/>
            <a:ext cx="4622216" cy="2848130"/>
          </a:xfrm>
          <a:prstGeom prst="rect">
            <a:avLst/>
          </a:prstGeom>
        </p:spPr>
      </p:pic>
      <p:pic>
        <p:nvPicPr>
          <p:cNvPr id="7" name="Picture 6">
            <a:extLst>
              <a:ext uri="{FF2B5EF4-FFF2-40B4-BE49-F238E27FC236}">
                <a16:creationId xmlns:a16="http://schemas.microsoft.com/office/drawing/2014/main" id="{F68AC087-20AB-4CE2-A83D-87A23EBBA901}"/>
              </a:ext>
            </a:extLst>
          </p:cNvPr>
          <p:cNvPicPr>
            <a:picLocks noChangeAspect="1"/>
          </p:cNvPicPr>
          <p:nvPr/>
        </p:nvPicPr>
        <p:blipFill>
          <a:blip r:embed="rId5"/>
          <a:stretch>
            <a:fillRect/>
          </a:stretch>
        </p:blipFill>
        <p:spPr>
          <a:xfrm>
            <a:off x="6545656" y="3534032"/>
            <a:ext cx="4622216" cy="2842054"/>
          </a:xfrm>
          <a:prstGeom prst="rect">
            <a:avLst/>
          </a:prstGeom>
        </p:spPr>
      </p:pic>
    </p:spTree>
    <p:extLst>
      <p:ext uri="{BB962C8B-B14F-4D97-AF65-F5344CB8AC3E}">
        <p14:creationId xmlns:p14="http://schemas.microsoft.com/office/powerpoint/2010/main" val="1563684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graphicFrame>
        <p:nvGraphicFramePr>
          <p:cNvPr id="15" name="Chart 14">
            <a:extLst>
              <a:ext uri="{FF2B5EF4-FFF2-40B4-BE49-F238E27FC236}">
                <a16:creationId xmlns:a16="http://schemas.microsoft.com/office/drawing/2014/main" id="{40BBD06B-6155-4085-9A71-D95DAA06538E}"/>
              </a:ext>
            </a:extLst>
          </p:cNvPr>
          <p:cNvGraphicFramePr>
            <a:graphicFrameLocks/>
          </p:cNvGraphicFramePr>
          <p:nvPr>
            <p:extLst>
              <p:ext uri="{D42A27DB-BD31-4B8C-83A1-F6EECF244321}">
                <p14:modId xmlns:p14="http://schemas.microsoft.com/office/powerpoint/2010/main" val="3295202575"/>
              </p:ext>
            </p:extLst>
          </p:nvPr>
        </p:nvGraphicFramePr>
        <p:xfrm>
          <a:off x="475673" y="1235363"/>
          <a:ext cx="4572000" cy="219265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6" name="Chart 15">
            <a:extLst>
              <a:ext uri="{FF2B5EF4-FFF2-40B4-BE49-F238E27FC236}">
                <a16:creationId xmlns:a16="http://schemas.microsoft.com/office/drawing/2014/main" id="{C745CE2A-3063-45A8-961D-2D0D0E3BE7B3}"/>
              </a:ext>
            </a:extLst>
          </p:cNvPr>
          <p:cNvGraphicFramePr>
            <a:graphicFrameLocks/>
          </p:cNvGraphicFramePr>
          <p:nvPr>
            <p:extLst>
              <p:ext uri="{D42A27DB-BD31-4B8C-83A1-F6EECF244321}">
                <p14:modId xmlns:p14="http://schemas.microsoft.com/office/powerpoint/2010/main" val="3976582681"/>
              </p:ext>
            </p:extLst>
          </p:nvPr>
        </p:nvGraphicFramePr>
        <p:xfrm>
          <a:off x="6894946" y="1231612"/>
          <a:ext cx="4572000" cy="219738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7" name="Chart 16">
            <a:extLst>
              <a:ext uri="{FF2B5EF4-FFF2-40B4-BE49-F238E27FC236}">
                <a16:creationId xmlns:a16="http://schemas.microsoft.com/office/drawing/2014/main" id="{40103D89-C6C9-4D88-A8D1-20F9AF9C91EF}"/>
              </a:ext>
            </a:extLst>
          </p:cNvPr>
          <p:cNvGraphicFramePr>
            <a:graphicFrameLocks/>
          </p:cNvGraphicFramePr>
          <p:nvPr>
            <p:extLst>
              <p:ext uri="{D42A27DB-BD31-4B8C-83A1-F6EECF244321}">
                <p14:modId xmlns:p14="http://schemas.microsoft.com/office/powerpoint/2010/main" val="135934126"/>
              </p:ext>
            </p:extLst>
          </p:nvPr>
        </p:nvGraphicFramePr>
        <p:xfrm>
          <a:off x="3684685" y="4329774"/>
          <a:ext cx="4572000" cy="2461491"/>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9" name="Table 8">
            <a:extLst>
              <a:ext uri="{FF2B5EF4-FFF2-40B4-BE49-F238E27FC236}">
                <a16:creationId xmlns:a16="http://schemas.microsoft.com/office/drawing/2014/main" id="{579DE821-9D4E-405E-A99D-7F6EA08029B5}"/>
              </a:ext>
            </a:extLst>
          </p:cNvPr>
          <p:cNvGraphicFramePr>
            <a:graphicFrameLocks noGrp="1"/>
          </p:cNvGraphicFramePr>
          <p:nvPr>
            <p:extLst>
              <p:ext uri="{D42A27DB-BD31-4B8C-83A1-F6EECF244321}">
                <p14:modId xmlns:p14="http://schemas.microsoft.com/office/powerpoint/2010/main" val="256952686"/>
              </p:ext>
            </p:extLst>
          </p:nvPr>
        </p:nvGraphicFramePr>
        <p:xfrm>
          <a:off x="73891" y="687301"/>
          <a:ext cx="5985164" cy="523875"/>
        </p:xfrm>
        <a:graphic>
          <a:graphicData uri="http://schemas.openxmlformats.org/drawingml/2006/table">
            <a:tbl>
              <a:tblPr>
                <a:tableStyleId>{5C22544A-7EE6-4342-B048-85BDC9FD1C3A}</a:tableStyleId>
              </a:tblPr>
              <a:tblGrid>
                <a:gridCol w="5985164">
                  <a:extLst>
                    <a:ext uri="{9D8B030D-6E8A-4147-A177-3AD203B41FA5}">
                      <a16:colId xmlns:a16="http://schemas.microsoft.com/office/drawing/2014/main" val="2367731460"/>
                    </a:ext>
                  </a:extLst>
                </a:gridCol>
              </a:tblGrid>
              <a:tr h="523875">
                <a:tc>
                  <a:txBody>
                    <a:bodyPr/>
                    <a:lstStyle/>
                    <a:p>
                      <a:pPr algn="ctr" fontAlgn="b"/>
                      <a:r>
                        <a:rPr lang="en-US" sz="1100" b="0" u="none" strike="noStrike" dirty="0">
                          <a:effectLst/>
                        </a:rPr>
                        <a:t>1. We can see from the below chart that the Average Acceptance rate of Super Host and Other Host have a difference of around 15% so, it could be a crucial metric to become a Super Host, Like one should have a High Acceptance rate to become a Super Host.</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extLst>
                  <a:ext uri="{0D108BD9-81ED-4DB2-BD59-A6C34878D82A}">
                    <a16:rowId xmlns:a16="http://schemas.microsoft.com/office/drawing/2014/main" val="1434135175"/>
                  </a:ext>
                </a:extLst>
              </a:tr>
            </a:tbl>
          </a:graphicData>
        </a:graphic>
      </p:graphicFrame>
      <p:graphicFrame>
        <p:nvGraphicFramePr>
          <p:cNvPr id="13" name="Table 12">
            <a:extLst>
              <a:ext uri="{FF2B5EF4-FFF2-40B4-BE49-F238E27FC236}">
                <a16:creationId xmlns:a16="http://schemas.microsoft.com/office/drawing/2014/main" id="{A12EAAA1-7600-4CC5-B836-1A33E4301A31}"/>
              </a:ext>
            </a:extLst>
          </p:cNvPr>
          <p:cNvGraphicFramePr>
            <a:graphicFrameLocks noGrp="1"/>
          </p:cNvGraphicFramePr>
          <p:nvPr>
            <p:extLst>
              <p:ext uri="{D42A27DB-BD31-4B8C-83A1-F6EECF244321}">
                <p14:modId xmlns:p14="http://schemas.microsoft.com/office/powerpoint/2010/main" val="2562976429"/>
              </p:ext>
            </p:extLst>
          </p:nvPr>
        </p:nvGraphicFramePr>
        <p:xfrm>
          <a:off x="152401" y="83840"/>
          <a:ext cx="11896725" cy="433688"/>
        </p:xfrm>
        <a:graphic>
          <a:graphicData uri="http://schemas.openxmlformats.org/drawingml/2006/table">
            <a:tbl>
              <a:tblPr>
                <a:tableStyleId>{5C22544A-7EE6-4342-B048-85BDC9FD1C3A}</a:tableStyleId>
              </a:tblPr>
              <a:tblGrid>
                <a:gridCol w="11896725">
                  <a:extLst>
                    <a:ext uri="{9D8B030D-6E8A-4147-A177-3AD203B41FA5}">
                      <a16:colId xmlns:a16="http://schemas.microsoft.com/office/drawing/2014/main" val="2338115776"/>
                    </a:ext>
                  </a:extLst>
                </a:gridCol>
              </a:tblGrid>
              <a:tr h="433688">
                <a:tc>
                  <a:txBody>
                    <a:bodyPr/>
                    <a:lstStyle/>
                    <a:p>
                      <a:pPr algn="ctr" fontAlgn="b"/>
                      <a:r>
                        <a:rPr lang="en-US" sz="2800" b="1" i="1" u="none" strike="noStrike" dirty="0">
                          <a:effectLst/>
                        </a:rPr>
                        <a:t>3 crucial metrics one needs to maintain to become a Super Host</a:t>
                      </a:r>
                      <a:endParaRPr lang="en-US" sz="2800" b="1" i="1" u="none" strike="noStrike" dirty="0">
                        <a:solidFill>
                          <a:srgbClr val="000000"/>
                        </a:solidFill>
                        <a:effectLst/>
                        <a:latin typeface="Calibri" panose="020F0502020204030204" pitchFamily="34" charset="0"/>
                      </a:endParaRPr>
                    </a:p>
                  </a:txBody>
                  <a:tcPr marL="5063" marR="5063" marT="5063" marB="0" anchor="b">
                    <a:solidFill>
                      <a:schemeClr val="bg1"/>
                    </a:solidFill>
                  </a:tcPr>
                </a:tc>
                <a:extLst>
                  <a:ext uri="{0D108BD9-81ED-4DB2-BD59-A6C34878D82A}">
                    <a16:rowId xmlns:a16="http://schemas.microsoft.com/office/drawing/2014/main" val="3353945331"/>
                  </a:ext>
                </a:extLst>
              </a:tr>
            </a:tbl>
          </a:graphicData>
        </a:graphic>
      </p:graphicFrame>
      <p:graphicFrame>
        <p:nvGraphicFramePr>
          <p:cNvPr id="14" name="Table 13">
            <a:extLst>
              <a:ext uri="{FF2B5EF4-FFF2-40B4-BE49-F238E27FC236}">
                <a16:creationId xmlns:a16="http://schemas.microsoft.com/office/drawing/2014/main" id="{C3490679-4EBD-4C34-9F3D-6C3852C77238}"/>
              </a:ext>
            </a:extLst>
          </p:cNvPr>
          <p:cNvGraphicFramePr>
            <a:graphicFrameLocks noGrp="1"/>
          </p:cNvGraphicFramePr>
          <p:nvPr>
            <p:extLst>
              <p:ext uri="{D42A27DB-BD31-4B8C-83A1-F6EECF244321}">
                <p14:modId xmlns:p14="http://schemas.microsoft.com/office/powerpoint/2010/main" val="3297361775"/>
              </p:ext>
            </p:extLst>
          </p:nvPr>
        </p:nvGraphicFramePr>
        <p:xfrm>
          <a:off x="6132947" y="695064"/>
          <a:ext cx="5985163" cy="523875"/>
        </p:xfrm>
        <a:graphic>
          <a:graphicData uri="http://schemas.openxmlformats.org/drawingml/2006/table">
            <a:tbl>
              <a:tblPr>
                <a:tableStyleId>{5C22544A-7EE6-4342-B048-85BDC9FD1C3A}</a:tableStyleId>
              </a:tblPr>
              <a:tblGrid>
                <a:gridCol w="5985163">
                  <a:extLst>
                    <a:ext uri="{9D8B030D-6E8A-4147-A177-3AD203B41FA5}">
                      <a16:colId xmlns:a16="http://schemas.microsoft.com/office/drawing/2014/main" val="555323701"/>
                    </a:ext>
                  </a:extLst>
                </a:gridCol>
              </a:tblGrid>
              <a:tr h="523875">
                <a:tc>
                  <a:txBody>
                    <a:bodyPr/>
                    <a:lstStyle/>
                    <a:p>
                      <a:pPr algn="ctr" fontAlgn="ctr"/>
                      <a:r>
                        <a:rPr lang="en-US" sz="1100" b="0" u="none" strike="noStrike" dirty="0">
                          <a:effectLst/>
                        </a:rPr>
                        <a:t>2.We can see from the below chart that the Response Rate is also high for the Super Host here, it could also be a crucial metric to become a Super Host, One should have a high Response rate.</a:t>
                      </a:r>
                      <a:endParaRPr lang="en-US" sz="1100" b="0" i="0" u="none" strike="noStrike" dirty="0">
                        <a:solidFill>
                          <a:srgbClr val="000000"/>
                        </a:solidFill>
                        <a:effectLst/>
                        <a:latin typeface="Calibri" panose="020F0502020204030204" pitchFamily="34" charset="0"/>
                      </a:endParaRPr>
                    </a:p>
                  </a:txBody>
                  <a:tcPr marL="9525" marR="9525" marT="9525" marB="0" anchor="ctr">
                    <a:solidFill>
                      <a:schemeClr val="bg1"/>
                    </a:solidFill>
                  </a:tcPr>
                </a:tc>
                <a:extLst>
                  <a:ext uri="{0D108BD9-81ED-4DB2-BD59-A6C34878D82A}">
                    <a16:rowId xmlns:a16="http://schemas.microsoft.com/office/drawing/2014/main" val="1220778054"/>
                  </a:ext>
                </a:extLst>
              </a:tr>
            </a:tbl>
          </a:graphicData>
        </a:graphic>
      </p:graphicFrame>
      <p:graphicFrame>
        <p:nvGraphicFramePr>
          <p:cNvPr id="18" name="Table 17">
            <a:extLst>
              <a:ext uri="{FF2B5EF4-FFF2-40B4-BE49-F238E27FC236}">
                <a16:creationId xmlns:a16="http://schemas.microsoft.com/office/drawing/2014/main" id="{416C1173-672A-46AD-9FD1-C8706CE215FC}"/>
              </a:ext>
            </a:extLst>
          </p:cNvPr>
          <p:cNvGraphicFramePr>
            <a:graphicFrameLocks noGrp="1"/>
          </p:cNvGraphicFramePr>
          <p:nvPr>
            <p:extLst>
              <p:ext uri="{D42A27DB-BD31-4B8C-83A1-F6EECF244321}">
                <p14:modId xmlns:p14="http://schemas.microsoft.com/office/powerpoint/2010/main" val="66384544"/>
              </p:ext>
            </p:extLst>
          </p:nvPr>
        </p:nvGraphicFramePr>
        <p:xfrm>
          <a:off x="3029527" y="3739283"/>
          <a:ext cx="6096000" cy="523875"/>
        </p:xfrm>
        <a:graphic>
          <a:graphicData uri="http://schemas.openxmlformats.org/drawingml/2006/table">
            <a:tbl>
              <a:tblPr>
                <a:tableStyleId>{5C22544A-7EE6-4342-B048-85BDC9FD1C3A}</a:tableStyleId>
              </a:tblPr>
              <a:tblGrid>
                <a:gridCol w="6096000">
                  <a:extLst>
                    <a:ext uri="{9D8B030D-6E8A-4147-A177-3AD203B41FA5}">
                      <a16:colId xmlns:a16="http://schemas.microsoft.com/office/drawing/2014/main" val="2456600043"/>
                    </a:ext>
                  </a:extLst>
                </a:gridCol>
              </a:tblGrid>
              <a:tr h="523875">
                <a:tc>
                  <a:txBody>
                    <a:bodyPr/>
                    <a:lstStyle/>
                    <a:p>
                      <a:pPr algn="ctr" fontAlgn="ctr"/>
                      <a:r>
                        <a:rPr lang="en-US" sz="1100" b="0" u="none" strike="noStrike" dirty="0">
                          <a:effectLst/>
                        </a:rPr>
                        <a:t>3.We can see from the below chart that the Average booking per month is much higher for the Super host, it could be definitely a crucial metric to become a Super Host, One should have a Higher Booking per month.</a:t>
                      </a:r>
                      <a:endParaRPr lang="en-US" sz="1100" b="0" i="0" u="none" strike="noStrike" dirty="0">
                        <a:solidFill>
                          <a:srgbClr val="000000"/>
                        </a:solidFill>
                        <a:effectLst/>
                        <a:latin typeface="Calibri" panose="020F0502020204030204" pitchFamily="34" charset="0"/>
                      </a:endParaRPr>
                    </a:p>
                  </a:txBody>
                  <a:tcPr marL="9525" marR="9525" marT="9525" marB="0" anchor="ctr">
                    <a:solidFill>
                      <a:schemeClr val="bg1"/>
                    </a:solidFill>
                  </a:tcPr>
                </a:tc>
                <a:extLst>
                  <a:ext uri="{0D108BD9-81ED-4DB2-BD59-A6C34878D82A}">
                    <a16:rowId xmlns:a16="http://schemas.microsoft.com/office/drawing/2014/main" val="1041079587"/>
                  </a:ext>
                </a:extLst>
              </a:tr>
            </a:tbl>
          </a:graphicData>
        </a:graphic>
      </p:graphicFrame>
    </p:spTree>
    <p:extLst>
      <p:ext uri="{BB962C8B-B14F-4D97-AF65-F5344CB8AC3E}">
        <p14:creationId xmlns:p14="http://schemas.microsoft.com/office/powerpoint/2010/main" val="1333305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pic>
        <p:nvPicPr>
          <p:cNvPr id="3" name="Picture 2">
            <a:extLst>
              <a:ext uri="{FF2B5EF4-FFF2-40B4-BE49-F238E27FC236}">
                <a16:creationId xmlns:a16="http://schemas.microsoft.com/office/drawing/2014/main" id="{E17AB5FA-8235-4FB3-A197-0CAE2CB764A6}"/>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24085561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pic>
        <p:nvPicPr>
          <p:cNvPr id="155" name="Google Shape;155;p6"/>
          <p:cNvPicPr preferRelativeResize="0"/>
          <p:nvPr/>
        </p:nvPicPr>
        <p:blipFill rotWithShape="1">
          <a:blip r:embed="rId3">
            <a:alphaModFix/>
          </a:blip>
          <a:srcRect/>
          <a:stretch/>
        </p:blipFill>
        <p:spPr>
          <a:xfrm>
            <a:off x="10154011" y="8282"/>
            <a:ext cx="2027722" cy="1153870"/>
          </a:xfrm>
          <a:prstGeom prst="rect">
            <a:avLst/>
          </a:prstGeom>
          <a:noFill/>
          <a:ln>
            <a:noFill/>
          </a:ln>
        </p:spPr>
      </p:pic>
      <p:pic>
        <p:nvPicPr>
          <p:cNvPr id="5" name="Picture 4">
            <a:extLst>
              <a:ext uri="{FF2B5EF4-FFF2-40B4-BE49-F238E27FC236}">
                <a16:creationId xmlns:a16="http://schemas.microsoft.com/office/drawing/2014/main" id="{A9D8F9BC-F6D7-495F-974F-0BC2B7438BA3}"/>
              </a:ext>
            </a:extLst>
          </p:cNvPr>
          <p:cNvPicPr>
            <a:picLocks noChangeAspect="1"/>
          </p:cNvPicPr>
          <p:nvPr/>
        </p:nvPicPr>
        <p:blipFill>
          <a:blip r:embed="rId4"/>
          <a:stretch>
            <a:fillRect/>
          </a:stretch>
        </p:blipFill>
        <p:spPr>
          <a:xfrm>
            <a:off x="0" y="8282"/>
            <a:ext cx="12192000" cy="6841435"/>
          </a:xfrm>
          <a:prstGeom prst="rect">
            <a:avLst/>
          </a:prstGeom>
        </p:spPr>
      </p:pic>
    </p:spTree>
    <p:extLst>
      <p:ext uri="{BB962C8B-B14F-4D97-AF65-F5344CB8AC3E}">
        <p14:creationId xmlns:p14="http://schemas.microsoft.com/office/powerpoint/2010/main" val="35298746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pic>
        <p:nvPicPr>
          <p:cNvPr id="155" name="Google Shape;155;p6"/>
          <p:cNvPicPr preferRelativeResize="0"/>
          <p:nvPr/>
        </p:nvPicPr>
        <p:blipFill rotWithShape="1">
          <a:blip r:embed="rId3">
            <a:alphaModFix/>
          </a:blip>
          <a:srcRect/>
          <a:stretch/>
        </p:blipFill>
        <p:spPr>
          <a:xfrm>
            <a:off x="10154011" y="8282"/>
            <a:ext cx="2027722" cy="1153870"/>
          </a:xfrm>
          <a:prstGeom prst="rect">
            <a:avLst/>
          </a:prstGeom>
          <a:noFill/>
          <a:ln>
            <a:noFill/>
          </a:ln>
        </p:spPr>
      </p:pic>
      <p:sp>
        <p:nvSpPr>
          <p:cNvPr id="4" name="Google Shape;156;p6">
            <a:extLst>
              <a:ext uri="{FF2B5EF4-FFF2-40B4-BE49-F238E27FC236}">
                <a16:creationId xmlns:a16="http://schemas.microsoft.com/office/drawing/2014/main" id="{0A089DAB-7195-4C31-AE21-04DA2365D20C}"/>
              </a:ext>
            </a:extLst>
          </p:cNvPr>
          <p:cNvSpPr txBox="1"/>
          <p:nvPr/>
        </p:nvSpPr>
        <p:spPr>
          <a:xfrm>
            <a:off x="806519" y="2875022"/>
            <a:ext cx="11146200" cy="1107955"/>
          </a:xfrm>
          <a:prstGeom prst="rect">
            <a:avLst/>
          </a:prstGeom>
          <a:noFill/>
          <a:ln>
            <a:noFill/>
          </a:ln>
        </p:spPr>
        <p:txBody>
          <a:bodyPr spcFirstLastPara="1" wrap="square" lIns="91425" tIns="45700" rIns="91425" bIns="45700" anchor="t" anchorCtr="0">
            <a:spAutoFit/>
          </a:bodyPr>
          <a:lstStyle/>
          <a:p>
            <a:pPr algn="ctr"/>
            <a:r>
              <a:rPr lang="en-US" sz="6600" dirty="0"/>
              <a:t>Thank You!!!</a:t>
            </a:r>
            <a:endParaRPr sz="6600" dirty="0"/>
          </a:p>
        </p:txBody>
      </p:sp>
    </p:spTree>
    <p:extLst>
      <p:ext uri="{BB962C8B-B14F-4D97-AF65-F5344CB8AC3E}">
        <p14:creationId xmlns:p14="http://schemas.microsoft.com/office/powerpoint/2010/main" val="1426743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6"/>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p>
            <a:pPr>
              <a:buSzPts val="5000"/>
            </a:pPr>
            <a:r>
              <a:rPr lang="en-IN" dirty="0"/>
              <a:t>Introduction</a:t>
            </a:r>
            <a:endParaRPr dirty="0"/>
          </a:p>
        </p:txBody>
      </p:sp>
      <p:pic>
        <p:nvPicPr>
          <p:cNvPr id="155" name="Google Shape;155;p6"/>
          <p:cNvPicPr preferRelativeResize="0"/>
          <p:nvPr/>
        </p:nvPicPr>
        <p:blipFill rotWithShape="1">
          <a:blip r:embed="rId3">
            <a:alphaModFix/>
          </a:blip>
          <a:srcRect/>
          <a:stretch/>
        </p:blipFill>
        <p:spPr>
          <a:xfrm>
            <a:off x="10154011" y="8282"/>
            <a:ext cx="2027722" cy="1153870"/>
          </a:xfrm>
          <a:prstGeom prst="rect">
            <a:avLst/>
          </a:prstGeom>
          <a:noFill/>
          <a:ln>
            <a:noFill/>
          </a:ln>
        </p:spPr>
      </p:pic>
      <p:sp>
        <p:nvSpPr>
          <p:cNvPr id="156" name="Google Shape;156;p6"/>
          <p:cNvSpPr txBox="1"/>
          <p:nvPr/>
        </p:nvSpPr>
        <p:spPr>
          <a:xfrm>
            <a:off x="797952" y="2084833"/>
            <a:ext cx="11146200" cy="4495486"/>
          </a:xfrm>
          <a:prstGeom prst="rect">
            <a:avLst/>
          </a:prstGeom>
          <a:noFill/>
          <a:ln>
            <a:noFill/>
          </a:ln>
        </p:spPr>
        <p:txBody>
          <a:bodyPr spcFirstLastPara="1" wrap="square" lIns="91425" tIns="45700" rIns="91425" bIns="45700" anchor="t" anchorCtr="0">
            <a:spAutoFit/>
          </a:bodyPr>
          <a:lstStyle/>
          <a:p>
            <a:r>
              <a:rPr lang="en-IN" sz="1800" dirty="0">
                <a:solidFill>
                  <a:schemeClr val="dk1"/>
                </a:solidFill>
                <a:latin typeface="Twentieth Century"/>
                <a:ea typeface="Twentieth Century"/>
                <a:cs typeface="Twentieth Century"/>
                <a:sym typeface="Twentieth Century"/>
              </a:rPr>
              <a:t>I have done an Analysis for a Property Rental company. In this analysis I have shown how Host Behaviour varies across variety of metrics. Had understood the data and came up with the below analysis:</a:t>
            </a:r>
            <a:endParaRPr sz="1613" dirty="0"/>
          </a:p>
          <a:p>
            <a:r>
              <a:rPr lang="en-IN" sz="1800" dirty="0">
                <a:solidFill>
                  <a:schemeClr val="dk1"/>
                </a:solidFill>
                <a:latin typeface="Twentieth Century"/>
                <a:ea typeface="Twentieth Century"/>
                <a:cs typeface="Twentieth Century"/>
                <a:sym typeface="Twentieth Century"/>
              </a:rPr>
              <a:t>a. I have Analysed different metrics to draw the distinction between Super Host and Other Hosts:</a:t>
            </a:r>
            <a:endParaRPr sz="1613" dirty="0"/>
          </a:p>
          <a:p>
            <a:r>
              <a:rPr lang="en-IN" sz="1800" dirty="0">
                <a:solidFill>
                  <a:schemeClr val="dk1"/>
                </a:solidFill>
                <a:latin typeface="Twentieth Century"/>
                <a:ea typeface="Twentieth Century"/>
                <a:cs typeface="Twentieth Century"/>
                <a:sym typeface="Twentieth Century"/>
              </a:rPr>
              <a:t>To achieve this, I have used the following metrics. </a:t>
            </a:r>
            <a:endParaRPr sz="1613" dirty="0"/>
          </a:p>
          <a:p>
            <a:r>
              <a:rPr lang="en-IN" sz="1800" dirty="0">
                <a:solidFill>
                  <a:schemeClr val="dk1"/>
                </a:solidFill>
                <a:latin typeface="Twentieth Century"/>
                <a:ea typeface="Twentieth Century"/>
                <a:cs typeface="Twentieth Century"/>
                <a:sym typeface="Twentieth Century"/>
              </a:rPr>
              <a:t>	Acceptance rate, Response rate, Instant booking, Profile picture, Identity verified, Review scores, Average no of bookings per month.         </a:t>
            </a:r>
            <a:endParaRPr sz="1613" dirty="0"/>
          </a:p>
          <a:p>
            <a:r>
              <a:rPr lang="en-IN" sz="1800" dirty="0">
                <a:solidFill>
                  <a:schemeClr val="dk1"/>
                </a:solidFill>
                <a:latin typeface="Twentieth Century"/>
                <a:ea typeface="Twentieth Century"/>
                <a:cs typeface="Twentieth Century"/>
                <a:sym typeface="Twentieth Century"/>
              </a:rPr>
              <a:t>b. Using the above analysis, I have identified top 3 crucial metrics one needs to maintain to become a Super Host and also, found out their average values.</a:t>
            </a:r>
            <a:endParaRPr sz="1613" dirty="0"/>
          </a:p>
          <a:p>
            <a:r>
              <a:rPr lang="en-IN" sz="1800" dirty="0">
                <a:solidFill>
                  <a:schemeClr val="dk1"/>
                </a:solidFill>
                <a:latin typeface="Twentieth Century"/>
                <a:ea typeface="Twentieth Century"/>
                <a:cs typeface="Twentieth Century"/>
                <a:sym typeface="Twentieth Century"/>
              </a:rPr>
              <a:t>c. Analysed how does the comments of reviewers vary for listings of Super Hosts vs Other Hosts.</a:t>
            </a:r>
            <a:endParaRPr sz="1613" dirty="0"/>
          </a:p>
          <a:p>
            <a:r>
              <a:rPr lang="en-IN" sz="1800" dirty="0">
                <a:solidFill>
                  <a:schemeClr val="dk1"/>
                </a:solidFill>
                <a:latin typeface="Twentieth Century"/>
                <a:ea typeface="Twentieth Century"/>
                <a:cs typeface="Twentieth Century"/>
                <a:sym typeface="Twentieth Century"/>
              </a:rPr>
              <a:t>d. Analysed do Super Hosts tend to have large property types as compared to Other Hosts.</a:t>
            </a:r>
          </a:p>
          <a:p>
            <a:pPr defTabSz="914428">
              <a:defRPr/>
            </a:pPr>
            <a:r>
              <a:rPr lang="en-US" sz="1800" dirty="0">
                <a:latin typeface="Twentieth Century"/>
                <a:ea typeface="Twentieth Century"/>
                <a:cs typeface="Twentieth Century"/>
                <a:sym typeface="Twentieth Century"/>
              </a:rPr>
              <a:t>e. </a:t>
            </a:r>
            <a:r>
              <a:rPr lang="en-IN" sz="1800" dirty="0">
                <a:solidFill>
                  <a:schemeClr val="dk1"/>
                </a:solidFill>
                <a:latin typeface="Twentieth Century"/>
                <a:ea typeface="Twentieth Century"/>
                <a:cs typeface="Twentieth Century"/>
                <a:sym typeface="Twentieth Century"/>
              </a:rPr>
              <a:t>Analysed</a:t>
            </a:r>
            <a:r>
              <a:rPr lang="en-US" sz="1800" dirty="0">
                <a:latin typeface="Twentieth Century"/>
                <a:ea typeface="Twentieth Century"/>
                <a:cs typeface="Twentieth Century"/>
                <a:sym typeface="Twentieth Century"/>
              </a:rPr>
              <a:t> Average price and Availability of the listings for the upcoming year between Super Hosts and Other Hosts</a:t>
            </a:r>
            <a:endParaRPr lang="en-US" sz="1800" dirty="0"/>
          </a:p>
          <a:p>
            <a:pPr defTabSz="914428">
              <a:defRPr/>
            </a:pPr>
            <a:r>
              <a:rPr lang="en-US" sz="1800" dirty="0">
                <a:latin typeface="Twentieth Century"/>
                <a:ea typeface="Twentieth Century"/>
                <a:cs typeface="Twentieth Century"/>
                <a:sym typeface="Twentieth Century"/>
              </a:rPr>
              <a:t>f. </a:t>
            </a:r>
            <a:r>
              <a:rPr lang="en-IN" sz="1800" dirty="0">
                <a:solidFill>
                  <a:schemeClr val="dk1"/>
                </a:solidFill>
                <a:latin typeface="Twentieth Century"/>
                <a:ea typeface="Twentieth Century"/>
                <a:cs typeface="Twentieth Century"/>
                <a:sym typeface="Twentieth Century"/>
              </a:rPr>
              <a:t>Analysed</a:t>
            </a:r>
            <a:r>
              <a:rPr lang="en-US" sz="1800" dirty="0">
                <a:latin typeface="Twentieth Century"/>
                <a:ea typeface="Twentieth Century"/>
                <a:cs typeface="Twentieth Century"/>
                <a:sym typeface="Twentieth Century"/>
              </a:rPr>
              <a:t> if there is some difference in above mentioned trends between Local Hosts or Hosts residing in other locations.</a:t>
            </a:r>
          </a:p>
          <a:p>
            <a:pPr defTabSz="914428">
              <a:defRPr/>
            </a:pPr>
            <a:r>
              <a:rPr lang="en-US" sz="1800" dirty="0">
                <a:latin typeface="Twentieth Century"/>
                <a:ea typeface="Twentieth Century"/>
                <a:cs typeface="Twentieth Century"/>
                <a:sym typeface="Twentieth Century"/>
              </a:rPr>
              <a:t>g. </a:t>
            </a:r>
            <a:r>
              <a:rPr lang="en-IN" sz="1800" dirty="0">
                <a:solidFill>
                  <a:schemeClr val="dk1"/>
                </a:solidFill>
                <a:latin typeface="Twentieth Century"/>
                <a:ea typeface="Twentieth Century"/>
                <a:cs typeface="Twentieth Century"/>
                <a:sym typeface="Twentieth Century"/>
              </a:rPr>
              <a:t>Analysed</a:t>
            </a:r>
            <a:r>
              <a:rPr lang="en-US" sz="1800" dirty="0">
                <a:latin typeface="Twentieth Century"/>
                <a:ea typeface="Twentieth Century"/>
                <a:cs typeface="Twentieth Century"/>
                <a:sym typeface="Twentieth Century"/>
              </a:rPr>
              <a:t> the above trends for the two cities and provided insights on Comparison.</a:t>
            </a:r>
          </a:p>
          <a:p>
            <a:pPr defTabSz="914428">
              <a:defRPr/>
            </a:pPr>
            <a:endParaRPr lang="en-US" sz="1800" dirty="0"/>
          </a:p>
          <a:p>
            <a:endParaRPr lang="en-US" sz="1613"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6"/>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p>
            <a:pPr>
              <a:buSzPts val="5000"/>
            </a:pPr>
            <a:r>
              <a:rPr lang="en-US" dirty="0"/>
              <a:t>Acceptance Rate</a:t>
            </a:r>
            <a:endParaRPr dirty="0"/>
          </a:p>
        </p:txBody>
      </p:sp>
      <p:pic>
        <p:nvPicPr>
          <p:cNvPr id="155" name="Google Shape;155;p6"/>
          <p:cNvPicPr preferRelativeResize="0"/>
          <p:nvPr/>
        </p:nvPicPr>
        <p:blipFill rotWithShape="1">
          <a:blip r:embed="rId3">
            <a:alphaModFix/>
          </a:blip>
          <a:srcRect/>
          <a:stretch/>
        </p:blipFill>
        <p:spPr>
          <a:xfrm>
            <a:off x="10154011" y="8282"/>
            <a:ext cx="2027722" cy="1153870"/>
          </a:xfrm>
          <a:prstGeom prst="rect">
            <a:avLst/>
          </a:prstGeom>
          <a:noFill/>
          <a:ln>
            <a:noFill/>
          </a:ln>
        </p:spPr>
      </p:pic>
      <p:sp>
        <p:nvSpPr>
          <p:cNvPr id="8" name="Google Shape;156;p6">
            <a:extLst>
              <a:ext uri="{FF2B5EF4-FFF2-40B4-BE49-F238E27FC236}">
                <a16:creationId xmlns:a16="http://schemas.microsoft.com/office/drawing/2014/main" id="{C6DE445C-CC19-4C80-88C2-97AD0757DAF7}"/>
              </a:ext>
            </a:extLst>
          </p:cNvPr>
          <p:cNvSpPr txBox="1"/>
          <p:nvPr/>
        </p:nvSpPr>
        <p:spPr>
          <a:xfrm>
            <a:off x="822995" y="2178233"/>
            <a:ext cx="11146200" cy="1400343"/>
          </a:xfrm>
          <a:prstGeom prst="rect">
            <a:avLst/>
          </a:prstGeom>
          <a:noFill/>
          <a:ln>
            <a:noFill/>
          </a:ln>
        </p:spPr>
        <p:txBody>
          <a:bodyPr spcFirstLastPara="1" wrap="square" lIns="91425" tIns="45700" rIns="91425" bIns="45700" anchor="t" anchorCtr="0">
            <a:spAutoFit/>
          </a:bodyPr>
          <a:lstStyle/>
          <a:p>
            <a:pPr marL="342910" indent="-342910">
              <a:buAutoNum type="alphaUcPeriod"/>
            </a:pPr>
            <a:r>
              <a:rPr lang="en-US" sz="1700" dirty="0"/>
              <a:t>In the first plot I have shown the counts of Super and Other Hosts based on the different Acceptance Rate.</a:t>
            </a:r>
          </a:p>
          <a:p>
            <a:pPr marL="342910" indent="-342910">
              <a:buAutoNum type="alphaUcPeriod"/>
            </a:pPr>
            <a:endParaRPr lang="en-US" sz="1700" dirty="0"/>
          </a:p>
          <a:p>
            <a:pPr marL="342910" indent="-342910">
              <a:buAutoNum type="alphaUcPeriod"/>
            </a:pPr>
            <a:r>
              <a:rPr lang="en-US" sz="1700" dirty="0"/>
              <a:t>In the second plot I have shown Average Acceptance rate of both the hosts, for Super Hosts it is very High.</a:t>
            </a:r>
          </a:p>
          <a:p>
            <a:pPr marL="342910" indent="-342910">
              <a:buAutoNum type="alphaUcPeriod"/>
            </a:pPr>
            <a:endParaRPr lang="en-US" sz="1700" dirty="0"/>
          </a:p>
          <a:p>
            <a:pPr marL="342910" indent="-342910">
              <a:buAutoNum type="alphaUcPeriod"/>
            </a:pPr>
            <a:r>
              <a:rPr lang="en-US" sz="1700" dirty="0"/>
              <a:t>In the third plot I have shown the Acceptance rate based on the Response Time.</a:t>
            </a:r>
            <a:endParaRPr sz="1700" dirty="0"/>
          </a:p>
        </p:txBody>
      </p:sp>
      <p:pic>
        <p:nvPicPr>
          <p:cNvPr id="3" name="Picture 2">
            <a:extLst>
              <a:ext uri="{FF2B5EF4-FFF2-40B4-BE49-F238E27FC236}">
                <a16:creationId xmlns:a16="http://schemas.microsoft.com/office/drawing/2014/main" id="{7271DAE5-F3B9-4D0C-B02D-C4900655B905}"/>
              </a:ext>
            </a:extLst>
          </p:cNvPr>
          <p:cNvPicPr>
            <a:picLocks noChangeAspect="1"/>
          </p:cNvPicPr>
          <p:nvPr/>
        </p:nvPicPr>
        <p:blipFill>
          <a:blip r:embed="rId4"/>
          <a:stretch>
            <a:fillRect/>
          </a:stretch>
        </p:blipFill>
        <p:spPr>
          <a:xfrm>
            <a:off x="354226" y="4121164"/>
            <a:ext cx="3797643" cy="2415884"/>
          </a:xfrm>
          <a:prstGeom prst="rect">
            <a:avLst/>
          </a:prstGeom>
        </p:spPr>
      </p:pic>
      <p:pic>
        <p:nvPicPr>
          <p:cNvPr id="5" name="Picture 4">
            <a:extLst>
              <a:ext uri="{FF2B5EF4-FFF2-40B4-BE49-F238E27FC236}">
                <a16:creationId xmlns:a16="http://schemas.microsoft.com/office/drawing/2014/main" id="{11CEAB54-DD41-402C-A898-DB50D804C71D}"/>
              </a:ext>
            </a:extLst>
          </p:cNvPr>
          <p:cNvPicPr>
            <a:picLocks noChangeAspect="1"/>
          </p:cNvPicPr>
          <p:nvPr/>
        </p:nvPicPr>
        <p:blipFill>
          <a:blip r:embed="rId5"/>
          <a:stretch>
            <a:fillRect/>
          </a:stretch>
        </p:blipFill>
        <p:spPr>
          <a:xfrm>
            <a:off x="4242486" y="4299376"/>
            <a:ext cx="3311611" cy="2089390"/>
          </a:xfrm>
          <a:prstGeom prst="rect">
            <a:avLst/>
          </a:prstGeom>
        </p:spPr>
      </p:pic>
      <p:pic>
        <p:nvPicPr>
          <p:cNvPr id="10" name="Picture 9">
            <a:extLst>
              <a:ext uri="{FF2B5EF4-FFF2-40B4-BE49-F238E27FC236}">
                <a16:creationId xmlns:a16="http://schemas.microsoft.com/office/drawing/2014/main" id="{B88CA38E-8989-4D62-BD07-2E4F8239C1AE}"/>
              </a:ext>
            </a:extLst>
          </p:cNvPr>
          <p:cNvPicPr>
            <a:picLocks noChangeAspect="1"/>
          </p:cNvPicPr>
          <p:nvPr/>
        </p:nvPicPr>
        <p:blipFill>
          <a:blip r:embed="rId6"/>
          <a:stretch>
            <a:fillRect/>
          </a:stretch>
        </p:blipFill>
        <p:spPr>
          <a:xfrm>
            <a:off x="7652950" y="4121164"/>
            <a:ext cx="4069491" cy="2415884"/>
          </a:xfrm>
          <a:prstGeom prst="rect">
            <a:avLst/>
          </a:prstGeom>
        </p:spPr>
      </p:pic>
    </p:spTree>
    <p:extLst>
      <p:ext uri="{BB962C8B-B14F-4D97-AF65-F5344CB8AC3E}">
        <p14:creationId xmlns:p14="http://schemas.microsoft.com/office/powerpoint/2010/main" val="511505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6"/>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p>
            <a:pPr>
              <a:buSzPts val="5000"/>
            </a:pPr>
            <a:r>
              <a:rPr lang="en-IN" dirty="0"/>
              <a:t>Response Rate</a:t>
            </a:r>
            <a:endParaRPr dirty="0"/>
          </a:p>
        </p:txBody>
      </p:sp>
      <p:pic>
        <p:nvPicPr>
          <p:cNvPr id="155" name="Google Shape;155;p6"/>
          <p:cNvPicPr preferRelativeResize="0"/>
          <p:nvPr/>
        </p:nvPicPr>
        <p:blipFill rotWithShape="1">
          <a:blip r:embed="rId3">
            <a:alphaModFix/>
          </a:blip>
          <a:srcRect/>
          <a:stretch/>
        </p:blipFill>
        <p:spPr>
          <a:xfrm>
            <a:off x="10154011" y="8282"/>
            <a:ext cx="2027722" cy="1153870"/>
          </a:xfrm>
          <a:prstGeom prst="rect">
            <a:avLst/>
          </a:prstGeom>
          <a:noFill/>
          <a:ln>
            <a:noFill/>
          </a:ln>
        </p:spPr>
      </p:pic>
      <p:sp>
        <p:nvSpPr>
          <p:cNvPr id="156" name="Google Shape;156;p6"/>
          <p:cNvSpPr txBox="1"/>
          <p:nvPr/>
        </p:nvSpPr>
        <p:spPr>
          <a:xfrm>
            <a:off x="822995" y="2178232"/>
            <a:ext cx="11146200" cy="836920"/>
          </a:xfrm>
          <a:prstGeom prst="rect">
            <a:avLst/>
          </a:prstGeom>
          <a:noFill/>
          <a:ln>
            <a:noFill/>
          </a:ln>
        </p:spPr>
        <p:txBody>
          <a:bodyPr spcFirstLastPara="1" wrap="square" lIns="91425" tIns="45700" rIns="91425" bIns="45700" anchor="t" anchorCtr="0">
            <a:spAutoFit/>
          </a:bodyPr>
          <a:lstStyle/>
          <a:p>
            <a:pPr marL="342900" indent="-342900">
              <a:buAutoNum type="alphaUcPeriod"/>
            </a:pPr>
            <a:r>
              <a:rPr lang="en-US" sz="1613" dirty="0"/>
              <a:t>In the first bar plot I have shown Host’s Response count based on Different Response Rate.</a:t>
            </a:r>
          </a:p>
          <a:p>
            <a:pPr marL="342900" indent="-342900">
              <a:buAutoNum type="alphaUcPeriod"/>
            </a:pPr>
            <a:endParaRPr lang="en-US" sz="1613" dirty="0"/>
          </a:p>
          <a:p>
            <a:pPr marL="342900" indent="-342900">
              <a:buAutoNum type="alphaUcPeriod"/>
            </a:pPr>
            <a:r>
              <a:rPr lang="en-US" sz="1613" dirty="0"/>
              <a:t>In the second bar plot shown the Average Response Rate for the Super &amp; Other Hosts.</a:t>
            </a:r>
            <a:endParaRPr sz="1613" dirty="0"/>
          </a:p>
        </p:txBody>
      </p:sp>
      <p:pic>
        <p:nvPicPr>
          <p:cNvPr id="3" name="Picture 2">
            <a:extLst>
              <a:ext uri="{FF2B5EF4-FFF2-40B4-BE49-F238E27FC236}">
                <a16:creationId xmlns:a16="http://schemas.microsoft.com/office/drawing/2014/main" id="{B04A16A1-0EF8-4DC9-9139-D45C7100F434}"/>
              </a:ext>
            </a:extLst>
          </p:cNvPr>
          <p:cNvPicPr>
            <a:picLocks noChangeAspect="1"/>
          </p:cNvPicPr>
          <p:nvPr/>
        </p:nvPicPr>
        <p:blipFill>
          <a:blip r:embed="rId4"/>
          <a:stretch>
            <a:fillRect/>
          </a:stretch>
        </p:blipFill>
        <p:spPr>
          <a:xfrm>
            <a:off x="1091194" y="3629285"/>
            <a:ext cx="4572638" cy="2715004"/>
          </a:xfrm>
          <a:prstGeom prst="rect">
            <a:avLst/>
          </a:prstGeom>
        </p:spPr>
      </p:pic>
      <p:pic>
        <p:nvPicPr>
          <p:cNvPr id="4" name="Picture 3">
            <a:extLst>
              <a:ext uri="{FF2B5EF4-FFF2-40B4-BE49-F238E27FC236}">
                <a16:creationId xmlns:a16="http://schemas.microsoft.com/office/drawing/2014/main" id="{AD65380D-9F65-45D4-AA30-32D2109487DB}"/>
              </a:ext>
            </a:extLst>
          </p:cNvPr>
          <p:cNvPicPr>
            <a:picLocks noChangeAspect="1"/>
          </p:cNvPicPr>
          <p:nvPr/>
        </p:nvPicPr>
        <p:blipFill>
          <a:blip r:embed="rId5"/>
          <a:stretch>
            <a:fillRect/>
          </a:stretch>
        </p:blipFill>
        <p:spPr>
          <a:xfrm>
            <a:off x="6585708" y="3629285"/>
            <a:ext cx="4582164" cy="2724530"/>
          </a:xfrm>
          <a:prstGeom prst="rect">
            <a:avLst/>
          </a:prstGeom>
        </p:spPr>
      </p:pic>
    </p:spTree>
    <p:extLst>
      <p:ext uri="{BB962C8B-B14F-4D97-AF65-F5344CB8AC3E}">
        <p14:creationId xmlns:p14="http://schemas.microsoft.com/office/powerpoint/2010/main" val="389205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6"/>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p>
            <a:pPr>
              <a:buSzPts val="5000"/>
            </a:pPr>
            <a:r>
              <a:rPr lang="en-IN" dirty="0"/>
              <a:t>Instant Booking</a:t>
            </a:r>
            <a:endParaRPr dirty="0"/>
          </a:p>
        </p:txBody>
      </p:sp>
      <p:pic>
        <p:nvPicPr>
          <p:cNvPr id="155" name="Google Shape;155;p6"/>
          <p:cNvPicPr preferRelativeResize="0"/>
          <p:nvPr/>
        </p:nvPicPr>
        <p:blipFill rotWithShape="1">
          <a:blip r:embed="rId3">
            <a:alphaModFix/>
          </a:blip>
          <a:srcRect/>
          <a:stretch/>
        </p:blipFill>
        <p:spPr>
          <a:xfrm>
            <a:off x="10154011" y="8282"/>
            <a:ext cx="2027722" cy="1153870"/>
          </a:xfrm>
          <a:prstGeom prst="rect">
            <a:avLst/>
          </a:prstGeom>
          <a:noFill/>
          <a:ln>
            <a:noFill/>
          </a:ln>
        </p:spPr>
      </p:pic>
      <p:sp>
        <p:nvSpPr>
          <p:cNvPr id="156" name="Google Shape;156;p6"/>
          <p:cNvSpPr txBox="1"/>
          <p:nvPr/>
        </p:nvSpPr>
        <p:spPr>
          <a:xfrm>
            <a:off x="822995" y="2178232"/>
            <a:ext cx="11146200" cy="340502"/>
          </a:xfrm>
          <a:prstGeom prst="rect">
            <a:avLst/>
          </a:prstGeom>
          <a:noFill/>
          <a:ln>
            <a:noFill/>
          </a:ln>
        </p:spPr>
        <p:txBody>
          <a:bodyPr spcFirstLastPara="1" wrap="square" lIns="91425" tIns="45700" rIns="91425" bIns="45700" anchor="t" anchorCtr="0">
            <a:spAutoFit/>
          </a:bodyPr>
          <a:lstStyle/>
          <a:p>
            <a:r>
              <a:rPr lang="en-US" sz="1613" dirty="0"/>
              <a:t>In this bar plot I have shown the count of Instant Bookable/Non-Bookable Listings based on Super Host and Other Host</a:t>
            </a:r>
            <a:endParaRPr sz="1613" dirty="0"/>
          </a:p>
        </p:txBody>
      </p:sp>
      <p:pic>
        <p:nvPicPr>
          <p:cNvPr id="3" name="Picture 2">
            <a:extLst>
              <a:ext uri="{FF2B5EF4-FFF2-40B4-BE49-F238E27FC236}">
                <a16:creationId xmlns:a16="http://schemas.microsoft.com/office/drawing/2014/main" id="{E082F294-41CC-4D8A-9B47-6459FB3B209B}"/>
              </a:ext>
            </a:extLst>
          </p:cNvPr>
          <p:cNvPicPr>
            <a:picLocks noChangeAspect="1"/>
          </p:cNvPicPr>
          <p:nvPr/>
        </p:nvPicPr>
        <p:blipFill>
          <a:blip r:embed="rId4"/>
          <a:stretch>
            <a:fillRect/>
          </a:stretch>
        </p:blipFill>
        <p:spPr>
          <a:xfrm>
            <a:off x="2438399" y="3166132"/>
            <a:ext cx="6672649" cy="3377514"/>
          </a:xfrm>
          <a:prstGeom prst="rect">
            <a:avLst/>
          </a:prstGeom>
        </p:spPr>
      </p:pic>
    </p:spTree>
    <p:extLst>
      <p:ext uri="{BB962C8B-B14F-4D97-AF65-F5344CB8AC3E}">
        <p14:creationId xmlns:p14="http://schemas.microsoft.com/office/powerpoint/2010/main" val="4204605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6"/>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p>
            <a:pPr>
              <a:buSzPts val="5000"/>
            </a:pPr>
            <a:r>
              <a:rPr lang="en-IN" dirty="0"/>
              <a:t>Profile Pic</a:t>
            </a:r>
            <a:endParaRPr dirty="0"/>
          </a:p>
        </p:txBody>
      </p:sp>
      <p:pic>
        <p:nvPicPr>
          <p:cNvPr id="155" name="Google Shape;155;p6"/>
          <p:cNvPicPr preferRelativeResize="0"/>
          <p:nvPr/>
        </p:nvPicPr>
        <p:blipFill rotWithShape="1">
          <a:blip r:embed="rId3">
            <a:alphaModFix/>
          </a:blip>
          <a:srcRect/>
          <a:stretch/>
        </p:blipFill>
        <p:spPr>
          <a:xfrm>
            <a:off x="10154011" y="8282"/>
            <a:ext cx="2027722" cy="1153870"/>
          </a:xfrm>
          <a:prstGeom prst="rect">
            <a:avLst/>
          </a:prstGeom>
          <a:noFill/>
          <a:ln>
            <a:noFill/>
          </a:ln>
        </p:spPr>
      </p:pic>
      <p:sp>
        <p:nvSpPr>
          <p:cNvPr id="156" name="Google Shape;156;p6"/>
          <p:cNvSpPr txBox="1"/>
          <p:nvPr/>
        </p:nvSpPr>
        <p:spPr>
          <a:xfrm>
            <a:off x="822995" y="2178232"/>
            <a:ext cx="11146200" cy="894500"/>
          </a:xfrm>
          <a:prstGeom prst="rect">
            <a:avLst/>
          </a:prstGeom>
          <a:noFill/>
          <a:ln>
            <a:noFill/>
          </a:ln>
        </p:spPr>
        <p:txBody>
          <a:bodyPr spcFirstLastPara="1" wrap="square" lIns="91425" tIns="45700" rIns="91425" bIns="45700" anchor="t" anchorCtr="0">
            <a:spAutoFit/>
          </a:bodyPr>
          <a:lstStyle/>
          <a:p>
            <a:r>
              <a:rPr lang="en-US" sz="1800" dirty="0">
                <a:solidFill>
                  <a:schemeClr val="dk1"/>
                </a:solidFill>
                <a:latin typeface="Twentieth Century"/>
                <a:ea typeface="Twentieth Century"/>
                <a:cs typeface="Twentieth Century"/>
                <a:sym typeface="Twentieth Century"/>
              </a:rPr>
              <a:t>In this bar plot I have shown how many Super Hosts and Other Hosts have Profile Pic or not, and it is visible that all the Super Hosts are having Profile Pic.</a:t>
            </a:r>
            <a:endParaRPr lang="en-US" sz="1800" dirty="0"/>
          </a:p>
          <a:p>
            <a:endParaRPr sz="1613" dirty="0"/>
          </a:p>
        </p:txBody>
      </p:sp>
      <p:pic>
        <p:nvPicPr>
          <p:cNvPr id="3" name="Picture 2">
            <a:extLst>
              <a:ext uri="{FF2B5EF4-FFF2-40B4-BE49-F238E27FC236}">
                <a16:creationId xmlns:a16="http://schemas.microsoft.com/office/drawing/2014/main" id="{D35B3C2C-21FA-4EC3-A411-E45B01AC92E7}"/>
              </a:ext>
            </a:extLst>
          </p:cNvPr>
          <p:cNvPicPr>
            <a:picLocks noChangeAspect="1"/>
          </p:cNvPicPr>
          <p:nvPr/>
        </p:nvPicPr>
        <p:blipFill>
          <a:blip r:embed="rId4"/>
          <a:stretch>
            <a:fillRect/>
          </a:stretch>
        </p:blipFill>
        <p:spPr>
          <a:xfrm>
            <a:off x="3295135" y="3429000"/>
            <a:ext cx="5379308" cy="3070654"/>
          </a:xfrm>
          <a:prstGeom prst="rect">
            <a:avLst/>
          </a:prstGeom>
        </p:spPr>
      </p:pic>
    </p:spTree>
    <p:extLst>
      <p:ext uri="{BB962C8B-B14F-4D97-AF65-F5344CB8AC3E}">
        <p14:creationId xmlns:p14="http://schemas.microsoft.com/office/powerpoint/2010/main" val="2022275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6"/>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p>
            <a:pPr>
              <a:buSzPts val="5000"/>
            </a:pPr>
            <a:r>
              <a:rPr lang="en-IN" dirty="0"/>
              <a:t>Identity Verification</a:t>
            </a:r>
            <a:endParaRPr dirty="0"/>
          </a:p>
        </p:txBody>
      </p:sp>
      <p:pic>
        <p:nvPicPr>
          <p:cNvPr id="155" name="Google Shape;155;p6"/>
          <p:cNvPicPr preferRelativeResize="0"/>
          <p:nvPr/>
        </p:nvPicPr>
        <p:blipFill rotWithShape="1">
          <a:blip r:embed="rId3">
            <a:alphaModFix/>
          </a:blip>
          <a:srcRect/>
          <a:stretch/>
        </p:blipFill>
        <p:spPr>
          <a:xfrm>
            <a:off x="10154011" y="8282"/>
            <a:ext cx="2027722" cy="1153870"/>
          </a:xfrm>
          <a:prstGeom prst="rect">
            <a:avLst/>
          </a:prstGeom>
          <a:noFill/>
          <a:ln>
            <a:noFill/>
          </a:ln>
        </p:spPr>
      </p:pic>
      <p:sp>
        <p:nvSpPr>
          <p:cNvPr id="156" name="Google Shape;156;p6"/>
          <p:cNvSpPr txBox="1"/>
          <p:nvPr/>
        </p:nvSpPr>
        <p:spPr>
          <a:xfrm>
            <a:off x="822995" y="2178232"/>
            <a:ext cx="11146200" cy="340502"/>
          </a:xfrm>
          <a:prstGeom prst="rect">
            <a:avLst/>
          </a:prstGeom>
          <a:noFill/>
          <a:ln>
            <a:noFill/>
          </a:ln>
        </p:spPr>
        <p:txBody>
          <a:bodyPr spcFirstLastPara="1" wrap="square" lIns="91425" tIns="45700" rIns="91425" bIns="45700" anchor="t" anchorCtr="0">
            <a:spAutoFit/>
          </a:bodyPr>
          <a:lstStyle/>
          <a:p>
            <a:r>
              <a:rPr lang="en-US" sz="1613" dirty="0"/>
              <a:t>In this bar plot I have shown how many Super hosts and Other hosts have their Identity verified or not.</a:t>
            </a:r>
            <a:endParaRPr sz="1613" dirty="0"/>
          </a:p>
        </p:txBody>
      </p:sp>
      <p:pic>
        <p:nvPicPr>
          <p:cNvPr id="3" name="Picture 2">
            <a:extLst>
              <a:ext uri="{FF2B5EF4-FFF2-40B4-BE49-F238E27FC236}">
                <a16:creationId xmlns:a16="http://schemas.microsoft.com/office/drawing/2014/main" id="{A6A461A1-5869-4125-BC41-2978E0D5E1A7}"/>
              </a:ext>
            </a:extLst>
          </p:cNvPr>
          <p:cNvPicPr>
            <a:picLocks noChangeAspect="1"/>
          </p:cNvPicPr>
          <p:nvPr/>
        </p:nvPicPr>
        <p:blipFill>
          <a:blip r:embed="rId4"/>
          <a:stretch>
            <a:fillRect/>
          </a:stretch>
        </p:blipFill>
        <p:spPr>
          <a:xfrm>
            <a:off x="3237471" y="3429000"/>
            <a:ext cx="5428734" cy="3037703"/>
          </a:xfrm>
          <a:prstGeom prst="rect">
            <a:avLst/>
          </a:prstGeom>
        </p:spPr>
      </p:pic>
    </p:spTree>
    <p:extLst>
      <p:ext uri="{BB962C8B-B14F-4D97-AF65-F5344CB8AC3E}">
        <p14:creationId xmlns:p14="http://schemas.microsoft.com/office/powerpoint/2010/main" val="2542856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6"/>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p>
            <a:pPr>
              <a:buSzPts val="5000"/>
            </a:pPr>
            <a:r>
              <a:rPr lang="en-IN" dirty="0"/>
              <a:t>Review Score</a:t>
            </a:r>
            <a:endParaRPr dirty="0"/>
          </a:p>
        </p:txBody>
      </p:sp>
      <p:pic>
        <p:nvPicPr>
          <p:cNvPr id="155" name="Google Shape;155;p6"/>
          <p:cNvPicPr preferRelativeResize="0"/>
          <p:nvPr/>
        </p:nvPicPr>
        <p:blipFill rotWithShape="1">
          <a:blip r:embed="rId3">
            <a:alphaModFix/>
          </a:blip>
          <a:srcRect/>
          <a:stretch/>
        </p:blipFill>
        <p:spPr>
          <a:xfrm>
            <a:off x="10154011" y="8282"/>
            <a:ext cx="2027722" cy="1153870"/>
          </a:xfrm>
          <a:prstGeom prst="rect">
            <a:avLst/>
          </a:prstGeom>
          <a:noFill/>
          <a:ln>
            <a:noFill/>
          </a:ln>
        </p:spPr>
      </p:pic>
      <p:sp>
        <p:nvSpPr>
          <p:cNvPr id="156" name="Google Shape;156;p6"/>
          <p:cNvSpPr txBox="1"/>
          <p:nvPr/>
        </p:nvSpPr>
        <p:spPr>
          <a:xfrm>
            <a:off x="822995" y="2178232"/>
            <a:ext cx="11146200" cy="340502"/>
          </a:xfrm>
          <a:prstGeom prst="rect">
            <a:avLst/>
          </a:prstGeom>
          <a:noFill/>
          <a:ln>
            <a:noFill/>
          </a:ln>
        </p:spPr>
        <p:txBody>
          <a:bodyPr spcFirstLastPara="1" wrap="square" lIns="91425" tIns="45700" rIns="91425" bIns="45700" anchor="t" anchorCtr="0">
            <a:spAutoFit/>
          </a:bodyPr>
          <a:lstStyle/>
          <a:p>
            <a:r>
              <a:rPr lang="en-US" sz="1613" dirty="0"/>
              <a:t>In this bar plot I have shown the Average Review Rating for Both Super Hosts and Other Hosts.</a:t>
            </a:r>
            <a:endParaRPr sz="1613" dirty="0"/>
          </a:p>
        </p:txBody>
      </p:sp>
      <p:pic>
        <p:nvPicPr>
          <p:cNvPr id="3" name="Picture 2">
            <a:extLst>
              <a:ext uri="{FF2B5EF4-FFF2-40B4-BE49-F238E27FC236}">
                <a16:creationId xmlns:a16="http://schemas.microsoft.com/office/drawing/2014/main" id="{E64B5687-E496-4027-A73B-64BA1C18FFF5}"/>
              </a:ext>
            </a:extLst>
          </p:cNvPr>
          <p:cNvPicPr>
            <a:picLocks noChangeAspect="1"/>
          </p:cNvPicPr>
          <p:nvPr/>
        </p:nvPicPr>
        <p:blipFill>
          <a:blip r:embed="rId4"/>
          <a:stretch>
            <a:fillRect/>
          </a:stretch>
        </p:blipFill>
        <p:spPr>
          <a:xfrm>
            <a:off x="3369276" y="3278659"/>
            <a:ext cx="5329881" cy="3179806"/>
          </a:xfrm>
          <a:prstGeom prst="rect">
            <a:avLst/>
          </a:prstGeom>
        </p:spPr>
      </p:pic>
    </p:spTree>
    <p:extLst>
      <p:ext uri="{BB962C8B-B14F-4D97-AF65-F5344CB8AC3E}">
        <p14:creationId xmlns:p14="http://schemas.microsoft.com/office/powerpoint/2010/main" val="804243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6"/>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p>
            <a:pPr>
              <a:buSzPts val="5000"/>
            </a:pPr>
            <a:r>
              <a:rPr lang="en-IN" dirty="0"/>
              <a:t>Average Booking Per month</a:t>
            </a:r>
            <a:endParaRPr dirty="0"/>
          </a:p>
        </p:txBody>
      </p:sp>
      <p:pic>
        <p:nvPicPr>
          <p:cNvPr id="155" name="Google Shape;155;p6"/>
          <p:cNvPicPr preferRelativeResize="0"/>
          <p:nvPr/>
        </p:nvPicPr>
        <p:blipFill rotWithShape="1">
          <a:blip r:embed="rId3">
            <a:alphaModFix/>
          </a:blip>
          <a:srcRect/>
          <a:stretch/>
        </p:blipFill>
        <p:spPr>
          <a:xfrm>
            <a:off x="10154011" y="8282"/>
            <a:ext cx="2027722" cy="1153870"/>
          </a:xfrm>
          <a:prstGeom prst="rect">
            <a:avLst/>
          </a:prstGeom>
          <a:noFill/>
          <a:ln>
            <a:noFill/>
          </a:ln>
        </p:spPr>
      </p:pic>
      <p:sp>
        <p:nvSpPr>
          <p:cNvPr id="156" name="Google Shape;156;p6"/>
          <p:cNvSpPr txBox="1"/>
          <p:nvPr/>
        </p:nvSpPr>
        <p:spPr>
          <a:xfrm>
            <a:off x="822995" y="2178232"/>
            <a:ext cx="11146200" cy="588711"/>
          </a:xfrm>
          <a:prstGeom prst="rect">
            <a:avLst/>
          </a:prstGeom>
          <a:noFill/>
          <a:ln>
            <a:noFill/>
          </a:ln>
        </p:spPr>
        <p:txBody>
          <a:bodyPr spcFirstLastPara="1" wrap="square" lIns="91425" tIns="45700" rIns="91425" bIns="45700" anchor="t" anchorCtr="0">
            <a:spAutoFit/>
          </a:bodyPr>
          <a:lstStyle/>
          <a:p>
            <a:r>
              <a:rPr lang="en-US" sz="1613" dirty="0"/>
              <a:t>In this plot I have shown the Average Booking per month for Super Hosts and Other Hosts and it is visible in the plot that the Super Host’s Average Booking per month is very high as compared to Other Hosts.</a:t>
            </a:r>
            <a:endParaRPr sz="1613" dirty="0"/>
          </a:p>
        </p:txBody>
      </p:sp>
      <p:pic>
        <p:nvPicPr>
          <p:cNvPr id="3" name="Picture 2">
            <a:extLst>
              <a:ext uri="{FF2B5EF4-FFF2-40B4-BE49-F238E27FC236}">
                <a16:creationId xmlns:a16="http://schemas.microsoft.com/office/drawing/2014/main" id="{E50C3F13-4B27-41E7-8BA7-B3521BFB9171}"/>
              </a:ext>
            </a:extLst>
          </p:cNvPr>
          <p:cNvPicPr>
            <a:picLocks noChangeAspect="1"/>
          </p:cNvPicPr>
          <p:nvPr/>
        </p:nvPicPr>
        <p:blipFill>
          <a:blip r:embed="rId4"/>
          <a:stretch>
            <a:fillRect/>
          </a:stretch>
        </p:blipFill>
        <p:spPr>
          <a:xfrm>
            <a:off x="3476368" y="3429000"/>
            <a:ext cx="5214551" cy="3128319"/>
          </a:xfrm>
          <a:prstGeom prst="rect">
            <a:avLst/>
          </a:prstGeom>
        </p:spPr>
      </p:pic>
    </p:spTree>
    <p:extLst>
      <p:ext uri="{BB962C8B-B14F-4D97-AF65-F5344CB8AC3E}">
        <p14:creationId xmlns:p14="http://schemas.microsoft.com/office/powerpoint/2010/main" val="3080869704"/>
      </p:ext>
    </p:extLst>
  </p:cSld>
  <p:clrMapOvr>
    <a:masterClrMapping/>
  </p:clrMapOvr>
</p:sld>
</file>

<file path=ppt/theme/theme1.xml><?xml version="1.0" encoding="utf-8"?>
<a:theme xmlns:a="http://schemas.openxmlformats.org/drawingml/2006/main" name="Integral">
  <a:themeElements>
    <a:clrScheme name="Integral">
      <a:dk1>
        <a:srgbClr val="000000"/>
      </a:dk1>
      <a:lt1>
        <a:srgbClr val="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492</TotalTime>
  <Words>769</Words>
  <Application>Microsoft Office PowerPoint</Application>
  <PresentationFormat>Widescreen</PresentationFormat>
  <Paragraphs>47</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Noto Sans Symbols</vt:lpstr>
      <vt:lpstr>Twentieth Century</vt:lpstr>
      <vt:lpstr>Integral</vt:lpstr>
      <vt:lpstr>PowerPoint Presentation</vt:lpstr>
      <vt:lpstr>Introduction</vt:lpstr>
      <vt:lpstr>Acceptance Rate</vt:lpstr>
      <vt:lpstr>Response Rate</vt:lpstr>
      <vt:lpstr>Instant Booking</vt:lpstr>
      <vt:lpstr>Profile Pic</vt:lpstr>
      <vt:lpstr>Identity Verification</vt:lpstr>
      <vt:lpstr>Review Score</vt:lpstr>
      <vt:lpstr>Average Booking Per month</vt:lpstr>
      <vt:lpstr>Size of Property</vt:lpstr>
      <vt:lpstr>Average Price Comparison </vt:lpstr>
      <vt:lpstr>Available Listings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Jyoti Gupta</dc:creator>
  <cp:lastModifiedBy>Mufassir</cp:lastModifiedBy>
  <cp:revision>27</cp:revision>
  <dcterms:created xsi:type="dcterms:W3CDTF">2022-05-07T01:15:11Z</dcterms:created>
  <dcterms:modified xsi:type="dcterms:W3CDTF">2022-06-08T20:45:12Z</dcterms:modified>
</cp:coreProperties>
</file>