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7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7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22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63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5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0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5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2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0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0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877567"/>
            <a:ext cx="6106540" cy="1406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38600" y="4800600"/>
            <a:ext cx="4809871" cy="15669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01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MOHAMMED SAMMAD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(217Z1A67</a:t>
            </a:r>
            <a:r>
              <a:rPr lang="en-US"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41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)</a:t>
            </a:r>
            <a:endParaRPr sz="2800" dirty="0">
              <a:latin typeface="Palatino Linotype"/>
              <a:cs typeface="Palatino Linotype"/>
            </a:endParaRPr>
          </a:p>
          <a:p>
            <a:pPr marL="3175" algn="ctr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CSE-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DS</a:t>
            </a:r>
            <a:endParaRPr sz="2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624840"/>
            <a:ext cx="2866517" cy="55918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375" y="2200275"/>
          <a:ext cx="8229596" cy="4455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91440" marR="255904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S.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N O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Topic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050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Do n’t Kn ow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Fair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Very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Don’t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Know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Fair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Very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20" dirty="0">
                          <a:latin typeface="Palatino Linotype"/>
                          <a:cs typeface="Palatino Linotype"/>
                        </a:rPr>
                        <a:t>HTTP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connections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Palatino Linotype"/>
                          <a:cs typeface="Palatino Linotype"/>
                        </a:rPr>
                        <a:t>Zuora</a:t>
                      </a:r>
                      <a:r>
                        <a:rPr sz="1400" spc="-20" dirty="0">
                          <a:latin typeface="Palatino Linotype"/>
                          <a:cs typeface="Palatino Linotype"/>
                        </a:rPr>
                        <a:t> CRUD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Operations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 marR="132080" indent="-182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Palatino Linotype"/>
                          <a:cs typeface="Palatino Linotype"/>
                        </a:rPr>
                        <a:t>Creating</a:t>
                      </a:r>
                      <a:r>
                        <a:rPr sz="1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25" dirty="0">
                          <a:latin typeface="Palatino Linotype"/>
                          <a:cs typeface="Palatino Linotype"/>
                        </a:rPr>
                        <a:t>and 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calling</a:t>
                      </a:r>
                      <a:r>
                        <a:rPr sz="1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60" dirty="0">
                          <a:latin typeface="Palatino Linotype"/>
                          <a:cs typeface="Palatino Linotype"/>
                        </a:rPr>
                        <a:t>a </a:t>
                      </a: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function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4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Introduction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14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Power</a:t>
                      </a:r>
                      <a:r>
                        <a:rPr sz="14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25" dirty="0">
                          <a:latin typeface="Palatino Linotype"/>
                          <a:cs typeface="Palatino Linotype"/>
                        </a:rPr>
                        <a:t>BI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5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 marR="165100" indent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Palatino Linotype"/>
                          <a:cs typeface="Palatino Linotype"/>
                        </a:rPr>
                        <a:t>Data 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Modeling</a:t>
                      </a:r>
                      <a:r>
                        <a:rPr sz="1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25" dirty="0">
                          <a:latin typeface="Palatino Linotype"/>
                          <a:cs typeface="Palatino Linotype"/>
                        </a:rPr>
                        <a:t>in 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power</a:t>
                      </a:r>
                      <a:r>
                        <a:rPr sz="1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25" dirty="0">
                          <a:latin typeface="Palatino Linotype"/>
                          <a:cs typeface="Palatino Linotype"/>
                        </a:rPr>
                        <a:t>bi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8983" y="1670278"/>
            <a:ext cx="2342134" cy="5133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83255" y="1720672"/>
            <a:ext cx="2060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Before</a:t>
            </a:r>
            <a:r>
              <a:rPr sz="1800" spc="-45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The</a:t>
            </a:r>
            <a:r>
              <a:rPr sz="1800" spc="-40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CEB866"/>
                </a:solidFill>
                <a:latin typeface="Palatino Linotype"/>
                <a:cs typeface="Palatino Linotype"/>
              </a:rPr>
              <a:t>Program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1888" y="1670278"/>
            <a:ext cx="2220341" cy="513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06795" y="1720672"/>
            <a:ext cx="1938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After</a:t>
            </a:r>
            <a:r>
              <a:rPr sz="1800" spc="-15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The</a:t>
            </a:r>
            <a:r>
              <a:rPr sz="1800" spc="-35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CEB866"/>
                </a:solidFill>
                <a:latin typeface="Palatino Linotype"/>
                <a:cs typeface="Palatino Linotype"/>
              </a:rPr>
              <a:t>Program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183" y="2987039"/>
            <a:ext cx="3372485" cy="5591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66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Gothic</vt:lpstr>
      <vt:lpstr>Palatino Linotype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SRIKANTH THIRUMANI</cp:lastModifiedBy>
  <cp:revision>3</cp:revision>
  <dcterms:created xsi:type="dcterms:W3CDTF">2024-06-10T07:47:43Z</dcterms:created>
  <dcterms:modified xsi:type="dcterms:W3CDTF">2024-06-10T07:52:55Z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2024-06-10T00:00:00Z</vt:filetime>
  </property>
  <property fmtid="{D5CDD505-2E9C-101B-9397-08002B2CF9AE}" pid="5" name="Producer">
    <vt:lpwstr>www.ilovepdf.com</vt:lpwstr>
  </property>
</Properties>
</file>