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9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4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21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1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2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7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6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5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877567"/>
            <a:ext cx="6106540" cy="1406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0" y="5080761"/>
            <a:ext cx="5039106" cy="15669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0100"/>
              </a:lnSpc>
              <a:spcBef>
                <a:spcPts val="95"/>
              </a:spcBef>
            </a:pPr>
            <a:r>
              <a:rPr lang="en-IN" sz="2800" spc="5" dirty="0">
                <a:solidFill>
                  <a:srgbClr val="FFFFFF"/>
                </a:solidFill>
                <a:latin typeface="Palatino Linotype"/>
                <a:cs typeface="Palatino Linotype"/>
              </a:rPr>
              <a:t>Mohammed </a:t>
            </a:r>
            <a:r>
              <a:rPr lang="en-IN" sz="2800" spc="5" dirty="0" err="1">
                <a:solidFill>
                  <a:srgbClr val="FFFFFF"/>
                </a:solidFill>
                <a:latin typeface="Palatino Linotype"/>
                <a:cs typeface="Palatino Linotype"/>
              </a:rPr>
              <a:t>sammad</a:t>
            </a:r>
            <a:r>
              <a:rPr lang="en-IN" sz="2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lang="en-IN" sz="2800" spc="-6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(217Z1A67</a:t>
            </a:r>
            <a:r>
              <a:rPr lang="en-US" sz="2800" dirty="0">
                <a:solidFill>
                  <a:srgbClr val="FFFFFF"/>
                </a:solidFill>
                <a:latin typeface="Palatino Linotype"/>
                <a:cs typeface="Palatino Linotype"/>
              </a:rPr>
              <a:t>41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  <a:p>
            <a:pPr marL="2540" algn="ctr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CSE-DS</a:t>
            </a:r>
            <a:endParaRPr sz="2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624840"/>
            <a:ext cx="2866517" cy="55918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375" y="2200275"/>
          <a:ext cx="8229596" cy="4428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91440" marR="255904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S.  N  O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Topic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050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Do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n’t </a:t>
                      </a:r>
                      <a:r>
                        <a:rPr sz="1800" b="1" spc="-44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Kn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ow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Fair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Very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Don’t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Know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Fair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Very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Good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5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marR="120650" algn="ctr">
                        <a:lnSpc>
                          <a:spcPct val="130100"/>
                        </a:lnSpc>
                        <a:spcBef>
                          <a:spcPts val="100"/>
                        </a:spcBef>
                      </a:pP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Motor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client</a:t>
                      </a:r>
                      <a:r>
                        <a:rPr sz="14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, </a:t>
                      </a:r>
                      <a:r>
                        <a:rPr sz="1400" spc="-3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Await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Concept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05740" indent="-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Neo4J: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 Creation</a:t>
                      </a:r>
                      <a:r>
                        <a:rPr sz="14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of </a:t>
                      </a:r>
                      <a:r>
                        <a:rPr sz="1400" spc="-3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Graphs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285" marR="222885" indent="-149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5" dirty="0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nn</a:t>
                      </a:r>
                      <a:r>
                        <a:rPr sz="1400" spc="5" dirty="0">
                          <a:latin typeface="Palatino Linotype"/>
                          <a:cs typeface="Palatino Linotype"/>
                        </a:rPr>
                        <a:t>o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vative 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Shapes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153035" indent="-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Login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10" dirty="0">
                          <a:latin typeface="Palatino Linotype"/>
                          <a:cs typeface="Palatino Linotype"/>
                        </a:rPr>
                        <a:t>Chatgpt</a:t>
                      </a:r>
                      <a:r>
                        <a:rPr sz="1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400" spc="-3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unlocking </a:t>
                      </a:r>
                      <a:r>
                        <a:rPr sz="14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400" spc="-5" dirty="0">
                          <a:latin typeface="Palatino Linotype"/>
                          <a:cs typeface="Palatino Linotype"/>
                        </a:rPr>
                        <a:t>them</a:t>
                      </a:r>
                      <a:endParaRPr sz="1400">
                        <a:latin typeface="Palatino Linotype"/>
                        <a:cs typeface="Palatino Linotype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Yes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3472" y="1670253"/>
            <a:ext cx="2342133" cy="5103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77998" y="1718894"/>
            <a:ext cx="2061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Before</a:t>
            </a:r>
            <a:r>
              <a:rPr sz="1800" spc="-55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The</a:t>
            </a:r>
            <a:r>
              <a:rPr sz="1800" spc="-50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Program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0928" y="1670278"/>
            <a:ext cx="2220341" cy="513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45834" y="1720672"/>
            <a:ext cx="19392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EB866"/>
                </a:solidFill>
                <a:latin typeface="Palatino Linotype"/>
                <a:cs typeface="Palatino Linotype"/>
              </a:rPr>
              <a:t>After</a:t>
            </a:r>
            <a:r>
              <a:rPr sz="1800" spc="-30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The</a:t>
            </a:r>
            <a:r>
              <a:rPr sz="1800" spc="-55" dirty="0">
                <a:solidFill>
                  <a:srgbClr val="CEB86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EB866"/>
                </a:solidFill>
                <a:latin typeface="Palatino Linotype"/>
                <a:cs typeface="Palatino Linotype"/>
              </a:rPr>
              <a:t>Program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183" y="2987039"/>
            <a:ext cx="3372485" cy="5591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Palatino Linotype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SRIKANTH THIRUMANI</cp:lastModifiedBy>
  <cp:revision>2</cp:revision>
  <dcterms:created xsi:type="dcterms:W3CDTF">2024-06-24T08:10:35Z</dcterms:created>
  <dcterms:modified xsi:type="dcterms:W3CDTF">2024-06-24T08:14:27Z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2024-06-24T00:00:00Z</vt:filetime>
  </property>
</Properties>
</file>