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3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8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02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067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1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18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3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54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9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3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2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1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0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9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BEBA11-8391-40B2-94F9-BF2E9A05587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61C223-AC30-4759-B73C-9471056C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46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9936" y="5157058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MOHAMMED SAMMAD</a:t>
            </a:r>
          </a:p>
          <a:p>
            <a:r>
              <a:rPr lang="en-US" dirty="0">
                <a:solidFill>
                  <a:srgbClr val="FFFF00"/>
                </a:solidFill>
              </a:rPr>
              <a:t>(217Z1A6741)</a:t>
            </a:r>
          </a:p>
          <a:p>
            <a:r>
              <a:rPr lang="en-US" altLang="en-IN" dirty="0">
                <a:solidFill>
                  <a:srgbClr val="FFFF00"/>
                </a:solidFill>
              </a:rPr>
              <a:t>CSE-DS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61256"/>
            <a:ext cx="8534400" cy="2331991"/>
          </a:xfrm>
        </p:spPr>
        <p:txBody>
          <a:bodyPr/>
          <a:lstStyle/>
          <a:p>
            <a:pPr algn="l"/>
            <a:r>
              <a:rPr lang="en-US" dirty="0"/>
              <a:t>PROGRESS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90725" y="2206625"/>
          <a:ext cx="8229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structures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Xml,Json,Html </a:t>
                      </a:r>
                      <a:endParaRPr lang="en-IN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Mysql,Dbms,MongoDB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joins,Xml to json,dbms queries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workato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registration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/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841116" y="1702435"/>
            <a:ext cx="304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Before The Program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927850" y="170243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The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32EFB-0014-6B48-A9D9-D003EDFB5770}"/>
              </a:ext>
            </a:extLst>
          </p:cNvPr>
          <p:cNvSpPr txBox="1"/>
          <p:nvPr/>
        </p:nvSpPr>
        <p:spPr>
          <a:xfrm>
            <a:off x="3053443" y="3244334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PROGRESS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36912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14100720" y="2132856"/>
            <a:ext cx="2221904" cy="158417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73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WEEKLY PROGRESS REPORT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SRIKANTH THIRUMANI</dc:creator>
  <cp:lastModifiedBy>SRIKANTH THIRUMANI</cp:lastModifiedBy>
  <cp:revision>1</cp:revision>
  <dcterms:created xsi:type="dcterms:W3CDTF">2024-05-27T04:05:19Z</dcterms:created>
  <dcterms:modified xsi:type="dcterms:W3CDTF">2024-05-27T04:07:02Z</dcterms:modified>
</cp:coreProperties>
</file>