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DM Sans" pitchFamily="2" charset="0"/>
      <p:regular r:id="rId13"/>
    </p:embeddedFont>
    <p:embeddedFont>
      <p:font typeface="Kollektif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8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3464768" y="3688843"/>
            <a:ext cx="10895006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 dirty="0">
                <a:solidFill>
                  <a:srgbClr val="227C9D"/>
                </a:solidFill>
                <a:latin typeface="Kollektif Bold"/>
              </a:rPr>
              <a:t>SECURE DRIVE: Advanced Vehicle Safety and Security System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TextBox 40"/>
          <p:cNvSpPr txBox="1"/>
          <p:nvPr/>
        </p:nvSpPr>
        <p:spPr>
          <a:xfrm>
            <a:off x="5545397" y="7827037"/>
            <a:ext cx="7197206" cy="173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227C9D"/>
                </a:solidFill>
                <a:latin typeface="DM Sans"/>
              </a:rPr>
              <a:t>Mohammed Shameem S – 722822106082</a:t>
            </a:r>
          </a:p>
          <a:p>
            <a:pPr algn="ctr">
              <a:lnSpc>
                <a:spcPts val="2749"/>
              </a:lnSpc>
            </a:pPr>
            <a:r>
              <a:rPr lang="en-US" sz="2499" dirty="0" err="1">
                <a:solidFill>
                  <a:srgbClr val="227C9D"/>
                </a:solidFill>
                <a:latin typeface="DM Sans"/>
              </a:rPr>
              <a:t>Prithickshan</a:t>
            </a:r>
            <a:r>
              <a:rPr lang="en-US" sz="2499" dirty="0">
                <a:solidFill>
                  <a:srgbClr val="227C9D"/>
                </a:solidFill>
                <a:latin typeface="DM Sans"/>
              </a:rPr>
              <a:t> S - 722822106112</a:t>
            </a:r>
          </a:p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227C9D"/>
                </a:solidFill>
                <a:latin typeface="DM Sans"/>
              </a:rPr>
              <a:t>Rahul V – 722822106116</a:t>
            </a:r>
          </a:p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227C9D"/>
                </a:solidFill>
                <a:latin typeface="DM Sans"/>
              </a:rPr>
              <a:t>Rohith A M - 722822106127</a:t>
            </a:r>
          </a:p>
          <a:p>
            <a:pPr algn="ctr">
              <a:lnSpc>
                <a:spcPts val="2749"/>
              </a:lnSpc>
            </a:pPr>
            <a:endParaRPr lang="en-US" sz="2499" dirty="0">
              <a:solidFill>
                <a:srgbClr val="227C9D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73179" y="4428808"/>
            <a:ext cx="10620170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5815911" y="817091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5353298" y="8990462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5139351" y="930313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4959749" y="966160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4833095" y="10047876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2331308" y="2863963"/>
            <a:ext cx="12866041" cy="1139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sz="8500">
                <a:solidFill>
                  <a:srgbClr val="227C9D"/>
                </a:solidFill>
                <a:latin typeface="Kollektif Bold"/>
              </a:rPr>
              <a:t> 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85615" y="4439925"/>
            <a:ext cx="12992863" cy="36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000000"/>
                </a:solidFill>
                <a:latin typeface="DM Sans"/>
              </a:rPr>
              <a:t>This project focuses on enhancing vehicle security and safety through a multifaceted authentication system. Utilizing an Arduino microcontroller, the system detects alcohol levels using an MQ-3 sensor. If alcohol is detected, the vehicle is disabled and alerts are triggered. </a:t>
            </a:r>
          </a:p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000000"/>
                </a:solidFill>
                <a:latin typeface="DM Sans"/>
              </a:rPr>
              <a:t>In the absence of alcohol, the system prompts for a PIN via a 3x4 keypad. A correct PIN activates the vehicle, while incorrect entries trigger alerts and disable the vehicle. An LCD display provides real-time feedback throughout the process.</a:t>
            </a:r>
          </a:p>
        </p:txBody>
      </p:sp>
      <p:grpSp>
        <p:nvGrpSpPr>
          <p:cNvPr id="11" name="Group 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2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10800000">
            <a:off x="-266022" y="81463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808262" y="81749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-275547" y="925872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3046203" y="928730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5504720" y="1595241"/>
            <a:ext cx="7921503" cy="143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PROBLEM STATEMENT</a:t>
            </a:r>
          </a:p>
          <a:p>
            <a:pPr algn="ctr">
              <a:lnSpc>
                <a:spcPts val="5544"/>
              </a:lnSpc>
            </a:pPr>
            <a:endParaRPr lang="en-US" sz="5600">
              <a:solidFill>
                <a:srgbClr val="227C9D"/>
              </a:solidFill>
              <a:latin typeface="Kollektif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326129" y="3705015"/>
            <a:ext cx="13886711" cy="3734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The rise in incidents of impaired driving and vehicle theft necessitates advanced vehicle security solutions. Current systems often fail to address both issues effectively, leaving vehicles vulnerable. 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This project, SECURE DRIVE, aims to develop an integrated safety and security system that uses alcohol detection and PIN-based authentication to prevent unauthorized access and operation by intoxicated individuals, thereby enhancing overall vehicle safety and security.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37483" y="1546791"/>
            <a:ext cx="7921503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COMPONENTS USED</a:t>
            </a:r>
          </a:p>
        </p:txBody>
      </p:sp>
      <p:sp>
        <p:nvSpPr>
          <p:cNvPr id="12" name="Freeform 12"/>
          <p:cNvSpPr/>
          <p:nvPr/>
        </p:nvSpPr>
        <p:spPr>
          <a:xfrm rot="5400000" flipH="1" flipV="1">
            <a:off x="11875177" y="752043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437405" y="3009900"/>
            <a:ext cx="4964088" cy="4812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Arduino UNO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MQ3 Sensor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LCD 16x2 i2C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LEDs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Keypad 3x4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Motors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L298D Motor Driver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Buzzer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Push Button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746887" y="-2136576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5504720" y="1595241"/>
            <a:ext cx="7921503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Kollektif Bold"/>
              </a:rPr>
              <a:t>PROJECT DESCRIPTION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09800" y="3645696"/>
            <a:ext cx="14106156" cy="3743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200" dirty="0"/>
              <a:t>Advanced Vehicle Safety and Security System is an innovative project designed to enhance vehicle security and safety through a multi-faceted authentication process. </a:t>
            </a:r>
          </a:p>
          <a:p>
            <a:pPr algn="ctr">
              <a:lnSpc>
                <a:spcPts val="4200"/>
              </a:lnSpc>
            </a:pPr>
            <a:endParaRPr lang="en-US" sz="3200" dirty="0"/>
          </a:p>
          <a:p>
            <a:pPr algn="ctr">
              <a:lnSpc>
                <a:spcPts val="4200"/>
              </a:lnSpc>
            </a:pPr>
            <a:r>
              <a:rPr lang="en-US" sz="3200" dirty="0"/>
              <a:t>The system employs an Arduino microcontroller to integrate various components:</a:t>
            </a:r>
          </a:p>
          <a:p>
            <a:pPr marL="457200" indent="-457200" algn="ctr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Alcohol Detection</a:t>
            </a:r>
            <a:endParaRPr lang="en-US" sz="3200" dirty="0"/>
          </a:p>
          <a:p>
            <a:pPr marL="457200" indent="-457200" algn="ctr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PIN-Based Authentication</a:t>
            </a:r>
          </a:p>
          <a:p>
            <a:pPr marL="457200" indent="-457200" algn="ctr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Real-Time Feedback</a:t>
            </a:r>
            <a:endParaRPr lang="en-US" sz="3000" dirty="0">
              <a:solidFill>
                <a:srgbClr val="000000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62880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12713" y="551083"/>
            <a:ext cx="7921503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BLOCK DIAGRAM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953FD5-FB3D-BE9F-F2E6-CDF0DB10309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32597" r="32075" b="32584"/>
          <a:stretch/>
        </p:blipFill>
        <p:spPr>
          <a:xfrm>
            <a:off x="3246129" y="2162063"/>
            <a:ext cx="11454670" cy="6188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12713" y="551083"/>
            <a:ext cx="7921503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CIRCUIT 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71507-A3E7-6BA8-EC5F-DE6A66AF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33500"/>
            <a:ext cx="13887173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59136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59422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70260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0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083809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083809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3321750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321750" y="70355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4405559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23794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32175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400000">
            <a:off x="0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H="1">
            <a:off x="16080026" y="-38426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15893267" y="-402229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H="1">
            <a:off x="15683626" y="-4148951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H="1">
            <a:off x="15586790" y="-4292805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2917619" y="2475843"/>
            <a:ext cx="12076052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PROJECT IMPORTANCE &amp; BENEFITS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489368" y="3969035"/>
            <a:ext cx="8402091" cy="3491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59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Enhancement of Road Safety</a:t>
            </a:r>
          </a:p>
          <a:p>
            <a:pPr marL="647700" lvl="1" indent="-323850" algn="just">
              <a:lnSpc>
                <a:spcPts val="459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Prevention of Unauthorized Vehicle Use</a:t>
            </a:r>
          </a:p>
          <a:p>
            <a:pPr marL="647700" lvl="1" indent="-323850" algn="just">
              <a:lnSpc>
                <a:spcPts val="459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Promoting Responsible Driving Behavior</a:t>
            </a:r>
          </a:p>
          <a:p>
            <a:pPr marL="647700" lvl="1" indent="-323850" algn="just">
              <a:lnSpc>
                <a:spcPts val="459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Promoting Public Health</a:t>
            </a:r>
          </a:p>
          <a:p>
            <a:pPr marL="647700" lvl="1" indent="-323850" algn="just">
              <a:lnSpc>
                <a:spcPts val="459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Reducing Economic Losses</a:t>
            </a:r>
          </a:p>
          <a:p>
            <a:pPr marL="647700" lvl="1" indent="-323850" algn="just">
              <a:lnSpc>
                <a:spcPts val="459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Theft Prevention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5412871" y="2210469"/>
            <a:ext cx="7921503" cy="143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FUTURE ENHANCEMENT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193416" y="4282909"/>
            <a:ext cx="9092578" cy="3712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860"/>
              </a:lnSpc>
              <a:buFont typeface="Arial"/>
              <a:buChar char="•"/>
            </a:pPr>
            <a:r>
              <a:rPr lang="en-IN" sz="3200" dirty="0"/>
              <a:t>Biometric Authentication</a:t>
            </a:r>
          </a:p>
          <a:p>
            <a:pPr marL="647700" lvl="1" indent="-323850" algn="just">
              <a:lnSpc>
                <a:spcPts val="4860"/>
              </a:lnSpc>
              <a:buFont typeface="Arial"/>
              <a:buChar char="•"/>
            </a:pPr>
            <a:r>
              <a:rPr lang="en-IN" sz="3200" dirty="0"/>
              <a:t>GPS Tracking</a:t>
            </a:r>
          </a:p>
          <a:p>
            <a:pPr marL="647700" lvl="1" indent="-323850" algn="just">
              <a:lnSpc>
                <a:spcPts val="4860"/>
              </a:lnSpc>
              <a:buFont typeface="Arial"/>
              <a:buChar char="•"/>
            </a:pPr>
            <a:r>
              <a:rPr lang="en-IN" sz="3200" dirty="0"/>
              <a:t>Cloud Connectivity</a:t>
            </a:r>
          </a:p>
          <a:p>
            <a:pPr marL="647700" lvl="1" indent="-323850" algn="just">
              <a:lnSpc>
                <a:spcPts val="4860"/>
              </a:lnSpc>
              <a:buFont typeface="Arial"/>
              <a:buChar char="•"/>
            </a:pPr>
            <a:r>
              <a:rPr lang="en-IN" sz="3200" dirty="0"/>
              <a:t>Smartphone Integration</a:t>
            </a:r>
          </a:p>
          <a:p>
            <a:pPr marL="647700" lvl="1" indent="-323850" algn="just">
              <a:lnSpc>
                <a:spcPts val="4860"/>
              </a:lnSpc>
              <a:buFont typeface="Arial"/>
              <a:buChar char="•"/>
            </a:pPr>
            <a:r>
              <a:rPr lang="en-IN" sz="3200" dirty="0"/>
              <a:t>Emergency Response Integration</a:t>
            </a:r>
          </a:p>
          <a:p>
            <a:pPr marL="647700" lvl="1" indent="-323850" algn="just">
              <a:lnSpc>
                <a:spcPts val="4860"/>
              </a:lnSpc>
              <a:buFont typeface="Arial"/>
              <a:buChar char="•"/>
            </a:pPr>
            <a:r>
              <a:rPr lang="en-IN" sz="3200" dirty="0"/>
              <a:t>Environmental Sensors</a:t>
            </a:r>
            <a:endParaRPr lang="en-US" sz="3000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296</Words>
  <Application>Microsoft Office PowerPoint</Application>
  <PresentationFormat>Custom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DM Sans</vt:lpstr>
      <vt:lpstr>Canva Sans</vt:lpstr>
      <vt:lpstr>Kollektif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ardunio -based alchol detection and safety system for vehicles</dc:title>
  <dc:creator>Mohammed Shameem Siddeek</dc:creator>
  <cp:lastModifiedBy>Mohammed Shameem Siddeek</cp:lastModifiedBy>
  <cp:revision>4</cp:revision>
  <dcterms:created xsi:type="dcterms:W3CDTF">2006-08-16T00:00:00Z</dcterms:created>
  <dcterms:modified xsi:type="dcterms:W3CDTF">2024-07-28T03:35:55Z</dcterms:modified>
  <dc:identifier>DAGHhEpAOZw</dc:identifier>
</cp:coreProperties>
</file>