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008F48-FB82-4FA7-8D14-BF2AABB32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2331E48-FFE7-43F7-A64D-31328F2EF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6064DA1-6B2F-4CF3-827B-5B00797E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D9EC69C-4ED4-4F2B-981F-2D983D29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596C395-01E6-4114-A15A-0881AE12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219CFFB-E5EB-4194-B2A5-9216D140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E3E285E-FB85-407E-876A-F5D01D6E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BE500A7-3AFF-40CB-BF25-9EFA4584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440E028-8CD3-4B08-8681-9891A179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467DE4F-E8BB-49F9-A1E9-73419D6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914FFF2B-D541-4016-9D3C-DA953406F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E11DDFC-AC29-4477-A825-BB108D6A9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22A3D55-A03F-48C2-A393-B352BCF3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4301C57-022E-4EDA-8177-312E902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FE98472-F8D8-403E-8726-0CF6FB50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94B8F4E-AEB0-48A8-B346-673047F9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9C7BC5D-F262-44A9-B433-33EF0640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AD381A5-169C-40E1-84BB-62A57A0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9B92735-81DB-43BD-BF5C-EBEF9E8F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99BCB7C-03E6-487A-8391-3DCD416F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0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3DB4916-D1D8-4E9B-99C2-519EC506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FF7B181-9234-417A-A76E-3649E2626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2E8B438-E739-4D08-84DF-1EBAF5ED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2E8C6EF-EA0B-4744-BE31-E3F18EB2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6E861F1-805F-4022-843A-AAEDBBAE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2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28E9C3-662E-409E-8E6F-4595EC62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F2266F6-06D6-4F82-98C6-7A7E8406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3B6C01C-5D60-40F4-9703-04CB3874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587433C-8941-428C-AE4E-07E6366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2FA0854-8B72-4EF1-B3AE-42D423E7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F57C952-FF8E-44C2-9FE8-353B9CCF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061A07A-2FF5-4C73-9228-C31A67A2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9550F5D-44E8-4A27-A50B-1925A13E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788DF8F-230D-4C57-BE14-85BAB561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FF1EF1C-B735-4112-9BEF-577C74030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65420820-B76E-4D2F-AD9D-45BDCA0AA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8B6ABF2-C218-4F92-9737-BC91A20A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F865DC79-ECDF-4313-9351-E5FB7BE0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EB647398-B101-451F-92D0-DCD5127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619646-B8BD-4458-8AE3-FA954CBB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73058CF0-A2CE-4013-9C35-94FC279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1CDFAE8-1713-4B54-BCB5-AB680CDD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1A72E20-3A42-4997-85C5-D993FCDC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E89DFDB-5DC9-44C8-AED3-80B961AB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736660A9-7020-4CEF-9C1D-E058D80F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DF64C2A-5CDB-47B8-8581-965F55C5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94AD184-6955-4E91-880A-9626D7D6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3937706-D438-4CE5-9C05-D4245913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CF31AC7-C6B3-47F3-A9C0-C5D29769C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C979F50-9D15-485C-B8FB-5C204DBE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02F9553-C2FD-48E1-AB6C-6EDFD672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3EE47CC-BACA-41E8-A3D0-090A639D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965E7AF-33FE-4070-8081-B10A906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82E5EEB5-64A0-4D09-9196-841830B06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7C69EE6-3934-43FB-B273-7B4B585A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D2C5990-5998-4487-9AE8-C3C35255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662AB07-7129-4016-B689-528F3F32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1423EDE-C7FA-4A9B-9D22-676994D2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943ED13-6901-4038-9C87-413BC530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751E9E9-4BD7-4E80-9807-2F13A976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235550D-BE74-434E-9AE6-5FE043E82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24B5B-757D-46BD-B34B-9018469AB05E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9EA5110-ABC3-47F0-8F3B-77DE3AE25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82E3B89-4329-45C9-B7CB-FD5510AFE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68D3D-FDCE-4C6E-8BF8-2155895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9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913F33DA-34F3-4B1C-A754-DC46DE06512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86820"/>
          <a:ext cx="8128001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083251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41484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96694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0358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027918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9569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010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Pair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1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2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5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2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7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9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49434"/>
                  </a:ext>
                </a:extLst>
              </a:tr>
            </a:tbl>
          </a:graphicData>
        </a:graphic>
      </p:graphicFrame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39AC3D6F-74E7-425C-8B5F-35C054A1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2009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447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Level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6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6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913F33DA-34F3-4B1C-A754-DC46DE06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69198"/>
              </p:ext>
            </p:extLst>
          </p:nvPr>
        </p:nvGraphicFramePr>
        <p:xfrm>
          <a:off x="2032000" y="1686820"/>
          <a:ext cx="81280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083251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41484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96694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0358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027918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9569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010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Pair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1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2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5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2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7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Cupcake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Cupcake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Cupcake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9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49434"/>
                  </a:ext>
                </a:extLst>
              </a:tr>
            </a:tbl>
          </a:graphicData>
        </a:graphic>
      </p:graphicFrame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39AC3D6F-74E7-425C-8B5F-35C054A1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19571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447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6040"/>
                  </a:ext>
                </a:extLst>
              </a:tr>
            </a:tbl>
          </a:graphicData>
        </a:graphic>
      </p:graphicFrame>
      <p:pic>
        <p:nvPicPr>
          <p:cNvPr id="8" name="صورة 7">
            <a:extLst>
              <a:ext uri="{FF2B5EF4-FFF2-40B4-BE49-F238E27FC236}">
                <a16:creationId xmlns:a16="http://schemas.microsoft.com/office/drawing/2014/main" id="{DF712CDF-CE6A-4DA9-99F5-5F16E9A55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2358588"/>
            <a:ext cx="622300" cy="622300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717537C3-767E-49E6-A0B5-D6F2EEBE7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76" y="2316580"/>
            <a:ext cx="622300" cy="622300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5E47034C-A67D-4F55-8BF2-CFCF1F101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2983043"/>
            <a:ext cx="594159" cy="594159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EC7314E0-6D2E-404F-B139-1068DB64B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46" y="2983043"/>
            <a:ext cx="594159" cy="594159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DC3BFC4E-B2E7-4E88-B226-87A033B59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3614717"/>
            <a:ext cx="558799" cy="558799"/>
          </a:xfrm>
          <a:prstGeom prst="rect">
            <a:avLst/>
          </a:prstGeom>
        </p:spPr>
      </p:pic>
      <p:pic>
        <p:nvPicPr>
          <p:cNvPr id="19" name="صورة 18">
            <a:extLst>
              <a:ext uri="{FF2B5EF4-FFF2-40B4-BE49-F238E27FC236}">
                <a16:creationId xmlns:a16="http://schemas.microsoft.com/office/drawing/2014/main" id="{EEE8D85D-2D38-4511-B434-A6A3D467B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76" y="3621365"/>
            <a:ext cx="558799" cy="558799"/>
          </a:xfrm>
          <a:prstGeom prst="rect">
            <a:avLst/>
          </a:prstGeom>
        </p:spPr>
      </p:pic>
      <p:pic>
        <p:nvPicPr>
          <p:cNvPr id="21" name="صورة 20">
            <a:extLst>
              <a:ext uri="{FF2B5EF4-FFF2-40B4-BE49-F238E27FC236}">
                <a16:creationId xmlns:a16="http://schemas.microsoft.com/office/drawing/2014/main" id="{C4897812-BA2B-4601-98D0-8C4099353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37" y="4303755"/>
            <a:ext cx="538223" cy="538223"/>
          </a:xfrm>
          <a:prstGeom prst="rect">
            <a:avLst/>
          </a:prstGeom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BBB66A1F-FE0A-451B-9E23-582204D92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53" y="4284018"/>
            <a:ext cx="538223" cy="538223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E3FF805-B0BF-46B3-9662-69378AD30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53" y="4943068"/>
            <a:ext cx="561609" cy="561609"/>
          </a:xfrm>
          <a:prstGeom prst="rect">
            <a:avLst/>
          </a:prstGeom>
        </p:spPr>
      </p:pic>
      <p:pic>
        <p:nvPicPr>
          <p:cNvPr id="27" name="صورة 26">
            <a:extLst>
              <a:ext uri="{FF2B5EF4-FFF2-40B4-BE49-F238E27FC236}">
                <a16:creationId xmlns:a16="http://schemas.microsoft.com/office/drawing/2014/main" id="{E1B9D8D6-377A-4C13-8B06-D7F0940A7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37" y="4943069"/>
            <a:ext cx="561609" cy="561609"/>
          </a:xfrm>
          <a:prstGeom prst="rect">
            <a:avLst/>
          </a:prstGeom>
        </p:spPr>
      </p:pic>
      <p:pic>
        <p:nvPicPr>
          <p:cNvPr id="29" name="صورة 28">
            <a:extLst>
              <a:ext uri="{FF2B5EF4-FFF2-40B4-BE49-F238E27FC236}">
                <a16:creationId xmlns:a16="http://schemas.microsoft.com/office/drawing/2014/main" id="{39C102FD-80E6-49E1-94C9-5C49D210F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82" y="5566570"/>
            <a:ext cx="462488" cy="462488"/>
          </a:xfrm>
          <a:prstGeom prst="rect">
            <a:avLst/>
          </a:prstGeom>
        </p:spPr>
      </p:pic>
      <p:pic>
        <p:nvPicPr>
          <p:cNvPr id="31" name="صورة 30">
            <a:extLst>
              <a:ext uri="{FF2B5EF4-FFF2-40B4-BE49-F238E27FC236}">
                <a16:creationId xmlns:a16="http://schemas.microsoft.com/office/drawing/2014/main" id="{592DD515-9667-4323-BC71-5B73943BD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61" y="5562937"/>
            <a:ext cx="462488" cy="4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4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913F33DA-34F3-4B1C-A754-DC46DE06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58246"/>
              </p:ext>
            </p:extLst>
          </p:nvPr>
        </p:nvGraphicFramePr>
        <p:xfrm>
          <a:off x="2032000" y="1686820"/>
          <a:ext cx="81280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083251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41484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96694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0358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027918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9569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010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Pair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1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2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5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Ananas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Letters/1_alf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2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Letters/2_ba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Tofah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Letters/3_ta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Jazar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Letters/5_jem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7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Haleeb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Milk-1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Letters/6_ha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9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thoom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Letters/4_tha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49434"/>
                  </a:ext>
                </a:extLst>
              </a:tr>
            </a:tbl>
          </a:graphicData>
        </a:graphic>
      </p:graphicFrame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39AC3D6F-74E7-425C-8B5F-35C054A1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723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447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6040"/>
                  </a:ext>
                </a:extLst>
              </a:tr>
            </a:tbl>
          </a:graphicData>
        </a:graphic>
      </p:graphicFrame>
      <p:pic>
        <p:nvPicPr>
          <p:cNvPr id="3" name="صورة 2">
            <a:extLst>
              <a:ext uri="{FF2B5EF4-FFF2-40B4-BE49-F238E27FC236}">
                <a16:creationId xmlns:a16="http://schemas.microsoft.com/office/drawing/2014/main" id="{F30D3516-C286-45F5-ADEA-6908AFD74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34" y="2356619"/>
            <a:ext cx="579732" cy="579732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1115CF7-FB03-4EDF-9639-22D5B6B16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89" y="2356619"/>
            <a:ext cx="579732" cy="579732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268B066C-FB06-45AE-8324-965DFEDA0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89" y="2943388"/>
            <a:ext cx="589277" cy="589277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CFA3A6F4-F51B-4B3E-92E5-0157AFF15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37" y="2898713"/>
            <a:ext cx="689436" cy="689436"/>
          </a:xfrm>
          <a:prstGeom prst="rect">
            <a:avLst/>
          </a:prstGeom>
        </p:spPr>
      </p:pic>
      <p:pic>
        <p:nvPicPr>
          <p:cNvPr id="18" name="صورة 17">
            <a:extLst>
              <a:ext uri="{FF2B5EF4-FFF2-40B4-BE49-F238E27FC236}">
                <a16:creationId xmlns:a16="http://schemas.microsoft.com/office/drawing/2014/main" id="{32A479E1-9A03-4737-A584-2C1D66538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64" y="3604088"/>
            <a:ext cx="575802" cy="575802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C9B4D86B-BF13-4771-910C-F175D5D7F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10" y="3550511"/>
            <a:ext cx="780290" cy="780290"/>
          </a:xfrm>
          <a:prstGeom prst="rect">
            <a:avLst/>
          </a:prstGeom>
        </p:spPr>
      </p:pic>
      <p:pic>
        <p:nvPicPr>
          <p:cNvPr id="26" name="صورة 25">
            <a:extLst>
              <a:ext uri="{FF2B5EF4-FFF2-40B4-BE49-F238E27FC236}">
                <a16:creationId xmlns:a16="http://schemas.microsoft.com/office/drawing/2014/main" id="{D4249272-BB88-4CF4-888E-D84EE722FA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90" y="4284789"/>
            <a:ext cx="574420" cy="574420"/>
          </a:xfrm>
          <a:prstGeom prst="rect">
            <a:avLst/>
          </a:prstGeom>
        </p:spPr>
      </p:pic>
      <p:pic>
        <p:nvPicPr>
          <p:cNvPr id="30" name="صورة 29">
            <a:extLst>
              <a:ext uri="{FF2B5EF4-FFF2-40B4-BE49-F238E27FC236}">
                <a16:creationId xmlns:a16="http://schemas.microsoft.com/office/drawing/2014/main" id="{3BFC686D-ECAB-4396-BF9B-5BBBCAC32D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35" y="4293163"/>
            <a:ext cx="637240" cy="637240"/>
          </a:xfrm>
          <a:prstGeom prst="rect">
            <a:avLst/>
          </a:prstGeom>
        </p:spPr>
      </p:pic>
      <p:pic>
        <p:nvPicPr>
          <p:cNvPr id="33" name="صورة 32">
            <a:extLst>
              <a:ext uri="{FF2B5EF4-FFF2-40B4-BE49-F238E27FC236}">
                <a16:creationId xmlns:a16="http://schemas.microsoft.com/office/drawing/2014/main" id="{87B51EC6-C8C8-4862-A601-0C695E88D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37" y="4892765"/>
            <a:ext cx="689436" cy="689436"/>
          </a:xfrm>
          <a:prstGeom prst="rect">
            <a:avLst/>
          </a:prstGeom>
        </p:spPr>
      </p:pic>
      <p:pic>
        <p:nvPicPr>
          <p:cNvPr id="35" name="صورة 34">
            <a:extLst>
              <a:ext uri="{FF2B5EF4-FFF2-40B4-BE49-F238E27FC236}">
                <a16:creationId xmlns:a16="http://schemas.microsoft.com/office/drawing/2014/main" id="{A4B3DBA4-C004-42EC-99F6-41F25FAC5B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78" y="5544562"/>
            <a:ext cx="857955" cy="857955"/>
          </a:xfrm>
          <a:prstGeom prst="rect">
            <a:avLst/>
          </a:prstGeom>
        </p:spPr>
      </p:pic>
      <p:pic>
        <p:nvPicPr>
          <p:cNvPr id="37" name="صورة 36">
            <a:extLst>
              <a:ext uri="{FF2B5EF4-FFF2-40B4-BE49-F238E27FC236}">
                <a16:creationId xmlns:a16="http://schemas.microsoft.com/office/drawing/2014/main" id="{120052C9-610E-4436-BA11-D217DF1E97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34" y="4919142"/>
            <a:ext cx="579113" cy="579113"/>
          </a:xfrm>
          <a:prstGeom prst="rect">
            <a:avLst/>
          </a:prstGeom>
        </p:spPr>
      </p:pic>
      <p:pic>
        <p:nvPicPr>
          <p:cNvPr id="39" name="صورة 38">
            <a:extLst>
              <a:ext uri="{FF2B5EF4-FFF2-40B4-BE49-F238E27FC236}">
                <a16:creationId xmlns:a16="http://schemas.microsoft.com/office/drawing/2014/main" id="{EA6284CE-F5D9-435E-BD30-69319F74C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64" y="5569803"/>
            <a:ext cx="573402" cy="5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4179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114</Words>
  <Application>Microsoft Office PowerPoint</Application>
  <PresentationFormat>شاشة عريضة</PresentationFormat>
  <Paragraphs>61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Mohamed Alhabshi</dc:creator>
  <cp:lastModifiedBy>Mohamed Alhabshi</cp:lastModifiedBy>
  <cp:revision>5</cp:revision>
  <dcterms:created xsi:type="dcterms:W3CDTF">2019-08-09T05:55:56Z</dcterms:created>
  <dcterms:modified xsi:type="dcterms:W3CDTF">2019-08-09T06:34:56Z</dcterms:modified>
</cp:coreProperties>
</file>