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DC"/>
    <a:srgbClr val="00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0BCDF7-7391-4843-835F-C552F042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98C35E5-0BD4-4280-BFA1-CECE81DA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69A2CF0-7BF4-4E8D-950A-937AC536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C2FB727-7B9B-4518-9A0E-F460723B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FB3B0E2-4A0D-4C26-A20F-636F042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6FC7A9B-F0CD-48AC-B8BB-87138F18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E56AE77-8DB7-4318-BCF2-AA68B197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8AF380A-050E-41EC-B6C6-44AB4FD0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23ED0A1-9FC9-4200-911A-20679714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798227-774C-462E-90A8-8E3CCDDD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80DFE42-7C5F-410B-B84B-84AA89DC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0E48279-6519-41F7-8550-5020DF79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53A9DB0-C656-4A3A-91CC-B1CDB41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223DCE-8339-42C0-8E87-D864392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462324-793B-4753-828C-F673FBC9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45EBC3-932F-495E-88FB-A65659B0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217EC59-8F50-4FB7-9677-66A571BA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FBD613-2B47-4974-8D62-DB66AB72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629B49A-DCDD-4B27-AE30-C18BBDEE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56852C-09C4-4E77-B18B-465831B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3A8FF3D-EB96-4EC3-9020-2B3DAABC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CAC4A0B-6078-4369-80F6-7134402C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1368830-AEC9-460F-853F-CC8C775A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78DCE4F-DB4B-4841-8C0A-CA71F08E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D486B6A-3CF4-4379-9F48-9D9AED8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4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3B1B9A8-4666-44B3-84C4-C0EB5567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1D63F33-F117-4498-A2E1-F22CCD63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1249DC5-6290-4E96-AF56-224D69DAE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6E82B8E-3F9F-43F1-B8E8-B79A052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97BB998-CF3B-4A5B-905E-718A5877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D27736-2A29-4400-A42A-ECE862E9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4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FE1CBC-4C97-43E1-917C-EA91B48E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037C4BF-A8F0-4AF1-819D-224F4B424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128B5F2-AA6C-4014-97FD-B25F107C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77B2D17-089B-4CBF-BCC4-8C85666D4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F831C6C-1568-45FA-B959-33117B54C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ADFE3D59-BFA3-4145-BC6F-89193196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1AAEBEA5-0686-4BCC-98E4-B76AAA9E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DC224FA5-5564-4E9F-A7C3-AD4160DB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0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7F8008-404A-478E-985B-C5169BF2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F926EA89-26A4-4475-9984-A05B7AEB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4F507616-11E0-4FEB-A7B9-56962E01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1F9998A-BFC0-47CD-BA31-48A56F14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FA5DDD8C-5252-4F8F-BD44-96CB0DDA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FA919D4-B4CC-4F02-BD1B-86C25ACB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4E68DD8-EB33-4D6C-876E-F3B31FC2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9F3DEB0-C6F5-43E7-B5F5-4C9113BF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71102AC-F464-4550-9DAB-C4F99661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B814B1E-9057-4CF3-81DA-9BE410E6F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3BA0BFB-E693-4589-BFF7-558E4B8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E52DC87-9ACD-4C64-A8F8-E61810C8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C49FB24-9E45-4C5C-915D-66ABDD43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C0860A-5EF1-42B0-93FC-C5ED7750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F83141B-E51C-4A8C-940D-C5109D07A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04A2870-76E7-434C-AE5F-2A03F8223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02AFA2A-865E-4E78-8BA4-BFA59F41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A9AF8DE-3324-4AE1-BDC7-3F5A4A1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FA87D49-44BD-4989-99E7-F8454679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58C7C208-D2D6-47BF-95EC-F8AAFEF9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3CBD275-E696-43EB-AD90-8A7060AD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501F060-CE13-464B-B8CC-3F4F31C82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0020-0622-4B5F-BAEF-A2645F4D227A}" type="datetimeFigureOut">
              <a:rPr lang="en-US" smtClean="0"/>
              <a:t>22-May-19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97BAE89-27E4-4DA3-8819-DF550479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63DAD24-8A5B-4CD4-8C74-EE0439551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CDF5-D7B8-44CF-8374-6BD43A5D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17C65236-BEEE-4D1F-9DAB-80540866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27" y="1752454"/>
            <a:ext cx="3299746" cy="3353091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BD4B0C9-6A3F-4D22-BB76-DAB6AE1ABA2A}"/>
              </a:ext>
            </a:extLst>
          </p:cNvPr>
          <p:cNvSpPr txBox="1"/>
          <p:nvPr/>
        </p:nvSpPr>
        <p:spPr>
          <a:xfrm>
            <a:off x="4164623" y="3516923"/>
            <a:ext cx="3862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AE" sz="6600" b="1" dirty="0" err="1">
                <a:ln w="28575">
                  <a:solidFill>
                    <a:srgbClr val="00B0DC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AGA Balloon بالون " panose="02000506020000020002" pitchFamily="2" charset="-78"/>
                <a:cs typeface="Segoe UI" panose="020B0502040204020203" pitchFamily="34" charset="0"/>
              </a:rPr>
              <a:t>إلعـب</a:t>
            </a:r>
            <a:endParaRPr lang="en-US" sz="6600" b="1" dirty="0">
              <a:ln w="28575">
                <a:solidFill>
                  <a:srgbClr val="00B0DC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egoe UI" panose="020B0502040204020203" pitchFamily="34" charset="0"/>
              <a:ea typeface="AGA Balloon بالون " panose="02000506020000020002" pitchFamily="2" charset="-7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4798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شاشة عريضة</PresentationFormat>
  <Paragraphs>1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Mohamed Alhabshi</dc:creator>
  <cp:lastModifiedBy>Mohamed Alhabshi</cp:lastModifiedBy>
  <cp:revision>2</cp:revision>
  <dcterms:created xsi:type="dcterms:W3CDTF">2019-05-22T19:00:49Z</dcterms:created>
  <dcterms:modified xsi:type="dcterms:W3CDTF">2019-05-22T19:11:53Z</dcterms:modified>
</cp:coreProperties>
</file>