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46847-918C-4BB2-897D-D1C261CFCCD3}" type="doc">
      <dgm:prSet loTypeId="urn:microsoft.com/office/officeart/2005/8/layout/hierarchy4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49A23B-5227-43D0-821A-A5B42BA377EB}">
      <dgm:prSet phldrT="[Text]"/>
      <dgm:spPr/>
      <dgm:t>
        <a:bodyPr/>
        <a:lstStyle/>
        <a:p>
          <a:r>
            <a:rPr lang="en-US" dirty="0" smtClean="0"/>
            <a:t>Login Page</a:t>
          </a:r>
          <a:endParaRPr lang="en-US" dirty="0"/>
        </a:p>
      </dgm:t>
    </dgm:pt>
    <dgm:pt modelId="{14CD8593-7DF2-42C2-9383-D85FB3023266}" type="parTrans" cxnId="{717BCF99-A6D7-48A5-97B6-C6A286CA0262}">
      <dgm:prSet/>
      <dgm:spPr/>
      <dgm:t>
        <a:bodyPr/>
        <a:lstStyle/>
        <a:p>
          <a:endParaRPr lang="en-US"/>
        </a:p>
      </dgm:t>
    </dgm:pt>
    <dgm:pt modelId="{301D6F16-6F10-4415-BB9A-B477F92B2CD2}" type="sibTrans" cxnId="{717BCF99-A6D7-48A5-97B6-C6A286CA0262}">
      <dgm:prSet/>
      <dgm:spPr/>
      <dgm:t>
        <a:bodyPr/>
        <a:lstStyle/>
        <a:p>
          <a:endParaRPr lang="en-US"/>
        </a:p>
      </dgm:t>
    </dgm:pt>
    <dgm:pt modelId="{E2C64B73-C8EA-4732-B4B0-CF0E456C4319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3878923B-8A2F-4A5B-ACFA-E1E16B9A7719}" type="parTrans" cxnId="{002041BA-C725-42A8-8DCB-9147CDC7C970}">
      <dgm:prSet/>
      <dgm:spPr/>
      <dgm:t>
        <a:bodyPr/>
        <a:lstStyle/>
        <a:p>
          <a:endParaRPr lang="en-US"/>
        </a:p>
      </dgm:t>
    </dgm:pt>
    <dgm:pt modelId="{12A1694E-3341-49A1-A486-4C80EA991248}" type="sibTrans" cxnId="{002041BA-C725-42A8-8DCB-9147CDC7C970}">
      <dgm:prSet/>
      <dgm:spPr/>
      <dgm:t>
        <a:bodyPr/>
        <a:lstStyle/>
        <a:p>
          <a:endParaRPr lang="en-US"/>
        </a:p>
      </dgm:t>
    </dgm:pt>
    <dgm:pt modelId="{B1697441-31E8-43EF-B49C-40D8C1AB95F7}">
      <dgm:prSet/>
      <dgm:spPr/>
      <dgm:t>
        <a:bodyPr vert="vert"/>
        <a:lstStyle/>
        <a:p>
          <a:r>
            <a:rPr lang="en-US" dirty="0" smtClean="0"/>
            <a:t>Add User</a:t>
          </a:r>
          <a:endParaRPr lang="en-US" dirty="0"/>
        </a:p>
      </dgm:t>
    </dgm:pt>
    <dgm:pt modelId="{78565599-A41F-422B-A8D4-BE4C3A6CDCD9}" type="parTrans" cxnId="{D8561405-2E64-4DDE-8B95-0DD00E559158}">
      <dgm:prSet/>
      <dgm:spPr/>
      <dgm:t>
        <a:bodyPr/>
        <a:lstStyle/>
        <a:p>
          <a:endParaRPr lang="en-US"/>
        </a:p>
      </dgm:t>
    </dgm:pt>
    <dgm:pt modelId="{DF989C26-EC15-41C6-A10E-7CCCCFCCDA29}" type="sibTrans" cxnId="{D8561405-2E64-4DDE-8B95-0DD00E559158}">
      <dgm:prSet/>
      <dgm:spPr/>
      <dgm:t>
        <a:bodyPr/>
        <a:lstStyle/>
        <a:p>
          <a:endParaRPr lang="en-US"/>
        </a:p>
      </dgm:t>
    </dgm:pt>
    <dgm:pt modelId="{FA810C56-8940-4905-92A0-6609C13EBBEB}">
      <dgm:prSet/>
      <dgm:spPr/>
      <dgm:t>
        <a:bodyPr/>
        <a:lstStyle/>
        <a:p>
          <a:r>
            <a:rPr lang="en-US" dirty="0" smtClean="0"/>
            <a:t>Officer</a:t>
          </a:r>
          <a:endParaRPr lang="en-US" dirty="0"/>
        </a:p>
      </dgm:t>
    </dgm:pt>
    <dgm:pt modelId="{0C52107A-0195-4A7B-B7FE-47C725468533}" type="parTrans" cxnId="{66990D96-3948-4824-94F7-4E6620DF5EAD}">
      <dgm:prSet/>
      <dgm:spPr/>
      <dgm:t>
        <a:bodyPr/>
        <a:lstStyle/>
        <a:p>
          <a:endParaRPr lang="en-US"/>
        </a:p>
      </dgm:t>
    </dgm:pt>
    <dgm:pt modelId="{29387E9B-9EB8-49AA-91CD-B84097667822}" type="sibTrans" cxnId="{66990D96-3948-4824-94F7-4E6620DF5EAD}">
      <dgm:prSet/>
      <dgm:spPr/>
      <dgm:t>
        <a:bodyPr/>
        <a:lstStyle/>
        <a:p>
          <a:endParaRPr lang="en-US"/>
        </a:p>
      </dgm:t>
    </dgm:pt>
    <dgm:pt modelId="{3DEBAF4E-DD95-4A8A-847E-C39C6EE40BE1}">
      <dgm:prSet/>
      <dgm:spPr/>
      <dgm:t>
        <a:bodyPr/>
        <a:lstStyle/>
        <a:p>
          <a:r>
            <a:rPr lang="en-US" dirty="0" smtClean="0"/>
            <a:t>Faculty</a:t>
          </a:r>
          <a:endParaRPr lang="en-US" dirty="0"/>
        </a:p>
      </dgm:t>
    </dgm:pt>
    <dgm:pt modelId="{B7899CE6-4011-48A0-ABD4-D854D9626764}" type="parTrans" cxnId="{2D4AB122-E5F8-4F95-9970-379C7B6EB62C}">
      <dgm:prSet/>
      <dgm:spPr/>
      <dgm:t>
        <a:bodyPr/>
        <a:lstStyle/>
        <a:p>
          <a:endParaRPr lang="en-US"/>
        </a:p>
      </dgm:t>
    </dgm:pt>
    <dgm:pt modelId="{78BFCC1C-079B-43A4-ACE4-5ECE662C8455}" type="sibTrans" cxnId="{2D4AB122-E5F8-4F95-9970-379C7B6EB62C}">
      <dgm:prSet/>
      <dgm:spPr/>
      <dgm:t>
        <a:bodyPr/>
        <a:lstStyle/>
        <a:p>
          <a:endParaRPr lang="en-US"/>
        </a:p>
      </dgm:t>
    </dgm:pt>
    <dgm:pt modelId="{B57E46D8-66B7-4821-9872-7697D9ED6A00}">
      <dgm:prSet/>
      <dgm:spPr/>
      <dgm:t>
        <a:bodyPr vert="vert"/>
        <a:lstStyle/>
        <a:p>
          <a:r>
            <a:rPr lang="en-US" dirty="0" smtClean="0"/>
            <a:t>Add Block</a:t>
          </a:r>
          <a:endParaRPr lang="en-US" dirty="0"/>
        </a:p>
      </dgm:t>
    </dgm:pt>
    <dgm:pt modelId="{41690175-3EAF-43B3-A19D-3D2932BF1D9A}" type="parTrans" cxnId="{A9134B2E-E05B-45A1-8E1B-C00AB95FBED3}">
      <dgm:prSet/>
      <dgm:spPr/>
      <dgm:t>
        <a:bodyPr/>
        <a:lstStyle/>
        <a:p>
          <a:endParaRPr lang="en-US"/>
        </a:p>
      </dgm:t>
    </dgm:pt>
    <dgm:pt modelId="{742255A4-68BB-4A28-9CC4-A0B925CD7A4D}" type="sibTrans" cxnId="{A9134B2E-E05B-45A1-8E1B-C00AB95FBED3}">
      <dgm:prSet/>
      <dgm:spPr/>
      <dgm:t>
        <a:bodyPr/>
        <a:lstStyle/>
        <a:p>
          <a:endParaRPr lang="en-US"/>
        </a:p>
      </dgm:t>
    </dgm:pt>
    <dgm:pt modelId="{FCCE6EFF-F90A-414E-8906-69970A492C52}">
      <dgm:prSet/>
      <dgm:spPr/>
      <dgm:t>
        <a:bodyPr vert="vert"/>
        <a:lstStyle/>
        <a:p>
          <a:r>
            <a:rPr lang="en-US" dirty="0" smtClean="0"/>
            <a:t>Add Room</a:t>
          </a:r>
          <a:endParaRPr lang="en-US" dirty="0"/>
        </a:p>
      </dgm:t>
    </dgm:pt>
    <dgm:pt modelId="{D6900D9E-FE4C-4F4D-A241-D7418DF15D23}" type="parTrans" cxnId="{DB188575-2961-432B-8B5F-98CE1FD0284E}">
      <dgm:prSet/>
      <dgm:spPr/>
      <dgm:t>
        <a:bodyPr/>
        <a:lstStyle/>
        <a:p>
          <a:endParaRPr lang="en-US"/>
        </a:p>
      </dgm:t>
    </dgm:pt>
    <dgm:pt modelId="{E1ABF695-6EE7-4BDE-8F5E-2D9C8FA3817C}" type="sibTrans" cxnId="{DB188575-2961-432B-8B5F-98CE1FD0284E}">
      <dgm:prSet/>
      <dgm:spPr/>
      <dgm:t>
        <a:bodyPr/>
        <a:lstStyle/>
        <a:p>
          <a:endParaRPr lang="en-US"/>
        </a:p>
      </dgm:t>
    </dgm:pt>
    <dgm:pt modelId="{89AE7FD3-2848-49A2-B46A-C74A987637AF}">
      <dgm:prSet/>
      <dgm:spPr/>
      <dgm:t>
        <a:bodyPr vert="vert"/>
        <a:lstStyle/>
        <a:p>
          <a:r>
            <a:rPr lang="en-US" dirty="0" smtClean="0"/>
            <a:t>Check Report</a:t>
          </a:r>
          <a:endParaRPr lang="en-US" dirty="0"/>
        </a:p>
      </dgm:t>
    </dgm:pt>
    <dgm:pt modelId="{6F702121-02B4-4726-87C8-0B2168177F78}" type="parTrans" cxnId="{B05911B0-7C5F-4CA7-9B5B-206DC18A445C}">
      <dgm:prSet/>
      <dgm:spPr/>
      <dgm:t>
        <a:bodyPr/>
        <a:lstStyle/>
        <a:p>
          <a:endParaRPr lang="en-US"/>
        </a:p>
      </dgm:t>
    </dgm:pt>
    <dgm:pt modelId="{D48FD3ED-086B-4B72-94F4-6FF11DCC5FC1}" type="sibTrans" cxnId="{B05911B0-7C5F-4CA7-9B5B-206DC18A445C}">
      <dgm:prSet/>
      <dgm:spPr/>
      <dgm:t>
        <a:bodyPr/>
        <a:lstStyle/>
        <a:p>
          <a:endParaRPr lang="en-US"/>
        </a:p>
      </dgm:t>
    </dgm:pt>
    <dgm:pt modelId="{38115F1B-C482-4BB0-8E96-B397C9A3073A}">
      <dgm:prSet/>
      <dgm:spPr/>
      <dgm:t>
        <a:bodyPr vert="vert"/>
        <a:lstStyle/>
        <a:p>
          <a:r>
            <a:rPr lang="en-US" dirty="0" smtClean="0"/>
            <a:t>Add Room</a:t>
          </a:r>
          <a:endParaRPr lang="en-US" dirty="0"/>
        </a:p>
      </dgm:t>
    </dgm:pt>
    <dgm:pt modelId="{951AC10E-2333-40FE-B935-65CA1D5860FB}" type="parTrans" cxnId="{E2A5D65E-3A39-410B-AEB8-5AFBBDED8942}">
      <dgm:prSet/>
      <dgm:spPr/>
      <dgm:t>
        <a:bodyPr/>
        <a:lstStyle/>
        <a:p>
          <a:endParaRPr lang="en-US"/>
        </a:p>
      </dgm:t>
    </dgm:pt>
    <dgm:pt modelId="{2B4BAC9A-7C29-4E9C-9E64-7AB560F56537}" type="sibTrans" cxnId="{E2A5D65E-3A39-410B-AEB8-5AFBBDED8942}">
      <dgm:prSet/>
      <dgm:spPr/>
      <dgm:t>
        <a:bodyPr/>
        <a:lstStyle/>
        <a:p>
          <a:endParaRPr lang="en-US"/>
        </a:p>
      </dgm:t>
    </dgm:pt>
    <dgm:pt modelId="{BA3215A0-B88D-48EF-8BD7-C30BEA300CEB}">
      <dgm:prSet/>
      <dgm:spPr/>
      <dgm:t>
        <a:bodyPr vert="vert"/>
        <a:lstStyle/>
        <a:p>
          <a:r>
            <a:rPr lang="en-US" dirty="0" smtClean="0"/>
            <a:t>Reserve Room</a:t>
          </a:r>
          <a:endParaRPr lang="en-US" dirty="0"/>
        </a:p>
      </dgm:t>
    </dgm:pt>
    <dgm:pt modelId="{7731D01C-F933-4672-822A-C7C79FB68ADF}" type="parTrans" cxnId="{E99BA8D7-5B87-4757-8D6C-E0547DE5B029}">
      <dgm:prSet/>
      <dgm:spPr/>
      <dgm:t>
        <a:bodyPr/>
        <a:lstStyle/>
        <a:p>
          <a:endParaRPr lang="en-US"/>
        </a:p>
      </dgm:t>
    </dgm:pt>
    <dgm:pt modelId="{4E0BD671-8299-4E8E-8D5C-77B3BC87BAD6}" type="sibTrans" cxnId="{E99BA8D7-5B87-4757-8D6C-E0547DE5B029}">
      <dgm:prSet/>
      <dgm:spPr/>
      <dgm:t>
        <a:bodyPr/>
        <a:lstStyle/>
        <a:p>
          <a:endParaRPr lang="en-US"/>
        </a:p>
      </dgm:t>
    </dgm:pt>
    <dgm:pt modelId="{4E02FF9D-79BF-487A-B327-1E217635DEFB}">
      <dgm:prSet/>
      <dgm:spPr/>
      <dgm:t>
        <a:bodyPr vert="vert"/>
        <a:lstStyle/>
        <a:p>
          <a:r>
            <a:rPr lang="en-US" dirty="0" smtClean="0"/>
            <a:t>Add Block</a:t>
          </a:r>
          <a:endParaRPr lang="en-US" dirty="0"/>
        </a:p>
      </dgm:t>
    </dgm:pt>
    <dgm:pt modelId="{CBFE573B-D17F-4577-8F11-19E40AA5A975}" type="parTrans" cxnId="{B0BACD7E-58F9-4D41-A1E0-1046C5D41D84}">
      <dgm:prSet/>
      <dgm:spPr/>
      <dgm:t>
        <a:bodyPr/>
        <a:lstStyle/>
        <a:p>
          <a:endParaRPr lang="en-US"/>
        </a:p>
      </dgm:t>
    </dgm:pt>
    <dgm:pt modelId="{865F6934-976F-4EA6-94A1-F10563F836F8}" type="sibTrans" cxnId="{B0BACD7E-58F9-4D41-A1E0-1046C5D41D84}">
      <dgm:prSet/>
      <dgm:spPr/>
      <dgm:t>
        <a:bodyPr/>
        <a:lstStyle/>
        <a:p>
          <a:endParaRPr lang="en-US"/>
        </a:p>
      </dgm:t>
    </dgm:pt>
    <dgm:pt modelId="{D9140202-CCA0-48D8-B88F-3DE70BC927B8}">
      <dgm:prSet/>
      <dgm:spPr/>
      <dgm:t>
        <a:bodyPr vert="vert"/>
        <a:lstStyle/>
        <a:p>
          <a:r>
            <a:rPr lang="en-US" dirty="0" smtClean="0"/>
            <a:t>Reserve a Room</a:t>
          </a:r>
          <a:endParaRPr lang="en-US" dirty="0"/>
        </a:p>
      </dgm:t>
    </dgm:pt>
    <dgm:pt modelId="{4AEF4FC4-DDC7-4AB1-BF67-340DFD61750F}" type="parTrans" cxnId="{007013AB-83CF-4ED7-BD7B-F4AF0310C9F9}">
      <dgm:prSet/>
      <dgm:spPr/>
      <dgm:t>
        <a:bodyPr/>
        <a:lstStyle/>
        <a:p>
          <a:endParaRPr lang="en-US"/>
        </a:p>
      </dgm:t>
    </dgm:pt>
    <dgm:pt modelId="{B95A8118-2328-41A3-ABA2-F88D1C94C453}" type="sibTrans" cxnId="{007013AB-83CF-4ED7-BD7B-F4AF0310C9F9}">
      <dgm:prSet/>
      <dgm:spPr/>
      <dgm:t>
        <a:bodyPr/>
        <a:lstStyle/>
        <a:p>
          <a:endParaRPr lang="en-US"/>
        </a:p>
      </dgm:t>
    </dgm:pt>
    <dgm:pt modelId="{06FE822E-9941-48C0-BE45-D9C0D0E5DFDA}">
      <dgm:prSet/>
      <dgm:spPr/>
      <dgm:t>
        <a:bodyPr vert="vert"/>
        <a:lstStyle/>
        <a:p>
          <a:r>
            <a:rPr lang="en-US" dirty="0" smtClean="0"/>
            <a:t>Reserve a Room</a:t>
          </a:r>
          <a:endParaRPr lang="en-US" dirty="0"/>
        </a:p>
      </dgm:t>
    </dgm:pt>
    <dgm:pt modelId="{832D6D8D-6221-43B4-8FDC-07F9E8C6E46F}" type="parTrans" cxnId="{4320C828-2DBF-4D87-928E-404BB4C4F65E}">
      <dgm:prSet/>
      <dgm:spPr/>
      <dgm:t>
        <a:bodyPr/>
        <a:lstStyle/>
        <a:p>
          <a:endParaRPr lang="en-US"/>
        </a:p>
      </dgm:t>
    </dgm:pt>
    <dgm:pt modelId="{8C858F37-E299-4FF6-8AE6-6A1BC8F38B6F}" type="sibTrans" cxnId="{4320C828-2DBF-4D87-928E-404BB4C4F65E}">
      <dgm:prSet/>
      <dgm:spPr/>
      <dgm:t>
        <a:bodyPr/>
        <a:lstStyle/>
        <a:p>
          <a:endParaRPr lang="en-US"/>
        </a:p>
      </dgm:t>
    </dgm:pt>
    <dgm:pt modelId="{DEFB3B8A-2C39-4DE4-9020-36A3EDF37623}">
      <dgm:prSet/>
      <dgm:spPr/>
      <dgm:t>
        <a:bodyPr vert="vert"/>
        <a:lstStyle/>
        <a:p>
          <a:r>
            <a:rPr lang="en-US" dirty="0" smtClean="0"/>
            <a:t>Accept &amp; Decline</a:t>
          </a:r>
          <a:endParaRPr lang="en-US" dirty="0"/>
        </a:p>
      </dgm:t>
    </dgm:pt>
    <dgm:pt modelId="{47B7E45C-C22B-4940-BEAF-46E9834805B6}" type="parTrans" cxnId="{C1AAD14B-8D55-4CAE-A109-ED87341D99F4}">
      <dgm:prSet/>
      <dgm:spPr/>
    </dgm:pt>
    <dgm:pt modelId="{18EA934D-9E40-4C6A-9CF6-872E1EBEAA67}" type="sibTrans" cxnId="{C1AAD14B-8D55-4CAE-A109-ED87341D99F4}">
      <dgm:prSet/>
      <dgm:spPr/>
    </dgm:pt>
    <dgm:pt modelId="{CB5522D8-021C-4B22-A381-F360074A6F9C}">
      <dgm:prSet/>
      <dgm:spPr/>
      <dgm:t>
        <a:bodyPr vert="vert"/>
        <a:lstStyle/>
        <a:p>
          <a:r>
            <a:rPr lang="en-US" smtClean="0"/>
            <a:t>Accept &amp; Decline</a:t>
          </a:r>
          <a:endParaRPr lang="en-US" dirty="0"/>
        </a:p>
      </dgm:t>
    </dgm:pt>
    <dgm:pt modelId="{4BD8CF29-B175-4D79-A29A-E53D8D541940}" type="parTrans" cxnId="{AD1A85D9-62EC-4E94-9525-8002287FDB52}">
      <dgm:prSet/>
      <dgm:spPr/>
    </dgm:pt>
    <dgm:pt modelId="{14A9E5ED-A754-4FF8-AEA8-6812B824BEAF}" type="sibTrans" cxnId="{AD1A85D9-62EC-4E94-9525-8002287FDB52}">
      <dgm:prSet/>
      <dgm:spPr/>
    </dgm:pt>
    <dgm:pt modelId="{2D142409-0C70-4A7B-B087-FD54EBB9BAEC}">
      <dgm:prSet/>
      <dgm:spPr/>
      <dgm:t>
        <a:bodyPr vert="vert"/>
        <a:lstStyle/>
        <a:p>
          <a:r>
            <a:rPr lang="en-US" dirty="0" smtClean="0"/>
            <a:t>Add Semester</a:t>
          </a:r>
          <a:endParaRPr lang="en-US" dirty="0"/>
        </a:p>
      </dgm:t>
    </dgm:pt>
    <dgm:pt modelId="{7F0D2065-1D92-4EC2-BABB-8460E61D8445}" type="parTrans" cxnId="{16CF3C7C-B8FA-4F8C-9867-18EBA9A5BF54}">
      <dgm:prSet/>
      <dgm:spPr/>
    </dgm:pt>
    <dgm:pt modelId="{1B0E856E-902B-4272-B04A-70278F1E750D}" type="sibTrans" cxnId="{16CF3C7C-B8FA-4F8C-9867-18EBA9A5BF54}">
      <dgm:prSet/>
      <dgm:spPr/>
    </dgm:pt>
    <dgm:pt modelId="{1908E6C4-5D79-46EA-9F21-73EEBADD3A5C}">
      <dgm:prSet/>
      <dgm:spPr/>
      <dgm:t>
        <a:bodyPr vert="vert"/>
        <a:lstStyle/>
        <a:p>
          <a:r>
            <a:rPr lang="en-US" dirty="0" smtClean="0"/>
            <a:t>Add Course</a:t>
          </a:r>
          <a:endParaRPr lang="en-US" dirty="0"/>
        </a:p>
      </dgm:t>
    </dgm:pt>
    <dgm:pt modelId="{088718AE-0003-4BB8-9B73-8CF6CDE7DE99}" type="parTrans" cxnId="{42B9B170-B302-40E2-90FE-1387A01871AB}">
      <dgm:prSet/>
      <dgm:spPr/>
    </dgm:pt>
    <dgm:pt modelId="{C1C95BF6-0BF6-43F0-9755-6B57A4513423}" type="sibTrans" cxnId="{42B9B170-B302-40E2-90FE-1387A01871AB}">
      <dgm:prSet/>
      <dgm:spPr/>
    </dgm:pt>
    <dgm:pt modelId="{42798995-1853-4DC4-8A57-2AD46DB09999}">
      <dgm:prSet/>
      <dgm:spPr/>
      <dgm:t>
        <a:bodyPr vert="vert"/>
        <a:lstStyle/>
        <a:p>
          <a:r>
            <a:rPr lang="en-US" smtClean="0"/>
            <a:t>Add Course</a:t>
          </a:r>
          <a:endParaRPr lang="en-US"/>
        </a:p>
      </dgm:t>
    </dgm:pt>
    <dgm:pt modelId="{3890938C-681D-4E02-BB8A-50D52529F6F4}" type="parTrans" cxnId="{0B50E2D0-6801-4761-A2EF-5260438776B2}">
      <dgm:prSet/>
      <dgm:spPr/>
    </dgm:pt>
    <dgm:pt modelId="{A7EA7052-0301-4994-A5EC-864A87E1B20D}" type="sibTrans" cxnId="{0B50E2D0-6801-4761-A2EF-5260438776B2}">
      <dgm:prSet/>
      <dgm:spPr/>
    </dgm:pt>
    <dgm:pt modelId="{8DB8E989-4DA7-42FC-8DFA-D725C2B3284C}" type="pres">
      <dgm:prSet presAssocID="{20246847-918C-4BB2-897D-D1C261CFCCD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E78FEF-24FB-4CBD-8948-4325A1B5910A}" type="pres">
      <dgm:prSet presAssocID="{6349A23B-5227-43D0-821A-A5B42BA377EB}" presName="vertOne" presStyleCnt="0"/>
      <dgm:spPr/>
    </dgm:pt>
    <dgm:pt modelId="{2F8C9FB4-7E1E-4E09-BD20-04C4EA838315}" type="pres">
      <dgm:prSet presAssocID="{6349A23B-5227-43D0-821A-A5B42BA377E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34970-056E-478A-9272-31196DE7410D}" type="pres">
      <dgm:prSet presAssocID="{6349A23B-5227-43D0-821A-A5B42BA377EB}" presName="parTransOne" presStyleCnt="0"/>
      <dgm:spPr/>
    </dgm:pt>
    <dgm:pt modelId="{6D2FA44E-E39A-47ED-86FB-FC65BDA62385}" type="pres">
      <dgm:prSet presAssocID="{6349A23B-5227-43D0-821A-A5B42BA377EB}" presName="horzOne" presStyleCnt="0"/>
      <dgm:spPr/>
    </dgm:pt>
    <dgm:pt modelId="{BB577E70-40AE-4BAC-B825-8EE16B44ECB6}" type="pres">
      <dgm:prSet presAssocID="{E2C64B73-C8EA-4732-B4B0-CF0E456C4319}" presName="vertTwo" presStyleCnt="0"/>
      <dgm:spPr/>
    </dgm:pt>
    <dgm:pt modelId="{07E7DC0A-DCD6-414E-8D09-246BAE429DC3}" type="pres">
      <dgm:prSet presAssocID="{E2C64B73-C8EA-4732-B4B0-CF0E456C431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E2900-4A3F-4379-A51B-AB8EA159C310}" type="pres">
      <dgm:prSet presAssocID="{E2C64B73-C8EA-4732-B4B0-CF0E456C4319}" presName="parTransTwo" presStyleCnt="0"/>
      <dgm:spPr/>
    </dgm:pt>
    <dgm:pt modelId="{13899B26-8076-4119-865C-49114AD4BD88}" type="pres">
      <dgm:prSet presAssocID="{E2C64B73-C8EA-4732-B4B0-CF0E456C4319}" presName="horzTwo" presStyleCnt="0"/>
      <dgm:spPr/>
    </dgm:pt>
    <dgm:pt modelId="{FACE9C66-42AC-45E4-8579-DB0F4DD1EC36}" type="pres">
      <dgm:prSet presAssocID="{B1697441-31E8-43EF-B49C-40D8C1AB95F7}" presName="vertThree" presStyleCnt="0"/>
      <dgm:spPr/>
    </dgm:pt>
    <dgm:pt modelId="{492FBF63-3F10-4879-8148-F10B51757EA1}" type="pres">
      <dgm:prSet presAssocID="{B1697441-31E8-43EF-B49C-40D8C1AB95F7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3668D-5242-4B22-8A71-A3993D14848F}" type="pres">
      <dgm:prSet presAssocID="{B1697441-31E8-43EF-B49C-40D8C1AB95F7}" presName="horzThree" presStyleCnt="0"/>
      <dgm:spPr/>
    </dgm:pt>
    <dgm:pt modelId="{F27E59C2-89C2-4189-9999-3A5A5528A669}" type="pres">
      <dgm:prSet presAssocID="{DF989C26-EC15-41C6-A10E-7CCCCFCCDA29}" presName="sibSpaceThree" presStyleCnt="0"/>
      <dgm:spPr/>
    </dgm:pt>
    <dgm:pt modelId="{0A3F5FED-D34A-4819-9F14-A713766ABE13}" type="pres">
      <dgm:prSet presAssocID="{B57E46D8-66B7-4821-9872-7697D9ED6A00}" presName="vertThree" presStyleCnt="0"/>
      <dgm:spPr/>
    </dgm:pt>
    <dgm:pt modelId="{4C947B07-FFB1-4947-9CA7-A37E63856558}" type="pres">
      <dgm:prSet presAssocID="{B57E46D8-66B7-4821-9872-7697D9ED6A00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D2F0B3-AB85-4E0C-ACBA-228E011CE673}" type="pres">
      <dgm:prSet presAssocID="{B57E46D8-66B7-4821-9872-7697D9ED6A00}" presName="horzThree" presStyleCnt="0"/>
      <dgm:spPr/>
    </dgm:pt>
    <dgm:pt modelId="{0818BDD4-35D3-4DFB-992B-DD1A18DD99AD}" type="pres">
      <dgm:prSet presAssocID="{742255A4-68BB-4A28-9CC4-A0B925CD7A4D}" presName="sibSpaceThree" presStyleCnt="0"/>
      <dgm:spPr/>
    </dgm:pt>
    <dgm:pt modelId="{FAB95F1C-4F19-4936-9261-3CDB2720A6B9}" type="pres">
      <dgm:prSet presAssocID="{FCCE6EFF-F90A-414E-8906-69970A492C52}" presName="vertThree" presStyleCnt="0"/>
      <dgm:spPr/>
    </dgm:pt>
    <dgm:pt modelId="{7F66A261-45B1-4EA0-A5C7-9DB861CB9C45}" type="pres">
      <dgm:prSet presAssocID="{FCCE6EFF-F90A-414E-8906-69970A492C52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558FB-80C0-4535-9F86-2DEDF54B62CA}" type="pres">
      <dgm:prSet presAssocID="{FCCE6EFF-F90A-414E-8906-69970A492C52}" presName="horzThree" presStyleCnt="0"/>
      <dgm:spPr/>
    </dgm:pt>
    <dgm:pt modelId="{2C6B075E-1CAF-4DBC-80CC-8E746B78F5DA}" type="pres">
      <dgm:prSet presAssocID="{E1ABF695-6EE7-4BDE-8F5E-2D9C8FA3817C}" presName="sibSpaceThree" presStyleCnt="0"/>
      <dgm:spPr/>
    </dgm:pt>
    <dgm:pt modelId="{C520C17A-1FB1-44A6-BC1A-DC7A2E455092}" type="pres">
      <dgm:prSet presAssocID="{89AE7FD3-2848-49A2-B46A-C74A987637AF}" presName="vertThree" presStyleCnt="0"/>
      <dgm:spPr/>
    </dgm:pt>
    <dgm:pt modelId="{FC49103F-67A2-4BD8-A786-4E673C1D5A62}" type="pres">
      <dgm:prSet presAssocID="{89AE7FD3-2848-49A2-B46A-C74A987637AF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D8C3FE-23A6-41A8-BDB7-C0E3F37DC2E5}" type="pres">
      <dgm:prSet presAssocID="{89AE7FD3-2848-49A2-B46A-C74A987637AF}" presName="horzThree" presStyleCnt="0"/>
      <dgm:spPr/>
    </dgm:pt>
    <dgm:pt modelId="{970871EB-0231-4907-8548-7FAD6309B72C}" type="pres">
      <dgm:prSet presAssocID="{D48FD3ED-086B-4B72-94F4-6FF11DCC5FC1}" presName="sibSpaceThree" presStyleCnt="0"/>
      <dgm:spPr/>
    </dgm:pt>
    <dgm:pt modelId="{70E75BE3-A874-4E51-B634-25633331D0B4}" type="pres">
      <dgm:prSet presAssocID="{BA3215A0-B88D-48EF-8BD7-C30BEA300CEB}" presName="vertThree" presStyleCnt="0"/>
      <dgm:spPr/>
    </dgm:pt>
    <dgm:pt modelId="{9CA8311C-82E0-4A2D-994B-BC5274A14AB7}" type="pres">
      <dgm:prSet presAssocID="{BA3215A0-B88D-48EF-8BD7-C30BEA300CEB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94357-5F59-43B4-B2E5-93C86AF95FCD}" type="pres">
      <dgm:prSet presAssocID="{BA3215A0-B88D-48EF-8BD7-C30BEA300CEB}" presName="horzThree" presStyleCnt="0"/>
      <dgm:spPr/>
    </dgm:pt>
    <dgm:pt modelId="{01D9FD51-222A-442C-9EF5-03EE2F04BD78}" type="pres">
      <dgm:prSet presAssocID="{4E0BD671-8299-4E8E-8D5C-77B3BC87BAD6}" presName="sibSpaceThree" presStyleCnt="0"/>
      <dgm:spPr/>
    </dgm:pt>
    <dgm:pt modelId="{A3C2BF2A-42B5-4547-9B46-F1C4BFEADAA4}" type="pres">
      <dgm:prSet presAssocID="{CB5522D8-021C-4B22-A381-F360074A6F9C}" presName="vertThree" presStyleCnt="0"/>
      <dgm:spPr/>
    </dgm:pt>
    <dgm:pt modelId="{30AECE2C-7288-4D2D-A32C-0C8A1BB98437}" type="pres">
      <dgm:prSet presAssocID="{CB5522D8-021C-4B22-A381-F360074A6F9C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FE48BE-4DF0-4F5E-B1DE-3461D3209B97}" type="pres">
      <dgm:prSet presAssocID="{CB5522D8-021C-4B22-A381-F360074A6F9C}" presName="horzThree" presStyleCnt="0"/>
      <dgm:spPr/>
    </dgm:pt>
    <dgm:pt modelId="{E49A4488-AE45-4C9E-A061-B60D35AE12C8}" type="pres">
      <dgm:prSet presAssocID="{14A9E5ED-A754-4FF8-AEA8-6812B824BEAF}" presName="sibSpaceThree" presStyleCnt="0"/>
      <dgm:spPr/>
    </dgm:pt>
    <dgm:pt modelId="{C8E67BF9-4E03-41E7-83E1-E77C76264179}" type="pres">
      <dgm:prSet presAssocID="{2D142409-0C70-4A7B-B087-FD54EBB9BAEC}" presName="vertThree" presStyleCnt="0"/>
      <dgm:spPr/>
    </dgm:pt>
    <dgm:pt modelId="{7E25D5D3-C971-4CD8-98E3-38C681F32A1E}" type="pres">
      <dgm:prSet presAssocID="{2D142409-0C70-4A7B-B087-FD54EBB9BAEC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2F39BF-10B9-4FAB-88F7-60BC7CCADDB3}" type="pres">
      <dgm:prSet presAssocID="{2D142409-0C70-4A7B-B087-FD54EBB9BAEC}" presName="horzThree" presStyleCnt="0"/>
      <dgm:spPr/>
    </dgm:pt>
    <dgm:pt modelId="{8AF36B10-6D9A-4FB3-BC28-76B8FB2E8A28}" type="pres">
      <dgm:prSet presAssocID="{1B0E856E-902B-4272-B04A-70278F1E750D}" presName="sibSpaceThree" presStyleCnt="0"/>
      <dgm:spPr/>
    </dgm:pt>
    <dgm:pt modelId="{C51B85D9-1EAF-4951-975C-CA954FF72113}" type="pres">
      <dgm:prSet presAssocID="{1908E6C4-5D79-46EA-9F21-73EEBADD3A5C}" presName="vertThree" presStyleCnt="0"/>
      <dgm:spPr/>
    </dgm:pt>
    <dgm:pt modelId="{C7AEBE14-B3A7-41C3-947E-745BC450CCA6}" type="pres">
      <dgm:prSet presAssocID="{1908E6C4-5D79-46EA-9F21-73EEBADD3A5C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E3A56D-5A4A-4F31-8595-4CF5E4D584C3}" type="pres">
      <dgm:prSet presAssocID="{1908E6C4-5D79-46EA-9F21-73EEBADD3A5C}" presName="horzThree" presStyleCnt="0"/>
      <dgm:spPr/>
    </dgm:pt>
    <dgm:pt modelId="{19B6796A-4932-418C-8393-CAE507844AFE}" type="pres">
      <dgm:prSet presAssocID="{12A1694E-3341-49A1-A486-4C80EA991248}" presName="sibSpaceTwo" presStyleCnt="0"/>
      <dgm:spPr/>
    </dgm:pt>
    <dgm:pt modelId="{B91F4A3E-674F-497A-A6FA-5933FE478AF7}" type="pres">
      <dgm:prSet presAssocID="{FA810C56-8940-4905-92A0-6609C13EBBEB}" presName="vertTwo" presStyleCnt="0"/>
      <dgm:spPr/>
    </dgm:pt>
    <dgm:pt modelId="{3480017A-B725-4D62-9736-5EF1117E100D}" type="pres">
      <dgm:prSet presAssocID="{FA810C56-8940-4905-92A0-6609C13EBBE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D67771-99E2-4032-B0C1-DE6FD521B703}" type="pres">
      <dgm:prSet presAssocID="{FA810C56-8940-4905-92A0-6609C13EBBEB}" presName="parTransTwo" presStyleCnt="0"/>
      <dgm:spPr/>
    </dgm:pt>
    <dgm:pt modelId="{E3DC3F27-1431-45ED-AD30-2D5C454FFF96}" type="pres">
      <dgm:prSet presAssocID="{FA810C56-8940-4905-92A0-6609C13EBBEB}" presName="horzTwo" presStyleCnt="0"/>
      <dgm:spPr/>
    </dgm:pt>
    <dgm:pt modelId="{A6310364-76B5-416C-AE77-438758AA977B}" type="pres">
      <dgm:prSet presAssocID="{38115F1B-C482-4BB0-8E96-B397C9A3073A}" presName="vertThree" presStyleCnt="0"/>
      <dgm:spPr/>
    </dgm:pt>
    <dgm:pt modelId="{A184EA27-CD7E-4055-840B-3330A37631CF}" type="pres">
      <dgm:prSet presAssocID="{38115F1B-C482-4BB0-8E96-B397C9A3073A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3C80D-80B1-40D9-BBA9-C97970FC4898}" type="pres">
      <dgm:prSet presAssocID="{38115F1B-C482-4BB0-8E96-B397C9A3073A}" presName="horzThree" presStyleCnt="0"/>
      <dgm:spPr/>
    </dgm:pt>
    <dgm:pt modelId="{CFAD692E-9DFD-47DF-AD86-1D1D499B57A4}" type="pres">
      <dgm:prSet presAssocID="{2B4BAC9A-7C29-4E9C-9E64-7AB560F56537}" presName="sibSpaceThree" presStyleCnt="0"/>
      <dgm:spPr/>
    </dgm:pt>
    <dgm:pt modelId="{C32BB42A-2D11-446F-BC0A-4BC1C042DA31}" type="pres">
      <dgm:prSet presAssocID="{4E02FF9D-79BF-487A-B327-1E217635DEFB}" presName="vertThree" presStyleCnt="0"/>
      <dgm:spPr/>
    </dgm:pt>
    <dgm:pt modelId="{087DB66B-F96A-41A0-B6C0-24C4C77C9BBD}" type="pres">
      <dgm:prSet presAssocID="{4E02FF9D-79BF-487A-B327-1E217635DEFB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92684-CF71-4AE9-B47E-4D55BD63B855}" type="pres">
      <dgm:prSet presAssocID="{4E02FF9D-79BF-487A-B327-1E217635DEFB}" presName="horzThree" presStyleCnt="0"/>
      <dgm:spPr/>
    </dgm:pt>
    <dgm:pt modelId="{38819068-11C7-47F2-9883-43BE3AB08310}" type="pres">
      <dgm:prSet presAssocID="{865F6934-976F-4EA6-94A1-F10563F836F8}" presName="sibSpaceThree" presStyleCnt="0"/>
      <dgm:spPr/>
    </dgm:pt>
    <dgm:pt modelId="{12DB8104-DC50-4EF3-B46F-FD20DC2D2FCC}" type="pres">
      <dgm:prSet presAssocID="{D9140202-CCA0-48D8-B88F-3DE70BC927B8}" presName="vertThree" presStyleCnt="0"/>
      <dgm:spPr/>
    </dgm:pt>
    <dgm:pt modelId="{58714FC3-6384-49E9-A646-4FF2D4E17319}" type="pres">
      <dgm:prSet presAssocID="{D9140202-CCA0-48D8-B88F-3DE70BC927B8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2A1005-C743-4573-A792-09018762C2A0}" type="pres">
      <dgm:prSet presAssocID="{D9140202-CCA0-48D8-B88F-3DE70BC927B8}" presName="horzThree" presStyleCnt="0"/>
      <dgm:spPr/>
    </dgm:pt>
    <dgm:pt modelId="{4B58B4B3-160A-48D5-8A74-3765023B7199}" type="pres">
      <dgm:prSet presAssocID="{B95A8118-2328-41A3-ABA2-F88D1C94C453}" presName="sibSpaceThree" presStyleCnt="0"/>
      <dgm:spPr/>
    </dgm:pt>
    <dgm:pt modelId="{B1F943C4-4CD1-4F8D-9439-19D996AA873E}" type="pres">
      <dgm:prSet presAssocID="{DEFB3B8A-2C39-4DE4-9020-36A3EDF37623}" presName="vertThree" presStyleCnt="0"/>
      <dgm:spPr/>
    </dgm:pt>
    <dgm:pt modelId="{95395E1A-E602-4D4B-863A-6DDBDBB870B9}" type="pres">
      <dgm:prSet presAssocID="{DEFB3B8A-2C39-4DE4-9020-36A3EDF37623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692A32-FA13-4697-B952-E10C2B5ADB70}" type="pres">
      <dgm:prSet presAssocID="{DEFB3B8A-2C39-4DE4-9020-36A3EDF37623}" presName="horzThree" presStyleCnt="0"/>
      <dgm:spPr/>
    </dgm:pt>
    <dgm:pt modelId="{7D4E5BB4-45DE-45F1-A590-22A7FC3D9D07}" type="pres">
      <dgm:prSet presAssocID="{18EA934D-9E40-4C6A-9CF6-872E1EBEAA67}" presName="sibSpaceThree" presStyleCnt="0"/>
      <dgm:spPr/>
    </dgm:pt>
    <dgm:pt modelId="{2D9753CF-73EE-4006-AF02-7475BA453D9F}" type="pres">
      <dgm:prSet presAssocID="{42798995-1853-4DC4-8A57-2AD46DB09999}" presName="vertThree" presStyleCnt="0"/>
      <dgm:spPr/>
    </dgm:pt>
    <dgm:pt modelId="{D2CC0002-EC76-4843-BBF4-E5445C4E4DF3}" type="pres">
      <dgm:prSet presAssocID="{42798995-1853-4DC4-8A57-2AD46DB09999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F915A-F28C-4767-951D-81D54E840F42}" type="pres">
      <dgm:prSet presAssocID="{42798995-1853-4DC4-8A57-2AD46DB09999}" presName="horzThree" presStyleCnt="0"/>
      <dgm:spPr/>
    </dgm:pt>
    <dgm:pt modelId="{4900C49F-1536-4AD6-BE0D-06B9D7B869F6}" type="pres">
      <dgm:prSet presAssocID="{29387E9B-9EB8-49AA-91CD-B84097667822}" presName="sibSpaceTwo" presStyleCnt="0"/>
      <dgm:spPr/>
    </dgm:pt>
    <dgm:pt modelId="{51997C26-B933-4FE6-B0FF-A0BDA6C97111}" type="pres">
      <dgm:prSet presAssocID="{3DEBAF4E-DD95-4A8A-847E-C39C6EE40BE1}" presName="vertTwo" presStyleCnt="0"/>
      <dgm:spPr/>
    </dgm:pt>
    <dgm:pt modelId="{2A6BB40C-89A2-463D-89DE-AED487BC26F3}" type="pres">
      <dgm:prSet presAssocID="{3DEBAF4E-DD95-4A8A-847E-C39C6EE40BE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3A649-9917-43F0-A44F-2F4C7E8A9BFC}" type="pres">
      <dgm:prSet presAssocID="{3DEBAF4E-DD95-4A8A-847E-C39C6EE40BE1}" presName="parTransTwo" presStyleCnt="0"/>
      <dgm:spPr/>
    </dgm:pt>
    <dgm:pt modelId="{03D1ACA5-F7D5-4B49-94A5-A5F5011EE9EA}" type="pres">
      <dgm:prSet presAssocID="{3DEBAF4E-DD95-4A8A-847E-C39C6EE40BE1}" presName="horzTwo" presStyleCnt="0"/>
      <dgm:spPr/>
    </dgm:pt>
    <dgm:pt modelId="{7DACF941-7C5C-469C-8382-E4183859DCE6}" type="pres">
      <dgm:prSet presAssocID="{06FE822E-9941-48C0-BE45-D9C0D0E5DFDA}" presName="vertThree" presStyleCnt="0"/>
      <dgm:spPr/>
    </dgm:pt>
    <dgm:pt modelId="{EAD7FE31-9252-491D-A22C-2BACC08042C4}" type="pres">
      <dgm:prSet presAssocID="{06FE822E-9941-48C0-BE45-D9C0D0E5DFDA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E56EA-AE9D-4F73-B090-D036ADA61534}" type="pres">
      <dgm:prSet presAssocID="{06FE822E-9941-48C0-BE45-D9C0D0E5DFDA}" presName="horzThree" presStyleCnt="0"/>
      <dgm:spPr/>
    </dgm:pt>
  </dgm:ptLst>
  <dgm:cxnLst>
    <dgm:cxn modelId="{72753D16-410C-4442-A4FD-D3F6A9AA8A61}" type="presOf" srcId="{BA3215A0-B88D-48EF-8BD7-C30BEA300CEB}" destId="{9CA8311C-82E0-4A2D-994B-BC5274A14AB7}" srcOrd="0" destOrd="0" presId="urn:microsoft.com/office/officeart/2005/8/layout/hierarchy4"/>
    <dgm:cxn modelId="{E843FAAD-5758-477A-889B-FC2D015B6D2D}" type="presOf" srcId="{89AE7FD3-2848-49A2-B46A-C74A987637AF}" destId="{FC49103F-67A2-4BD8-A786-4E673C1D5A62}" srcOrd="0" destOrd="0" presId="urn:microsoft.com/office/officeart/2005/8/layout/hierarchy4"/>
    <dgm:cxn modelId="{166276DF-97E8-4148-942B-3BB09E2AE2C0}" type="presOf" srcId="{1908E6C4-5D79-46EA-9F21-73EEBADD3A5C}" destId="{C7AEBE14-B3A7-41C3-947E-745BC450CCA6}" srcOrd="0" destOrd="0" presId="urn:microsoft.com/office/officeart/2005/8/layout/hierarchy4"/>
    <dgm:cxn modelId="{B0BACD7E-58F9-4D41-A1E0-1046C5D41D84}" srcId="{FA810C56-8940-4905-92A0-6609C13EBBEB}" destId="{4E02FF9D-79BF-487A-B327-1E217635DEFB}" srcOrd="1" destOrd="0" parTransId="{CBFE573B-D17F-4577-8F11-19E40AA5A975}" sibTransId="{865F6934-976F-4EA6-94A1-F10563F836F8}"/>
    <dgm:cxn modelId="{007013AB-83CF-4ED7-BD7B-F4AF0310C9F9}" srcId="{FA810C56-8940-4905-92A0-6609C13EBBEB}" destId="{D9140202-CCA0-48D8-B88F-3DE70BC927B8}" srcOrd="2" destOrd="0" parTransId="{4AEF4FC4-DDC7-4AB1-BF67-340DFD61750F}" sibTransId="{B95A8118-2328-41A3-ABA2-F88D1C94C453}"/>
    <dgm:cxn modelId="{7C3400DC-FE2A-4780-9BBE-FD3A43796AB8}" type="presOf" srcId="{FCCE6EFF-F90A-414E-8906-69970A492C52}" destId="{7F66A261-45B1-4EA0-A5C7-9DB861CB9C45}" srcOrd="0" destOrd="0" presId="urn:microsoft.com/office/officeart/2005/8/layout/hierarchy4"/>
    <dgm:cxn modelId="{2D4AB122-E5F8-4F95-9970-379C7B6EB62C}" srcId="{6349A23B-5227-43D0-821A-A5B42BA377EB}" destId="{3DEBAF4E-DD95-4A8A-847E-C39C6EE40BE1}" srcOrd="2" destOrd="0" parTransId="{B7899CE6-4011-48A0-ABD4-D854D9626764}" sibTransId="{78BFCC1C-079B-43A4-ACE4-5ECE662C8455}"/>
    <dgm:cxn modelId="{E6CEF839-E110-45C2-9E16-DBADBD444C7C}" type="presOf" srcId="{06FE822E-9941-48C0-BE45-D9C0D0E5DFDA}" destId="{EAD7FE31-9252-491D-A22C-2BACC08042C4}" srcOrd="0" destOrd="0" presId="urn:microsoft.com/office/officeart/2005/8/layout/hierarchy4"/>
    <dgm:cxn modelId="{C1AAD14B-8D55-4CAE-A109-ED87341D99F4}" srcId="{FA810C56-8940-4905-92A0-6609C13EBBEB}" destId="{DEFB3B8A-2C39-4DE4-9020-36A3EDF37623}" srcOrd="3" destOrd="0" parTransId="{47B7E45C-C22B-4940-BEAF-46E9834805B6}" sibTransId="{18EA934D-9E40-4C6A-9CF6-872E1EBEAA67}"/>
    <dgm:cxn modelId="{0B50E2D0-6801-4761-A2EF-5260438776B2}" srcId="{FA810C56-8940-4905-92A0-6609C13EBBEB}" destId="{42798995-1853-4DC4-8A57-2AD46DB09999}" srcOrd="4" destOrd="0" parTransId="{3890938C-681D-4E02-BB8A-50D52529F6F4}" sibTransId="{A7EA7052-0301-4994-A5EC-864A87E1B20D}"/>
    <dgm:cxn modelId="{528D4069-C1E4-4B32-96E1-91CCE49E1904}" type="presOf" srcId="{D9140202-CCA0-48D8-B88F-3DE70BC927B8}" destId="{58714FC3-6384-49E9-A646-4FF2D4E17319}" srcOrd="0" destOrd="0" presId="urn:microsoft.com/office/officeart/2005/8/layout/hierarchy4"/>
    <dgm:cxn modelId="{717BCF99-A6D7-48A5-97B6-C6A286CA0262}" srcId="{20246847-918C-4BB2-897D-D1C261CFCCD3}" destId="{6349A23B-5227-43D0-821A-A5B42BA377EB}" srcOrd="0" destOrd="0" parTransId="{14CD8593-7DF2-42C2-9383-D85FB3023266}" sibTransId="{301D6F16-6F10-4415-BB9A-B477F92B2CD2}"/>
    <dgm:cxn modelId="{002041BA-C725-42A8-8DCB-9147CDC7C970}" srcId="{6349A23B-5227-43D0-821A-A5B42BA377EB}" destId="{E2C64B73-C8EA-4732-B4B0-CF0E456C4319}" srcOrd="0" destOrd="0" parTransId="{3878923B-8A2F-4A5B-ACFA-E1E16B9A7719}" sibTransId="{12A1694E-3341-49A1-A486-4C80EA991248}"/>
    <dgm:cxn modelId="{AD1A85D9-62EC-4E94-9525-8002287FDB52}" srcId="{E2C64B73-C8EA-4732-B4B0-CF0E456C4319}" destId="{CB5522D8-021C-4B22-A381-F360074A6F9C}" srcOrd="5" destOrd="0" parTransId="{4BD8CF29-B175-4D79-A29A-E53D8D541940}" sibTransId="{14A9E5ED-A754-4FF8-AEA8-6812B824BEAF}"/>
    <dgm:cxn modelId="{B05911B0-7C5F-4CA7-9B5B-206DC18A445C}" srcId="{E2C64B73-C8EA-4732-B4B0-CF0E456C4319}" destId="{89AE7FD3-2848-49A2-B46A-C74A987637AF}" srcOrd="3" destOrd="0" parTransId="{6F702121-02B4-4726-87C8-0B2168177F78}" sibTransId="{D48FD3ED-086B-4B72-94F4-6FF11DCC5FC1}"/>
    <dgm:cxn modelId="{E2A5D65E-3A39-410B-AEB8-5AFBBDED8942}" srcId="{FA810C56-8940-4905-92A0-6609C13EBBEB}" destId="{38115F1B-C482-4BB0-8E96-B397C9A3073A}" srcOrd="0" destOrd="0" parTransId="{951AC10E-2333-40FE-B935-65CA1D5860FB}" sibTransId="{2B4BAC9A-7C29-4E9C-9E64-7AB560F56537}"/>
    <dgm:cxn modelId="{F37C2365-33A1-4B94-B7E2-110C37C22857}" type="presOf" srcId="{20246847-918C-4BB2-897D-D1C261CFCCD3}" destId="{8DB8E989-4DA7-42FC-8DFA-D725C2B3284C}" srcOrd="0" destOrd="0" presId="urn:microsoft.com/office/officeart/2005/8/layout/hierarchy4"/>
    <dgm:cxn modelId="{DB188575-2961-432B-8B5F-98CE1FD0284E}" srcId="{E2C64B73-C8EA-4732-B4B0-CF0E456C4319}" destId="{FCCE6EFF-F90A-414E-8906-69970A492C52}" srcOrd="2" destOrd="0" parTransId="{D6900D9E-FE4C-4F4D-A241-D7418DF15D23}" sibTransId="{E1ABF695-6EE7-4BDE-8F5E-2D9C8FA3817C}"/>
    <dgm:cxn modelId="{23B2A319-6ECF-4C6A-A6A8-E19699347378}" type="presOf" srcId="{E2C64B73-C8EA-4732-B4B0-CF0E456C4319}" destId="{07E7DC0A-DCD6-414E-8D09-246BAE429DC3}" srcOrd="0" destOrd="0" presId="urn:microsoft.com/office/officeart/2005/8/layout/hierarchy4"/>
    <dgm:cxn modelId="{66990D96-3948-4824-94F7-4E6620DF5EAD}" srcId="{6349A23B-5227-43D0-821A-A5B42BA377EB}" destId="{FA810C56-8940-4905-92A0-6609C13EBBEB}" srcOrd="1" destOrd="0" parTransId="{0C52107A-0195-4A7B-B7FE-47C725468533}" sibTransId="{29387E9B-9EB8-49AA-91CD-B84097667822}"/>
    <dgm:cxn modelId="{B4D56383-72E2-4071-A524-9A5079D61687}" type="presOf" srcId="{3DEBAF4E-DD95-4A8A-847E-C39C6EE40BE1}" destId="{2A6BB40C-89A2-463D-89DE-AED487BC26F3}" srcOrd="0" destOrd="0" presId="urn:microsoft.com/office/officeart/2005/8/layout/hierarchy4"/>
    <dgm:cxn modelId="{42B9B170-B302-40E2-90FE-1387A01871AB}" srcId="{E2C64B73-C8EA-4732-B4B0-CF0E456C4319}" destId="{1908E6C4-5D79-46EA-9F21-73EEBADD3A5C}" srcOrd="7" destOrd="0" parTransId="{088718AE-0003-4BB8-9B73-8CF6CDE7DE99}" sibTransId="{C1C95BF6-0BF6-43F0-9755-6B57A4513423}"/>
    <dgm:cxn modelId="{D8561405-2E64-4DDE-8B95-0DD00E559158}" srcId="{E2C64B73-C8EA-4732-B4B0-CF0E456C4319}" destId="{B1697441-31E8-43EF-B49C-40D8C1AB95F7}" srcOrd="0" destOrd="0" parTransId="{78565599-A41F-422B-A8D4-BE4C3A6CDCD9}" sibTransId="{DF989C26-EC15-41C6-A10E-7CCCCFCCDA29}"/>
    <dgm:cxn modelId="{BF0326F7-DB64-4A95-9CBC-81B99052FD14}" type="presOf" srcId="{FA810C56-8940-4905-92A0-6609C13EBBEB}" destId="{3480017A-B725-4D62-9736-5EF1117E100D}" srcOrd="0" destOrd="0" presId="urn:microsoft.com/office/officeart/2005/8/layout/hierarchy4"/>
    <dgm:cxn modelId="{14CE7D79-EB11-4D33-B195-981ECC6984B8}" type="presOf" srcId="{B57E46D8-66B7-4821-9872-7697D9ED6A00}" destId="{4C947B07-FFB1-4947-9CA7-A37E63856558}" srcOrd="0" destOrd="0" presId="urn:microsoft.com/office/officeart/2005/8/layout/hierarchy4"/>
    <dgm:cxn modelId="{4320C828-2DBF-4D87-928E-404BB4C4F65E}" srcId="{3DEBAF4E-DD95-4A8A-847E-C39C6EE40BE1}" destId="{06FE822E-9941-48C0-BE45-D9C0D0E5DFDA}" srcOrd="0" destOrd="0" parTransId="{832D6D8D-6221-43B4-8FDC-07F9E8C6E46F}" sibTransId="{8C858F37-E299-4FF6-8AE6-6A1BC8F38B6F}"/>
    <dgm:cxn modelId="{7FEF0708-58AD-4F3A-B1CA-9372C0618F21}" type="presOf" srcId="{6349A23B-5227-43D0-821A-A5B42BA377EB}" destId="{2F8C9FB4-7E1E-4E09-BD20-04C4EA838315}" srcOrd="0" destOrd="0" presId="urn:microsoft.com/office/officeart/2005/8/layout/hierarchy4"/>
    <dgm:cxn modelId="{40E81093-B8E0-41FF-9CF4-141732A6121D}" type="presOf" srcId="{38115F1B-C482-4BB0-8E96-B397C9A3073A}" destId="{A184EA27-CD7E-4055-840B-3330A37631CF}" srcOrd="0" destOrd="0" presId="urn:microsoft.com/office/officeart/2005/8/layout/hierarchy4"/>
    <dgm:cxn modelId="{334C838C-4AF1-4B09-BA75-DDF114A10EEE}" type="presOf" srcId="{B1697441-31E8-43EF-B49C-40D8C1AB95F7}" destId="{492FBF63-3F10-4879-8148-F10B51757EA1}" srcOrd="0" destOrd="0" presId="urn:microsoft.com/office/officeart/2005/8/layout/hierarchy4"/>
    <dgm:cxn modelId="{5E86EF6E-AAFC-47DC-B164-925246D564F1}" type="presOf" srcId="{DEFB3B8A-2C39-4DE4-9020-36A3EDF37623}" destId="{95395E1A-E602-4D4B-863A-6DDBDBB870B9}" srcOrd="0" destOrd="0" presId="urn:microsoft.com/office/officeart/2005/8/layout/hierarchy4"/>
    <dgm:cxn modelId="{A9134B2E-E05B-45A1-8E1B-C00AB95FBED3}" srcId="{E2C64B73-C8EA-4732-B4B0-CF0E456C4319}" destId="{B57E46D8-66B7-4821-9872-7697D9ED6A00}" srcOrd="1" destOrd="0" parTransId="{41690175-3EAF-43B3-A19D-3D2932BF1D9A}" sibTransId="{742255A4-68BB-4A28-9CC4-A0B925CD7A4D}"/>
    <dgm:cxn modelId="{16CF3C7C-B8FA-4F8C-9867-18EBA9A5BF54}" srcId="{E2C64B73-C8EA-4732-B4B0-CF0E456C4319}" destId="{2D142409-0C70-4A7B-B087-FD54EBB9BAEC}" srcOrd="6" destOrd="0" parTransId="{7F0D2065-1D92-4EC2-BABB-8460E61D8445}" sibTransId="{1B0E856E-902B-4272-B04A-70278F1E750D}"/>
    <dgm:cxn modelId="{A135F21E-59C1-49DA-A0E1-96A8AECAEE4E}" type="presOf" srcId="{4E02FF9D-79BF-487A-B327-1E217635DEFB}" destId="{087DB66B-F96A-41A0-B6C0-24C4C77C9BBD}" srcOrd="0" destOrd="0" presId="urn:microsoft.com/office/officeart/2005/8/layout/hierarchy4"/>
    <dgm:cxn modelId="{B673E98D-557A-4C94-A124-20112D7645CB}" type="presOf" srcId="{CB5522D8-021C-4B22-A381-F360074A6F9C}" destId="{30AECE2C-7288-4D2D-A32C-0C8A1BB98437}" srcOrd="0" destOrd="0" presId="urn:microsoft.com/office/officeart/2005/8/layout/hierarchy4"/>
    <dgm:cxn modelId="{E99BA8D7-5B87-4757-8D6C-E0547DE5B029}" srcId="{E2C64B73-C8EA-4732-B4B0-CF0E456C4319}" destId="{BA3215A0-B88D-48EF-8BD7-C30BEA300CEB}" srcOrd="4" destOrd="0" parTransId="{7731D01C-F933-4672-822A-C7C79FB68ADF}" sibTransId="{4E0BD671-8299-4E8E-8D5C-77B3BC87BAD6}"/>
    <dgm:cxn modelId="{A53EAE68-11BE-449F-8582-7C1FE595A8A9}" type="presOf" srcId="{2D142409-0C70-4A7B-B087-FD54EBB9BAEC}" destId="{7E25D5D3-C971-4CD8-98E3-38C681F32A1E}" srcOrd="0" destOrd="0" presId="urn:microsoft.com/office/officeart/2005/8/layout/hierarchy4"/>
    <dgm:cxn modelId="{AEDA48FA-6C3C-4BE6-B417-EBAC443341BD}" type="presOf" srcId="{42798995-1853-4DC4-8A57-2AD46DB09999}" destId="{D2CC0002-EC76-4843-BBF4-E5445C4E4DF3}" srcOrd="0" destOrd="0" presId="urn:microsoft.com/office/officeart/2005/8/layout/hierarchy4"/>
    <dgm:cxn modelId="{FB665D55-5B51-44D7-A186-279E7F761FDF}" type="presParOf" srcId="{8DB8E989-4DA7-42FC-8DFA-D725C2B3284C}" destId="{A1E78FEF-24FB-4CBD-8948-4325A1B5910A}" srcOrd="0" destOrd="0" presId="urn:microsoft.com/office/officeart/2005/8/layout/hierarchy4"/>
    <dgm:cxn modelId="{CF3E2EAE-F4D9-4FF8-B914-736DB3ACA92A}" type="presParOf" srcId="{A1E78FEF-24FB-4CBD-8948-4325A1B5910A}" destId="{2F8C9FB4-7E1E-4E09-BD20-04C4EA838315}" srcOrd="0" destOrd="0" presId="urn:microsoft.com/office/officeart/2005/8/layout/hierarchy4"/>
    <dgm:cxn modelId="{B7DA84A7-253F-4AF0-8E26-111A8292E203}" type="presParOf" srcId="{A1E78FEF-24FB-4CBD-8948-4325A1B5910A}" destId="{79F34970-056E-478A-9272-31196DE7410D}" srcOrd="1" destOrd="0" presId="urn:microsoft.com/office/officeart/2005/8/layout/hierarchy4"/>
    <dgm:cxn modelId="{8E639792-6EB0-4E39-BE98-5C3862DC19FF}" type="presParOf" srcId="{A1E78FEF-24FB-4CBD-8948-4325A1B5910A}" destId="{6D2FA44E-E39A-47ED-86FB-FC65BDA62385}" srcOrd="2" destOrd="0" presId="urn:microsoft.com/office/officeart/2005/8/layout/hierarchy4"/>
    <dgm:cxn modelId="{25F6BA70-0EF0-4A21-9E87-11D3407BB3BB}" type="presParOf" srcId="{6D2FA44E-E39A-47ED-86FB-FC65BDA62385}" destId="{BB577E70-40AE-4BAC-B825-8EE16B44ECB6}" srcOrd="0" destOrd="0" presId="urn:microsoft.com/office/officeart/2005/8/layout/hierarchy4"/>
    <dgm:cxn modelId="{4EB4F096-E9E6-4F88-977B-A1E32B6A918B}" type="presParOf" srcId="{BB577E70-40AE-4BAC-B825-8EE16B44ECB6}" destId="{07E7DC0A-DCD6-414E-8D09-246BAE429DC3}" srcOrd="0" destOrd="0" presId="urn:microsoft.com/office/officeart/2005/8/layout/hierarchy4"/>
    <dgm:cxn modelId="{B4B100C7-E31B-4B7D-B02E-5D432EEE875C}" type="presParOf" srcId="{BB577E70-40AE-4BAC-B825-8EE16B44ECB6}" destId="{D69E2900-4A3F-4379-A51B-AB8EA159C310}" srcOrd="1" destOrd="0" presId="urn:microsoft.com/office/officeart/2005/8/layout/hierarchy4"/>
    <dgm:cxn modelId="{537D18A4-DD2C-4ECB-A72F-A1BA23E9F884}" type="presParOf" srcId="{BB577E70-40AE-4BAC-B825-8EE16B44ECB6}" destId="{13899B26-8076-4119-865C-49114AD4BD88}" srcOrd="2" destOrd="0" presId="urn:microsoft.com/office/officeart/2005/8/layout/hierarchy4"/>
    <dgm:cxn modelId="{B8373C7A-9301-476F-A49F-BEF7B4F46B39}" type="presParOf" srcId="{13899B26-8076-4119-865C-49114AD4BD88}" destId="{FACE9C66-42AC-45E4-8579-DB0F4DD1EC36}" srcOrd="0" destOrd="0" presId="urn:microsoft.com/office/officeart/2005/8/layout/hierarchy4"/>
    <dgm:cxn modelId="{4AB3680F-4911-42B6-9830-2557444AC113}" type="presParOf" srcId="{FACE9C66-42AC-45E4-8579-DB0F4DD1EC36}" destId="{492FBF63-3F10-4879-8148-F10B51757EA1}" srcOrd="0" destOrd="0" presId="urn:microsoft.com/office/officeart/2005/8/layout/hierarchy4"/>
    <dgm:cxn modelId="{DC1EDBDE-C68F-4A59-ABCA-B04B652C55FC}" type="presParOf" srcId="{FACE9C66-42AC-45E4-8579-DB0F4DD1EC36}" destId="{1543668D-5242-4B22-8A71-A3993D14848F}" srcOrd="1" destOrd="0" presId="urn:microsoft.com/office/officeart/2005/8/layout/hierarchy4"/>
    <dgm:cxn modelId="{F8B3C79E-F14A-4B8E-9795-06A5218B3189}" type="presParOf" srcId="{13899B26-8076-4119-865C-49114AD4BD88}" destId="{F27E59C2-89C2-4189-9999-3A5A5528A669}" srcOrd="1" destOrd="0" presId="urn:microsoft.com/office/officeart/2005/8/layout/hierarchy4"/>
    <dgm:cxn modelId="{656F502A-8F5B-4BC7-84DC-F60F3D6D214E}" type="presParOf" srcId="{13899B26-8076-4119-865C-49114AD4BD88}" destId="{0A3F5FED-D34A-4819-9F14-A713766ABE13}" srcOrd="2" destOrd="0" presId="urn:microsoft.com/office/officeart/2005/8/layout/hierarchy4"/>
    <dgm:cxn modelId="{A38541BC-4866-4839-8CB5-6310388F42BA}" type="presParOf" srcId="{0A3F5FED-D34A-4819-9F14-A713766ABE13}" destId="{4C947B07-FFB1-4947-9CA7-A37E63856558}" srcOrd="0" destOrd="0" presId="urn:microsoft.com/office/officeart/2005/8/layout/hierarchy4"/>
    <dgm:cxn modelId="{F9660E5C-7261-42CF-B545-8BC453780B97}" type="presParOf" srcId="{0A3F5FED-D34A-4819-9F14-A713766ABE13}" destId="{EDD2F0B3-AB85-4E0C-ACBA-228E011CE673}" srcOrd="1" destOrd="0" presId="urn:microsoft.com/office/officeart/2005/8/layout/hierarchy4"/>
    <dgm:cxn modelId="{8163EE87-3ED1-46A1-80FC-31560EDFD956}" type="presParOf" srcId="{13899B26-8076-4119-865C-49114AD4BD88}" destId="{0818BDD4-35D3-4DFB-992B-DD1A18DD99AD}" srcOrd="3" destOrd="0" presId="urn:microsoft.com/office/officeart/2005/8/layout/hierarchy4"/>
    <dgm:cxn modelId="{CCC5B923-A149-4D51-85DA-CD7DADFB2E9D}" type="presParOf" srcId="{13899B26-8076-4119-865C-49114AD4BD88}" destId="{FAB95F1C-4F19-4936-9261-3CDB2720A6B9}" srcOrd="4" destOrd="0" presId="urn:microsoft.com/office/officeart/2005/8/layout/hierarchy4"/>
    <dgm:cxn modelId="{36A3FED8-F5B0-4EA4-80AC-5FB5BD87CFE8}" type="presParOf" srcId="{FAB95F1C-4F19-4936-9261-3CDB2720A6B9}" destId="{7F66A261-45B1-4EA0-A5C7-9DB861CB9C45}" srcOrd="0" destOrd="0" presId="urn:microsoft.com/office/officeart/2005/8/layout/hierarchy4"/>
    <dgm:cxn modelId="{25005FEB-7974-48EB-AFF2-9D98310F9922}" type="presParOf" srcId="{FAB95F1C-4F19-4936-9261-3CDB2720A6B9}" destId="{A84558FB-80C0-4535-9F86-2DEDF54B62CA}" srcOrd="1" destOrd="0" presId="urn:microsoft.com/office/officeart/2005/8/layout/hierarchy4"/>
    <dgm:cxn modelId="{60525901-A5F9-424C-869E-63947449A311}" type="presParOf" srcId="{13899B26-8076-4119-865C-49114AD4BD88}" destId="{2C6B075E-1CAF-4DBC-80CC-8E746B78F5DA}" srcOrd="5" destOrd="0" presId="urn:microsoft.com/office/officeart/2005/8/layout/hierarchy4"/>
    <dgm:cxn modelId="{FE18A772-16BB-481B-8AAC-539A43875F44}" type="presParOf" srcId="{13899B26-8076-4119-865C-49114AD4BD88}" destId="{C520C17A-1FB1-44A6-BC1A-DC7A2E455092}" srcOrd="6" destOrd="0" presId="urn:microsoft.com/office/officeart/2005/8/layout/hierarchy4"/>
    <dgm:cxn modelId="{C140D68D-054D-4166-A04B-8ACF5D2C9984}" type="presParOf" srcId="{C520C17A-1FB1-44A6-BC1A-DC7A2E455092}" destId="{FC49103F-67A2-4BD8-A786-4E673C1D5A62}" srcOrd="0" destOrd="0" presId="urn:microsoft.com/office/officeart/2005/8/layout/hierarchy4"/>
    <dgm:cxn modelId="{D91943FE-0DC2-43C8-A847-E2BDA6FE7B0C}" type="presParOf" srcId="{C520C17A-1FB1-44A6-BC1A-DC7A2E455092}" destId="{CED8C3FE-23A6-41A8-BDB7-C0E3F37DC2E5}" srcOrd="1" destOrd="0" presId="urn:microsoft.com/office/officeart/2005/8/layout/hierarchy4"/>
    <dgm:cxn modelId="{82E3FF2F-CCD2-4693-A2D0-877239F5E980}" type="presParOf" srcId="{13899B26-8076-4119-865C-49114AD4BD88}" destId="{970871EB-0231-4907-8548-7FAD6309B72C}" srcOrd="7" destOrd="0" presId="urn:microsoft.com/office/officeart/2005/8/layout/hierarchy4"/>
    <dgm:cxn modelId="{B5472FDA-41DF-4C21-9BA9-832A5A45D903}" type="presParOf" srcId="{13899B26-8076-4119-865C-49114AD4BD88}" destId="{70E75BE3-A874-4E51-B634-25633331D0B4}" srcOrd="8" destOrd="0" presId="urn:microsoft.com/office/officeart/2005/8/layout/hierarchy4"/>
    <dgm:cxn modelId="{3194BDD4-1893-46C4-AAA7-D3DF917DEB09}" type="presParOf" srcId="{70E75BE3-A874-4E51-B634-25633331D0B4}" destId="{9CA8311C-82E0-4A2D-994B-BC5274A14AB7}" srcOrd="0" destOrd="0" presId="urn:microsoft.com/office/officeart/2005/8/layout/hierarchy4"/>
    <dgm:cxn modelId="{E0FBF7F6-8FBF-4423-953C-B2A41C32709F}" type="presParOf" srcId="{70E75BE3-A874-4E51-B634-25633331D0B4}" destId="{C8F94357-5F59-43B4-B2E5-93C86AF95FCD}" srcOrd="1" destOrd="0" presId="urn:microsoft.com/office/officeart/2005/8/layout/hierarchy4"/>
    <dgm:cxn modelId="{34F90B4F-42B4-4A5B-B9A2-9456E96759FA}" type="presParOf" srcId="{13899B26-8076-4119-865C-49114AD4BD88}" destId="{01D9FD51-222A-442C-9EF5-03EE2F04BD78}" srcOrd="9" destOrd="0" presId="urn:microsoft.com/office/officeart/2005/8/layout/hierarchy4"/>
    <dgm:cxn modelId="{61198A2E-132C-4964-A327-F71CFEDBE502}" type="presParOf" srcId="{13899B26-8076-4119-865C-49114AD4BD88}" destId="{A3C2BF2A-42B5-4547-9B46-F1C4BFEADAA4}" srcOrd="10" destOrd="0" presId="urn:microsoft.com/office/officeart/2005/8/layout/hierarchy4"/>
    <dgm:cxn modelId="{02A74707-A0A1-4347-BC02-B284FB565DCE}" type="presParOf" srcId="{A3C2BF2A-42B5-4547-9B46-F1C4BFEADAA4}" destId="{30AECE2C-7288-4D2D-A32C-0C8A1BB98437}" srcOrd="0" destOrd="0" presId="urn:microsoft.com/office/officeart/2005/8/layout/hierarchy4"/>
    <dgm:cxn modelId="{BE46A150-057A-4454-BD9D-B9E0D850053C}" type="presParOf" srcId="{A3C2BF2A-42B5-4547-9B46-F1C4BFEADAA4}" destId="{ECFE48BE-4DF0-4F5E-B1DE-3461D3209B97}" srcOrd="1" destOrd="0" presId="urn:microsoft.com/office/officeart/2005/8/layout/hierarchy4"/>
    <dgm:cxn modelId="{39964A07-E35B-4239-9D72-6740AB3CDD5E}" type="presParOf" srcId="{13899B26-8076-4119-865C-49114AD4BD88}" destId="{E49A4488-AE45-4C9E-A061-B60D35AE12C8}" srcOrd="11" destOrd="0" presId="urn:microsoft.com/office/officeart/2005/8/layout/hierarchy4"/>
    <dgm:cxn modelId="{7BB0D7A2-C9A2-4BD8-BEF6-D7ADC6363292}" type="presParOf" srcId="{13899B26-8076-4119-865C-49114AD4BD88}" destId="{C8E67BF9-4E03-41E7-83E1-E77C76264179}" srcOrd="12" destOrd="0" presId="urn:microsoft.com/office/officeart/2005/8/layout/hierarchy4"/>
    <dgm:cxn modelId="{5B756178-D50E-4C17-AE75-F4D4075A672D}" type="presParOf" srcId="{C8E67BF9-4E03-41E7-83E1-E77C76264179}" destId="{7E25D5D3-C971-4CD8-98E3-38C681F32A1E}" srcOrd="0" destOrd="0" presId="urn:microsoft.com/office/officeart/2005/8/layout/hierarchy4"/>
    <dgm:cxn modelId="{BFB27534-7D8F-4342-8C95-672D627DC795}" type="presParOf" srcId="{C8E67BF9-4E03-41E7-83E1-E77C76264179}" destId="{352F39BF-10B9-4FAB-88F7-60BC7CCADDB3}" srcOrd="1" destOrd="0" presId="urn:microsoft.com/office/officeart/2005/8/layout/hierarchy4"/>
    <dgm:cxn modelId="{32716223-1D8F-4002-A0D6-64AB9A24FA51}" type="presParOf" srcId="{13899B26-8076-4119-865C-49114AD4BD88}" destId="{8AF36B10-6D9A-4FB3-BC28-76B8FB2E8A28}" srcOrd="13" destOrd="0" presId="urn:microsoft.com/office/officeart/2005/8/layout/hierarchy4"/>
    <dgm:cxn modelId="{F004833E-500C-4D60-B17A-218F755C2E5B}" type="presParOf" srcId="{13899B26-8076-4119-865C-49114AD4BD88}" destId="{C51B85D9-1EAF-4951-975C-CA954FF72113}" srcOrd="14" destOrd="0" presId="urn:microsoft.com/office/officeart/2005/8/layout/hierarchy4"/>
    <dgm:cxn modelId="{212B6F9C-D899-4D9E-80AD-0B94F5DE7A60}" type="presParOf" srcId="{C51B85D9-1EAF-4951-975C-CA954FF72113}" destId="{C7AEBE14-B3A7-41C3-947E-745BC450CCA6}" srcOrd="0" destOrd="0" presId="urn:microsoft.com/office/officeart/2005/8/layout/hierarchy4"/>
    <dgm:cxn modelId="{F272B8EC-C57C-48E0-AD24-322F21E7903F}" type="presParOf" srcId="{C51B85D9-1EAF-4951-975C-CA954FF72113}" destId="{34E3A56D-5A4A-4F31-8595-4CF5E4D584C3}" srcOrd="1" destOrd="0" presId="urn:microsoft.com/office/officeart/2005/8/layout/hierarchy4"/>
    <dgm:cxn modelId="{99F03ECE-3D55-4FCA-8A8E-56F31233AB21}" type="presParOf" srcId="{6D2FA44E-E39A-47ED-86FB-FC65BDA62385}" destId="{19B6796A-4932-418C-8393-CAE507844AFE}" srcOrd="1" destOrd="0" presId="urn:microsoft.com/office/officeart/2005/8/layout/hierarchy4"/>
    <dgm:cxn modelId="{B7D62695-8D85-4B2F-A9AE-8DE63EFD2A3F}" type="presParOf" srcId="{6D2FA44E-E39A-47ED-86FB-FC65BDA62385}" destId="{B91F4A3E-674F-497A-A6FA-5933FE478AF7}" srcOrd="2" destOrd="0" presId="urn:microsoft.com/office/officeart/2005/8/layout/hierarchy4"/>
    <dgm:cxn modelId="{81046E3E-2FC0-4571-986F-2620781C4D69}" type="presParOf" srcId="{B91F4A3E-674F-497A-A6FA-5933FE478AF7}" destId="{3480017A-B725-4D62-9736-5EF1117E100D}" srcOrd="0" destOrd="0" presId="urn:microsoft.com/office/officeart/2005/8/layout/hierarchy4"/>
    <dgm:cxn modelId="{0CD889F6-95A3-4D31-B7A8-B317457D1ED8}" type="presParOf" srcId="{B91F4A3E-674F-497A-A6FA-5933FE478AF7}" destId="{F3D67771-99E2-4032-B0C1-DE6FD521B703}" srcOrd="1" destOrd="0" presId="urn:microsoft.com/office/officeart/2005/8/layout/hierarchy4"/>
    <dgm:cxn modelId="{97C5E352-7126-4B91-92F2-2803A7F31543}" type="presParOf" srcId="{B91F4A3E-674F-497A-A6FA-5933FE478AF7}" destId="{E3DC3F27-1431-45ED-AD30-2D5C454FFF96}" srcOrd="2" destOrd="0" presId="urn:microsoft.com/office/officeart/2005/8/layout/hierarchy4"/>
    <dgm:cxn modelId="{EBDB4C9F-4643-416E-AA7D-6E5C0CD2B803}" type="presParOf" srcId="{E3DC3F27-1431-45ED-AD30-2D5C454FFF96}" destId="{A6310364-76B5-416C-AE77-438758AA977B}" srcOrd="0" destOrd="0" presId="urn:microsoft.com/office/officeart/2005/8/layout/hierarchy4"/>
    <dgm:cxn modelId="{F053E519-056E-4C30-9B00-1F41F600414C}" type="presParOf" srcId="{A6310364-76B5-416C-AE77-438758AA977B}" destId="{A184EA27-CD7E-4055-840B-3330A37631CF}" srcOrd="0" destOrd="0" presId="urn:microsoft.com/office/officeart/2005/8/layout/hierarchy4"/>
    <dgm:cxn modelId="{B7777688-F149-471E-AD25-EEC6111253B4}" type="presParOf" srcId="{A6310364-76B5-416C-AE77-438758AA977B}" destId="{0233C80D-80B1-40D9-BBA9-C97970FC4898}" srcOrd="1" destOrd="0" presId="urn:microsoft.com/office/officeart/2005/8/layout/hierarchy4"/>
    <dgm:cxn modelId="{8F22F536-92F8-423A-897B-282A739141F2}" type="presParOf" srcId="{E3DC3F27-1431-45ED-AD30-2D5C454FFF96}" destId="{CFAD692E-9DFD-47DF-AD86-1D1D499B57A4}" srcOrd="1" destOrd="0" presId="urn:microsoft.com/office/officeart/2005/8/layout/hierarchy4"/>
    <dgm:cxn modelId="{396A3211-C087-4D55-ABA9-94E9CF316B41}" type="presParOf" srcId="{E3DC3F27-1431-45ED-AD30-2D5C454FFF96}" destId="{C32BB42A-2D11-446F-BC0A-4BC1C042DA31}" srcOrd="2" destOrd="0" presId="urn:microsoft.com/office/officeart/2005/8/layout/hierarchy4"/>
    <dgm:cxn modelId="{EF71D94C-7021-4966-B92D-1E65E18CC9C8}" type="presParOf" srcId="{C32BB42A-2D11-446F-BC0A-4BC1C042DA31}" destId="{087DB66B-F96A-41A0-B6C0-24C4C77C9BBD}" srcOrd="0" destOrd="0" presId="urn:microsoft.com/office/officeart/2005/8/layout/hierarchy4"/>
    <dgm:cxn modelId="{9E4FAB72-25DA-42A9-BD19-C62504381E52}" type="presParOf" srcId="{C32BB42A-2D11-446F-BC0A-4BC1C042DA31}" destId="{85392684-CF71-4AE9-B47E-4D55BD63B855}" srcOrd="1" destOrd="0" presId="urn:microsoft.com/office/officeart/2005/8/layout/hierarchy4"/>
    <dgm:cxn modelId="{4928A0AE-6973-4E79-9CAC-D049E39A0A05}" type="presParOf" srcId="{E3DC3F27-1431-45ED-AD30-2D5C454FFF96}" destId="{38819068-11C7-47F2-9883-43BE3AB08310}" srcOrd="3" destOrd="0" presId="urn:microsoft.com/office/officeart/2005/8/layout/hierarchy4"/>
    <dgm:cxn modelId="{F0641CBE-FA9E-4763-A6F6-9E72D5507BAD}" type="presParOf" srcId="{E3DC3F27-1431-45ED-AD30-2D5C454FFF96}" destId="{12DB8104-DC50-4EF3-B46F-FD20DC2D2FCC}" srcOrd="4" destOrd="0" presId="urn:microsoft.com/office/officeart/2005/8/layout/hierarchy4"/>
    <dgm:cxn modelId="{50022E12-B2B3-4564-80FA-C3B5D63C6195}" type="presParOf" srcId="{12DB8104-DC50-4EF3-B46F-FD20DC2D2FCC}" destId="{58714FC3-6384-49E9-A646-4FF2D4E17319}" srcOrd="0" destOrd="0" presId="urn:microsoft.com/office/officeart/2005/8/layout/hierarchy4"/>
    <dgm:cxn modelId="{939683F5-53AD-45FC-A9A4-1B9789684268}" type="presParOf" srcId="{12DB8104-DC50-4EF3-B46F-FD20DC2D2FCC}" destId="{132A1005-C743-4573-A792-09018762C2A0}" srcOrd="1" destOrd="0" presId="urn:microsoft.com/office/officeart/2005/8/layout/hierarchy4"/>
    <dgm:cxn modelId="{C3B49EB7-2C33-4670-9C60-71AE67ABEEE3}" type="presParOf" srcId="{E3DC3F27-1431-45ED-AD30-2D5C454FFF96}" destId="{4B58B4B3-160A-48D5-8A74-3765023B7199}" srcOrd="5" destOrd="0" presId="urn:microsoft.com/office/officeart/2005/8/layout/hierarchy4"/>
    <dgm:cxn modelId="{8EFFBA17-E1E5-4E77-B6D2-7A364111E412}" type="presParOf" srcId="{E3DC3F27-1431-45ED-AD30-2D5C454FFF96}" destId="{B1F943C4-4CD1-4F8D-9439-19D996AA873E}" srcOrd="6" destOrd="0" presId="urn:microsoft.com/office/officeart/2005/8/layout/hierarchy4"/>
    <dgm:cxn modelId="{7C00512C-5767-435F-93D6-2CD3B662E9FB}" type="presParOf" srcId="{B1F943C4-4CD1-4F8D-9439-19D996AA873E}" destId="{95395E1A-E602-4D4B-863A-6DDBDBB870B9}" srcOrd="0" destOrd="0" presId="urn:microsoft.com/office/officeart/2005/8/layout/hierarchy4"/>
    <dgm:cxn modelId="{C8C5A481-C838-4FFF-B2B7-8B23FFE569F7}" type="presParOf" srcId="{B1F943C4-4CD1-4F8D-9439-19D996AA873E}" destId="{E1692A32-FA13-4697-B952-E10C2B5ADB70}" srcOrd="1" destOrd="0" presId="urn:microsoft.com/office/officeart/2005/8/layout/hierarchy4"/>
    <dgm:cxn modelId="{CBB43FA2-CE2C-4413-8C3D-16A9E1785F83}" type="presParOf" srcId="{E3DC3F27-1431-45ED-AD30-2D5C454FFF96}" destId="{7D4E5BB4-45DE-45F1-A590-22A7FC3D9D07}" srcOrd="7" destOrd="0" presId="urn:microsoft.com/office/officeart/2005/8/layout/hierarchy4"/>
    <dgm:cxn modelId="{A82B36D7-1ACD-4F0D-9EC0-45224818771E}" type="presParOf" srcId="{E3DC3F27-1431-45ED-AD30-2D5C454FFF96}" destId="{2D9753CF-73EE-4006-AF02-7475BA453D9F}" srcOrd="8" destOrd="0" presId="urn:microsoft.com/office/officeart/2005/8/layout/hierarchy4"/>
    <dgm:cxn modelId="{1DA65632-78D5-415F-9439-94980B2BBF27}" type="presParOf" srcId="{2D9753CF-73EE-4006-AF02-7475BA453D9F}" destId="{D2CC0002-EC76-4843-BBF4-E5445C4E4DF3}" srcOrd="0" destOrd="0" presId="urn:microsoft.com/office/officeart/2005/8/layout/hierarchy4"/>
    <dgm:cxn modelId="{06E0B2C7-64E7-41BD-96E7-41CD6F8BBBDB}" type="presParOf" srcId="{2D9753CF-73EE-4006-AF02-7475BA453D9F}" destId="{A88F915A-F28C-4767-951D-81D54E840F42}" srcOrd="1" destOrd="0" presId="urn:microsoft.com/office/officeart/2005/8/layout/hierarchy4"/>
    <dgm:cxn modelId="{BFE68984-3F20-4184-857C-3D5BF2A727EA}" type="presParOf" srcId="{6D2FA44E-E39A-47ED-86FB-FC65BDA62385}" destId="{4900C49F-1536-4AD6-BE0D-06B9D7B869F6}" srcOrd="3" destOrd="0" presId="urn:microsoft.com/office/officeart/2005/8/layout/hierarchy4"/>
    <dgm:cxn modelId="{E74329F3-EAF7-488A-8188-07FCBFEB5FF9}" type="presParOf" srcId="{6D2FA44E-E39A-47ED-86FB-FC65BDA62385}" destId="{51997C26-B933-4FE6-B0FF-A0BDA6C97111}" srcOrd="4" destOrd="0" presId="urn:microsoft.com/office/officeart/2005/8/layout/hierarchy4"/>
    <dgm:cxn modelId="{748D3427-825B-449B-A06E-AAA61EB52EC2}" type="presParOf" srcId="{51997C26-B933-4FE6-B0FF-A0BDA6C97111}" destId="{2A6BB40C-89A2-463D-89DE-AED487BC26F3}" srcOrd="0" destOrd="0" presId="urn:microsoft.com/office/officeart/2005/8/layout/hierarchy4"/>
    <dgm:cxn modelId="{A5F52789-6583-4DE5-978F-22595A986EC3}" type="presParOf" srcId="{51997C26-B933-4FE6-B0FF-A0BDA6C97111}" destId="{D723A649-9917-43F0-A44F-2F4C7E8A9BFC}" srcOrd="1" destOrd="0" presId="urn:microsoft.com/office/officeart/2005/8/layout/hierarchy4"/>
    <dgm:cxn modelId="{BE4620B4-6E8F-44BD-A919-DB2200E94678}" type="presParOf" srcId="{51997C26-B933-4FE6-B0FF-A0BDA6C97111}" destId="{03D1ACA5-F7D5-4B49-94A5-A5F5011EE9EA}" srcOrd="2" destOrd="0" presId="urn:microsoft.com/office/officeart/2005/8/layout/hierarchy4"/>
    <dgm:cxn modelId="{8842850A-46EE-46CF-8060-031E30E881BB}" type="presParOf" srcId="{03D1ACA5-F7D5-4B49-94A5-A5F5011EE9EA}" destId="{7DACF941-7C5C-469C-8382-E4183859DCE6}" srcOrd="0" destOrd="0" presId="urn:microsoft.com/office/officeart/2005/8/layout/hierarchy4"/>
    <dgm:cxn modelId="{3A6ED70F-77DB-4266-9D0F-48D758A53482}" type="presParOf" srcId="{7DACF941-7C5C-469C-8382-E4183859DCE6}" destId="{EAD7FE31-9252-491D-A22C-2BACC08042C4}" srcOrd="0" destOrd="0" presId="urn:microsoft.com/office/officeart/2005/8/layout/hierarchy4"/>
    <dgm:cxn modelId="{08E1C754-ED7E-4C7A-B0FD-C5DEDAB5E773}" type="presParOf" srcId="{7DACF941-7C5C-469C-8382-E4183859DCE6}" destId="{879E56EA-AE9D-4F73-B090-D036ADA61534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B65E-207F-4136-B4D9-04B025A00DC2}" type="datetimeFigureOut">
              <a:rPr lang="en-US" smtClean="0"/>
              <a:pPr/>
              <a:t>5/27/2008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4312-6B25-41DD-85EC-A0E02B96D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TheDragon</dc:creator>
  <cp:lastModifiedBy>TheDragon</cp:lastModifiedBy>
  <cp:revision>5</cp:revision>
  <dcterms:created xsi:type="dcterms:W3CDTF">2008-05-27T13:37:03Z</dcterms:created>
  <dcterms:modified xsi:type="dcterms:W3CDTF">2008-05-27T14:38:12Z</dcterms:modified>
</cp:coreProperties>
</file>