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19"/>
    <a:srgbClr val="FFDA16"/>
    <a:srgbClr val="FFC401"/>
    <a:srgbClr val="FF6915"/>
    <a:srgbClr val="FF99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35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802A2-9D2F-4239-A0B6-4F734B9051D7}" type="datetimeFigureOut">
              <a:rPr lang="en-GB" smtClean="0"/>
              <a:t>19/04/2012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0C58C-7736-41CB-BA0C-50FFCC8768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2018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802A2-9D2F-4239-A0B6-4F734B9051D7}" type="datetimeFigureOut">
              <a:rPr lang="en-GB" smtClean="0"/>
              <a:t>19/04/2012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0C58C-7736-41CB-BA0C-50FFCC8768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3706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802A2-9D2F-4239-A0B6-4F734B9051D7}" type="datetimeFigureOut">
              <a:rPr lang="en-GB" smtClean="0"/>
              <a:t>19/04/2012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0C58C-7736-41CB-BA0C-50FFCC8768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4123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802A2-9D2F-4239-A0B6-4F734B9051D7}" type="datetimeFigureOut">
              <a:rPr lang="en-GB" smtClean="0"/>
              <a:t>19/04/2012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0C58C-7736-41CB-BA0C-50FFCC8768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807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802A2-9D2F-4239-A0B6-4F734B9051D7}" type="datetimeFigureOut">
              <a:rPr lang="en-GB" smtClean="0"/>
              <a:t>19/04/2012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0C58C-7736-41CB-BA0C-50FFCC8768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6197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802A2-9D2F-4239-A0B6-4F734B9051D7}" type="datetimeFigureOut">
              <a:rPr lang="en-GB" smtClean="0"/>
              <a:t>19/04/2012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0C58C-7736-41CB-BA0C-50FFCC8768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2123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802A2-9D2F-4239-A0B6-4F734B9051D7}" type="datetimeFigureOut">
              <a:rPr lang="en-GB" smtClean="0"/>
              <a:t>19/04/2012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0C58C-7736-41CB-BA0C-50FFCC8768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9049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802A2-9D2F-4239-A0B6-4F734B9051D7}" type="datetimeFigureOut">
              <a:rPr lang="en-GB" smtClean="0"/>
              <a:t>19/04/2012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0C58C-7736-41CB-BA0C-50FFCC8768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2723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802A2-9D2F-4239-A0B6-4F734B9051D7}" type="datetimeFigureOut">
              <a:rPr lang="en-GB" smtClean="0"/>
              <a:t>19/04/2012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0C58C-7736-41CB-BA0C-50FFCC8768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3751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802A2-9D2F-4239-A0B6-4F734B9051D7}" type="datetimeFigureOut">
              <a:rPr lang="en-GB" smtClean="0"/>
              <a:t>19/04/2012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0C58C-7736-41CB-BA0C-50FFCC8768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528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802A2-9D2F-4239-A0B6-4F734B9051D7}" type="datetimeFigureOut">
              <a:rPr lang="en-GB" smtClean="0"/>
              <a:t>19/04/2012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0C58C-7736-41CB-BA0C-50FFCC8768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4706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A802A2-9D2F-4239-A0B6-4F734B9051D7}" type="datetimeFigureOut">
              <a:rPr lang="en-GB" smtClean="0"/>
              <a:t>19/04/2012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0C58C-7736-41CB-BA0C-50FFCC8768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1707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976629" y="1835567"/>
            <a:ext cx="3190743" cy="3190743"/>
          </a:xfrm>
          <a:prstGeom prst="ellips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1117" y="731079"/>
            <a:ext cx="954319" cy="883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2814" y="2940055"/>
            <a:ext cx="927108" cy="9266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6000" y="2927190"/>
            <a:ext cx="885188" cy="884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1530" y="5271752"/>
            <a:ext cx="921354" cy="9280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Oval 4"/>
          <p:cNvSpPr/>
          <p:nvPr/>
        </p:nvSpPr>
        <p:spPr>
          <a:xfrm>
            <a:off x="4572001" y="1835567"/>
            <a:ext cx="3190743" cy="3190743"/>
          </a:xfrm>
          <a:prstGeom prst="ellipse">
            <a:avLst/>
          </a:prstGeom>
          <a:gradFill flip="none" rotWithShape="1">
            <a:gsLst>
              <a:gs pos="0">
                <a:schemeClr val="accent3">
                  <a:shade val="51000"/>
                  <a:satMod val="130000"/>
                  <a:alpha val="50000"/>
                </a:schemeClr>
              </a:gs>
              <a:gs pos="80000">
                <a:schemeClr val="accent3">
                  <a:shade val="93000"/>
                  <a:satMod val="130000"/>
                  <a:alpha val="50000"/>
                </a:schemeClr>
              </a:gs>
              <a:gs pos="100000">
                <a:schemeClr val="accent3">
                  <a:shade val="94000"/>
                  <a:satMod val="135000"/>
                  <a:alpha val="50000"/>
                </a:schemeClr>
              </a:gs>
            </a:gsLst>
            <a:lin ang="16200000" scaled="0"/>
            <a:tileRect/>
          </a:gradFill>
          <a:ln w="19050" cmpd="sng">
            <a:solidFill>
              <a:schemeClr val="tx1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/>
          <p:cNvSpPr/>
          <p:nvPr/>
        </p:nvSpPr>
        <p:spPr>
          <a:xfrm>
            <a:off x="1381258" y="1835567"/>
            <a:ext cx="3190743" cy="3190743"/>
          </a:xfrm>
          <a:prstGeom prst="ellipse">
            <a:avLst/>
          </a:prstGeom>
          <a:gradFill flip="none" rotWithShape="1">
            <a:gsLst>
              <a:gs pos="0">
                <a:schemeClr val="accent4">
                  <a:shade val="51000"/>
                  <a:satMod val="130000"/>
                  <a:alpha val="50000"/>
                </a:schemeClr>
              </a:gs>
              <a:gs pos="80000">
                <a:schemeClr val="accent4">
                  <a:shade val="93000"/>
                  <a:satMod val="130000"/>
                  <a:alpha val="50000"/>
                </a:schemeClr>
              </a:gs>
              <a:gs pos="100000">
                <a:schemeClr val="accent4">
                  <a:shade val="94000"/>
                  <a:satMod val="135000"/>
                  <a:alpha val="50000"/>
                </a:schemeClr>
              </a:gs>
            </a:gsLst>
            <a:lin ang="16200000" scaled="0"/>
            <a:tileRect/>
          </a:gradFill>
          <a:ln w="19050" cmpd="sng">
            <a:solidFill>
              <a:schemeClr val="tx1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2976629" y="240195"/>
            <a:ext cx="3190743" cy="3190743"/>
          </a:xfrm>
          <a:prstGeom prst="ellipse">
            <a:avLst/>
          </a:prstGeom>
          <a:gradFill flip="none" rotWithShape="1">
            <a:gsLst>
              <a:gs pos="0">
                <a:schemeClr val="accent5">
                  <a:shade val="51000"/>
                  <a:satMod val="130000"/>
                  <a:alpha val="51000"/>
                </a:schemeClr>
              </a:gs>
              <a:gs pos="80000">
                <a:schemeClr val="accent5">
                  <a:shade val="93000"/>
                  <a:satMod val="130000"/>
                  <a:alpha val="51000"/>
                </a:schemeClr>
              </a:gs>
              <a:gs pos="100000">
                <a:schemeClr val="accent5">
                  <a:shade val="94000"/>
                  <a:satMod val="135000"/>
                  <a:alpha val="51000"/>
                </a:schemeClr>
              </a:gs>
            </a:gsLst>
            <a:lin ang="16200000" scaled="0"/>
            <a:tileRect/>
          </a:gradFill>
          <a:ln w="19050" cmpd="sng">
            <a:solidFill>
              <a:schemeClr val="tx1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2976629" y="3430938"/>
            <a:ext cx="3190743" cy="3190743"/>
          </a:xfrm>
          <a:prstGeom prst="ellipse">
            <a:avLst/>
          </a:prstGeom>
          <a:gradFill flip="none" rotWithShape="1">
            <a:gsLst>
              <a:gs pos="0">
                <a:schemeClr val="accent2">
                  <a:shade val="51000"/>
                  <a:satMod val="130000"/>
                  <a:alpha val="48000"/>
                </a:schemeClr>
              </a:gs>
              <a:gs pos="80000">
                <a:schemeClr val="accent2">
                  <a:shade val="93000"/>
                  <a:satMod val="130000"/>
                  <a:alpha val="48000"/>
                </a:schemeClr>
              </a:gs>
              <a:gs pos="100000">
                <a:schemeClr val="accent2">
                  <a:shade val="94000"/>
                  <a:satMod val="135000"/>
                  <a:alpha val="48000"/>
                </a:schemeClr>
              </a:gs>
            </a:gsLst>
            <a:lin ang="16200000" scaled="0"/>
            <a:tileRect/>
          </a:gradFill>
          <a:ln w="19050" cmpd="sng"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Diamond 1"/>
          <p:cNvSpPr/>
          <p:nvPr/>
        </p:nvSpPr>
        <p:spPr>
          <a:xfrm>
            <a:off x="4449280" y="56114"/>
            <a:ext cx="245442" cy="368163"/>
          </a:xfrm>
          <a:prstGeom prst="diamond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iamond 11"/>
          <p:cNvSpPr/>
          <p:nvPr/>
        </p:nvSpPr>
        <p:spPr>
          <a:xfrm>
            <a:off x="7640022" y="3185497"/>
            <a:ext cx="245442" cy="368163"/>
          </a:xfrm>
          <a:prstGeom prst="diamond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iamond 12"/>
          <p:cNvSpPr/>
          <p:nvPr/>
        </p:nvSpPr>
        <p:spPr>
          <a:xfrm>
            <a:off x="1258537" y="3185497"/>
            <a:ext cx="245442" cy="368163"/>
          </a:xfrm>
          <a:prstGeom prst="diamond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iamond 13"/>
          <p:cNvSpPr/>
          <p:nvPr/>
        </p:nvSpPr>
        <p:spPr>
          <a:xfrm>
            <a:off x="4449280" y="6427373"/>
            <a:ext cx="245442" cy="368163"/>
          </a:xfrm>
          <a:prstGeom prst="diamond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Diamond 44"/>
          <p:cNvSpPr/>
          <p:nvPr/>
        </p:nvSpPr>
        <p:spPr>
          <a:xfrm>
            <a:off x="6097058" y="1769716"/>
            <a:ext cx="138546" cy="140537"/>
          </a:xfrm>
          <a:prstGeom prst="diamond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Diamond 45"/>
          <p:cNvSpPr/>
          <p:nvPr/>
        </p:nvSpPr>
        <p:spPr>
          <a:xfrm>
            <a:off x="5294406" y="1983027"/>
            <a:ext cx="138546" cy="140537"/>
          </a:xfrm>
          <a:prstGeom prst="diamond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Diamond 46"/>
          <p:cNvSpPr/>
          <p:nvPr/>
        </p:nvSpPr>
        <p:spPr>
          <a:xfrm>
            <a:off x="5881254" y="2568817"/>
            <a:ext cx="138546" cy="140537"/>
          </a:xfrm>
          <a:prstGeom prst="diamond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Diamond 47"/>
          <p:cNvSpPr/>
          <p:nvPr/>
        </p:nvSpPr>
        <p:spPr>
          <a:xfrm>
            <a:off x="3695696" y="1983026"/>
            <a:ext cx="138546" cy="140537"/>
          </a:xfrm>
          <a:prstGeom prst="diamond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Diamond 48"/>
          <p:cNvSpPr/>
          <p:nvPr/>
        </p:nvSpPr>
        <p:spPr>
          <a:xfrm>
            <a:off x="2907356" y="1765298"/>
            <a:ext cx="138546" cy="140537"/>
          </a:xfrm>
          <a:prstGeom prst="diamond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Diamond 51"/>
          <p:cNvSpPr/>
          <p:nvPr/>
        </p:nvSpPr>
        <p:spPr>
          <a:xfrm>
            <a:off x="3129029" y="2568817"/>
            <a:ext cx="138546" cy="140537"/>
          </a:xfrm>
          <a:prstGeom prst="diamond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Diamond 58"/>
          <p:cNvSpPr/>
          <p:nvPr/>
        </p:nvSpPr>
        <p:spPr>
          <a:xfrm>
            <a:off x="5881254" y="4145753"/>
            <a:ext cx="138546" cy="140537"/>
          </a:xfrm>
          <a:prstGeom prst="diamond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Diamond 59"/>
          <p:cNvSpPr/>
          <p:nvPr/>
        </p:nvSpPr>
        <p:spPr>
          <a:xfrm>
            <a:off x="5308164" y="4736262"/>
            <a:ext cx="138546" cy="140537"/>
          </a:xfrm>
          <a:prstGeom prst="diamond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Diamond 60"/>
          <p:cNvSpPr/>
          <p:nvPr/>
        </p:nvSpPr>
        <p:spPr>
          <a:xfrm>
            <a:off x="6097058" y="4958931"/>
            <a:ext cx="138546" cy="140537"/>
          </a:xfrm>
          <a:prstGeom prst="diamond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Diamond 61"/>
          <p:cNvSpPr/>
          <p:nvPr/>
        </p:nvSpPr>
        <p:spPr>
          <a:xfrm>
            <a:off x="3695696" y="4736263"/>
            <a:ext cx="138546" cy="140537"/>
          </a:xfrm>
          <a:prstGeom prst="diamond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Diamond 62"/>
          <p:cNvSpPr/>
          <p:nvPr/>
        </p:nvSpPr>
        <p:spPr>
          <a:xfrm>
            <a:off x="3129029" y="4145753"/>
            <a:ext cx="138546" cy="140537"/>
          </a:xfrm>
          <a:prstGeom prst="diamond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Diamond 63"/>
          <p:cNvSpPr/>
          <p:nvPr/>
        </p:nvSpPr>
        <p:spPr>
          <a:xfrm>
            <a:off x="2907639" y="4956040"/>
            <a:ext cx="138546" cy="140537"/>
          </a:xfrm>
          <a:prstGeom prst="diamond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Diamond 64"/>
          <p:cNvSpPr/>
          <p:nvPr/>
        </p:nvSpPr>
        <p:spPr>
          <a:xfrm>
            <a:off x="4503304" y="3359918"/>
            <a:ext cx="138546" cy="140537"/>
          </a:xfrm>
          <a:prstGeom prst="diamond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45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7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3400" y="5638800"/>
            <a:ext cx="648000" cy="61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5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063" y="1683650"/>
            <a:ext cx="438912" cy="442026"/>
          </a:xfrm>
          <a:prstGeom prst="ellipse">
            <a:avLst/>
          </a:prstGeom>
          <a:ln w="3175" cap="rnd" cmpd="sng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1" name="Picture 6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7674" y="1684665"/>
            <a:ext cx="438312" cy="441157"/>
          </a:xfrm>
          <a:prstGeom prst="ellipse">
            <a:avLst/>
          </a:prstGeom>
          <a:ln w="3175" cap="rnd" cmpd="sng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2" name="Picture 7"/>
          <p:cNvPicPr>
            <a:picLocks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11" r="10526" b="5472"/>
          <a:stretch/>
        </p:blipFill>
        <p:spPr bwMode="auto">
          <a:xfrm>
            <a:off x="2341208" y="1678699"/>
            <a:ext cx="438912" cy="438912"/>
          </a:xfrm>
          <a:prstGeom prst="ellipse">
            <a:avLst/>
          </a:prstGeom>
          <a:ln w="3175" cap="rnd" cmpd="sng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3" name="Picture 4"/>
          <p:cNvPicPr>
            <a:picLocks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521" y="1683651"/>
            <a:ext cx="438857" cy="442026"/>
          </a:xfrm>
          <a:prstGeom prst="ellipse">
            <a:avLst/>
          </a:prstGeom>
          <a:ln w="3175" cap="rnd" cmpd="sng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4" name="Picture 5"/>
          <p:cNvPicPr>
            <a:picLocks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666" y="5637642"/>
            <a:ext cx="626295" cy="5883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5638800"/>
            <a:ext cx="583392" cy="58718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4"/>
          <p:cNvPicPr>
            <a:picLocks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4756" y="5637643"/>
            <a:ext cx="584119" cy="5883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Oval 8"/>
          <p:cNvSpPr/>
          <p:nvPr/>
        </p:nvSpPr>
        <p:spPr>
          <a:xfrm>
            <a:off x="5120713" y="4117413"/>
            <a:ext cx="426575" cy="426575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Multiply 9"/>
          <p:cNvSpPr/>
          <p:nvPr/>
        </p:nvSpPr>
        <p:spPr>
          <a:xfrm>
            <a:off x="6066523" y="4072623"/>
            <a:ext cx="516155" cy="516155"/>
          </a:xfrm>
          <a:prstGeom prst="mathMultiply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Isosceles Triangle 10"/>
          <p:cNvSpPr/>
          <p:nvPr/>
        </p:nvSpPr>
        <p:spPr>
          <a:xfrm>
            <a:off x="4039231" y="4136803"/>
            <a:ext cx="449842" cy="387795"/>
          </a:xfrm>
          <a:prstGeom prst="triangl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ounded Rectangle 11"/>
          <p:cNvSpPr/>
          <p:nvPr/>
        </p:nvSpPr>
        <p:spPr>
          <a:xfrm>
            <a:off x="7072348" y="4136803"/>
            <a:ext cx="387795" cy="38779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Heart 1"/>
          <p:cNvSpPr>
            <a:spLocks noChangeAspect="1"/>
          </p:cNvSpPr>
          <p:nvPr/>
        </p:nvSpPr>
        <p:spPr>
          <a:xfrm>
            <a:off x="3943341" y="438056"/>
            <a:ext cx="246244" cy="245879"/>
          </a:xfrm>
          <a:prstGeom prst="hear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Heart 23"/>
          <p:cNvSpPr>
            <a:spLocks noChangeAspect="1"/>
          </p:cNvSpPr>
          <p:nvPr/>
        </p:nvSpPr>
        <p:spPr>
          <a:xfrm>
            <a:off x="4400541" y="438056"/>
            <a:ext cx="246244" cy="245879"/>
          </a:xfrm>
          <a:prstGeom prst="hear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Heart 24"/>
          <p:cNvSpPr>
            <a:spLocks noChangeAspect="1"/>
          </p:cNvSpPr>
          <p:nvPr/>
        </p:nvSpPr>
        <p:spPr>
          <a:xfrm>
            <a:off x="4857741" y="438056"/>
            <a:ext cx="246244" cy="245879"/>
          </a:xfrm>
          <a:prstGeom prst="hear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Heart 25"/>
          <p:cNvSpPr>
            <a:spLocks noChangeAspect="1"/>
          </p:cNvSpPr>
          <p:nvPr/>
        </p:nvSpPr>
        <p:spPr>
          <a:xfrm>
            <a:off x="5314941" y="438056"/>
            <a:ext cx="246244" cy="245879"/>
          </a:xfrm>
          <a:prstGeom prst="hear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Heart 26"/>
          <p:cNvSpPr>
            <a:spLocks noChangeAspect="1"/>
          </p:cNvSpPr>
          <p:nvPr/>
        </p:nvSpPr>
        <p:spPr>
          <a:xfrm>
            <a:off x="5772141" y="438056"/>
            <a:ext cx="246244" cy="245879"/>
          </a:xfrm>
          <a:prstGeom prst="hear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Heart 27"/>
          <p:cNvSpPr>
            <a:spLocks noChangeAspect="1"/>
          </p:cNvSpPr>
          <p:nvPr/>
        </p:nvSpPr>
        <p:spPr>
          <a:xfrm>
            <a:off x="6229341" y="438056"/>
            <a:ext cx="246244" cy="245879"/>
          </a:xfrm>
          <a:prstGeom prst="hear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Heart 28"/>
          <p:cNvSpPr>
            <a:spLocks noChangeAspect="1"/>
          </p:cNvSpPr>
          <p:nvPr/>
        </p:nvSpPr>
        <p:spPr>
          <a:xfrm>
            <a:off x="3943341" y="916265"/>
            <a:ext cx="246244" cy="245879"/>
          </a:xfrm>
          <a:prstGeom prst="hear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Heart 29"/>
          <p:cNvSpPr>
            <a:spLocks noChangeAspect="1"/>
          </p:cNvSpPr>
          <p:nvPr/>
        </p:nvSpPr>
        <p:spPr>
          <a:xfrm>
            <a:off x="4400541" y="916265"/>
            <a:ext cx="246244" cy="245879"/>
          </a:xfrm>
          <a:prstGeom prst="hear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Heart 30"/>
          <p:cNvSpPr>
            <a:spLocks noChangeAspect="1"/>
          </p:cNvSpPr>
          <p:nvPr/>
        </p:nvSpPr>
        <p:spPr>
          <a:xfrm>
            <a:off x="4857741" y="916265"/>
            <a:ext cx="246244" cy="245879"/>
          </a:xfrm>
          <a:prstGeom prst="hear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Heart 31"/>
          <p:cNvSpPr>
            <a:spLocks noChangeAspect="1"/>
          </p:cNvSpPr>
          <p:nvPr/>
        </p:nvSpPr>
        <p:spPr>
          <a:xfrm>
            <a:off x="5314941" y="916265"/>
            <a:ext cx="246244" cy="245879"/>
          </a:xfrm>
          <a:prstGeom prst="hear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Heart 32"/>
          <p:cNvSpPr>
            <a:spLocks noChangeAspect="1"/>
          </p:cNvSpPr>
          <p:nvPr/>
        </p:nvSpPr>
        <p:spPr>
          <a:xfrm>
            <a:off x="5772141" y="916265"/>
            <a:ext cx="246244" cy="245879"/>
          </a:xfrm>
          <a:prstGeom prst="hear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Heart 33"/>
          <p:cNvSpPr>
            <a:spLocks noChangeAspect="1"/>
          </p:cNvSpPr>
          <p:nvPr/>
        </p:nvSpPr>
        <p:spPr>
          <a:xfrm>
            <a:off x="6229341" y="916265"/>
            <a:ext cx="246244" cy="245879"/>
          </a:xfrm>
          <a:prstGeom prst="hear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2" name="Picture 5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063" y="987553"/>
            <a:ext cx="438912" cy="442026"/>
          </a:xfrm>
          <a:prstGeom prst="ellipse">
            <a:avLst/>
          </a:prstGeom>
          <a:ln w="3175" cap="rnd" cmpd="sng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3" name="Picture 6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7674" y="988568"/>
            <a:ext cx="438312" cy="441157"/>
          </a:xfrm>
          <a:prstGeom prst="ellipse">
            <a:avLst/>
          </a:prstGeom>
          <a:ln w="3175" cap="rnd" cmpd="sng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4" name="Picture 7"/>
          <p:cNvPicPr>
            <a:picLocks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11" r="10526" b="5472"/>
          <a:stretch/>
        </p:blipFill>
        <p:spPr bwMode="auto">
          <a:xfrm>
            <a:off x="2341208" y="982602"/>
            <a:ext cx="438912" cy="438912"/>
          </a:xfrm>
          <a:prstGeom prst="ellipse">
            <a:avLst/>
          </a:prstGeom>
          <a:ln w="3175" cap="rnd" cmpd="sng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5" name="Picture 4"/>
          <p:cNvPicPr>
            <a:picLocks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521" y="987554"/>
            <a:ext cx="438857" cy="442026"/>
          </a:xfrm>
          <a:prstGeom prst="ellipse">
            <a:avLst/>
          </a:prstGeom>
          <a:ln w="3175" cap="rnd" cmpd="sng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6" name="Picture 5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063" y="301753"/>
            <a:ext cx="438912" cy="442026"/>
          </a:xfrm>
          <a:prstGeom prst="ellipse">
            <a:avLst/>
          </a:prstGeom>
          <a:ln w="3175" cap="rnd" cmpd="sng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7" name="Picture 6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7674" y="302768"/>
            <a:ext cx="438312" cy="441157"/>
          </a:xfrm>
          <a:prstGeom prst="ellipse">
            <a:avLst/>
          </a:prstGeom>
          <a:ln w="3175" cap="rnd" cmpd="sng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8" name="Picture 7"/>
          <p:cNvPicPr>
            <a:picLocks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11" r="10526" b="5472"/>
          <a:stretch/>
        </p:blipFill>
        <p:spPr bwMode="auto">
          <a:xfrm>
            <a:off x="2341208" y="296802"/>
            <a:ext cx="438912" cy="438912"/>
          </a:xfrm>
          <a:prstGeom prst="ellipse">
            <a:avLst/>
          </a:prstGeom>
          <a:ln w="3175" cap="rnd" cmpd="sng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9" name="Picture 4"/>
          <p:cNvPicPr>
            <a:picLocks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521" y="301754"/>
            <a:ext cx="438857" cy="442026"/>
          </a:xfrm>
          <a:prstGeom prst="ellipse">
            <a:avLst/>
          </a:prstGeom>
          <a:ln w="3175" cap="rnd" cmpd="sng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60" name="Picture 5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063" y="2359153"/>
            <a:ext cx="438912" cy="442026"/>
          </a:xfrm>
          <a:prstGeom prst="ellipse">
            <a:avLst/>
          </a:prstGeom>
          <a:ln w="3175" cap="rnd" cmpd="sng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61" name="Picture 6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7674" y="2360168"/>
            <a:ext cx="438312" cy="441157"/>
          </a:xfrm>
          <a:prstGeom prst="ellipse">
            <a:avLst/>
          </a:prstGeom>
          <a:ln w="3175" cap="rnd" cmpd="sng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62" name="Picture 7"/>
          <p:cNvPicPr>
            <a:picLocks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11" r="10526" b="5472"/>
          <a:stretch/>
        </p:blipFill>
        <p:spPr bwMode="auto">
          <a:xfrm>
            <a:off x="2341208" y="2354202"/>
            <a:ext cx="438912" cy="438912"/>
          </a:xfrm>
          <a:prstGeom prst="ellipse">
            <a:avLst/>
          </a:prstGeom>
          <a:ln w="3175" cap="rnd" cmpd="sng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63" name="Picture 4"/>
          <p:cNvPicPr>
            <a:picLocks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521" y="2359154"/>
            <a:ext cx="438857" cy="442026"/>
          </a:xfrm>
          <a:prstGeom prst="ellipse">
            <a:avLst/>
          </a:prstGeom>
          <a:ln w="3175" cap="rnd" cmpd="sng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0950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762000" y="5323327"/>
            <a:ext cx="536525" cy="564873"/>
            <a:chOff x="4523958" y="320156"/>
            <a:chExt cx="620419" cy="1118031"/>
          </a:xfrm>
        </p:grpSpPr>
        <p:sp>
          <p:nvSpPr>
            <p:cNvPr id="5" name="Oval 15"/>
            <p:cNvSpPr/>
            <p:nvPr/>
          </p:nvSpPr>
          <p:spPr>
            <a:xfrm>
              <a:off x="4523958" y="320156"/>
              <a:ext cx="620419" cy="1118031"/>
            </a:xfrm>
            <a:custGeom>
              <a:avLst/>
              <a:gdLst>
                <a:gd name="connsiteX0" fmla="*/ 0 w 609600"/>
                <a:gd name="connsiteY0" fmla="*/ 647700 h 1295400"/>
                <a:gd name="connsiteX1" fmla="*/ 304800 w 609600"/>
                <a:gd name="connsiteY1" fmla="*/ 0 h 1295400"/>
                <a:gd name="connsiteX2" fmla="*/ 609600 w 609600"/>
                <a:gd name="connsiteY2" fmla="*/ 647700 h 1295400"/>
                <a:gd name="connsiteX3" fmla="*/ 304800 w 609600"/>
                <a:gd name="connsiteY3" fmla="*/ 1295400 h 1295400"/>
                <a:gd name="connsiteX4" fmla="*/ 0 w 609600"/>
                <a:gd name="connsiteY4" fmla="*/ 647700 h 1295400"/>
                <a:gd name="connsiteX0" fmla="*/ 0 w 611016"/>
                <a:gd name="connsiteY0" fmla="*/ 684758 h 1332458"/>
                <a:gd name="connsiteX1" fmla="*/ 304800 w 611016"/>
                <a:gd name="connsiteY1" fmla="*/ 37058 h 1332458"/>
                <a:gd name="connsiteX2" fmla="*/ 432486 w 611016"/>
                <a:gd name="connsiteY2" fmla="*/ 144150 h 1332458"/>
                <a:gd name="connsiteX3" fmla="*/ 609600 w 611016"/>
                <a:gd name="connsiteY3" fmla="*/ 684758 h 1332458"/>
                <a:gd name="connsiteX4" fmla="*/ 304800 w 611016"/>
                <a:gd name="connsiteY4" fmla="*/ 1332458 h 1332458"/>
                <a:gd name="connsiteX5" fmla="*/ 0 w 611016"/>
                <a:gd name="connsiteY5" fmla="*/ 684758 h 1332458"/>
                <a:gd name="connsiteX0" fmla="*/ 154 w 611170"/>
                <a:gd name="connsiteY0" fmla="*/ 785360 h 1433060"/>
                <a:gd name="connsiteX1" fmla="*/ 337905 w 611170"/>
                <a:gd name="connsiteY1" fmla="*/ 22330 h 1433060"/>
                <a:gd name="connsiteX2" fmla="*/ 432640 w 611170"/>
                <a:gd name="connsiteY2" fmla="*/ 244752 h 1433060"/>
                <a:gd name="connsiteX3" fmla="*/ 609754 w 611170"/>
                <a:gd name="connsiteY3" fmla="*/ 785360 h 1433060"/>
                <a:gd name="connsiteX4" fmla="*/ 304954 w 611170"/>
                <a:gd name="connsiteY4" fmla="*/ 1433060 h 1433060"/>
                <a:gd name="connsiteX5" fmla="*/ 154 w 611170"/>
                <a:gd name="connsiteY5" fmla="*/ 785360 h 1433060"/>
                <a:gd name="connsiteX0" fmla="*/ 2533 w 613549"/>
                <a:gd name="connsiteY0" fmla="*/ 771310 h 1419010"/>
                <a:gd name="connsiteX1" fmla="*/ 171409 w 613549"/>
                <a:gd name="connsiteY1" fmla="*/ 510788 h 1419010"/>
                <a:gd name="connsiteX2" fmla="*/ 340284 w 613549"/>
                <a:gd name="connsiteY2" fmla="*/ 8280 h 1419010"/>
                <a:gd name="connsiteX3" fmla="*/ 435019 w 613549"/>
                <a:gd name="connsiteY3" fmla="*/ 230702 h 1419010"/>
                <a:gd name="connsiteX4" fmla="*/ 612133 w 613549"/>
                <a:gd name="connsiteY4" fmla="*/ 771310 h 1419010"/>
                <a:gd name="connsiteX5" fmla="*/ 307333 w 613549"/>
                <a:gd name="connsiteY5" fmla="*/ 1419010 h 1419010"/>
                <a:gd name="connsiteX6" fmla="*/ 2533 w 613549"/>
                <a:gd name="connsiteY6" fmla="*/ 771310 h 1419010"/>
                <a:gd name="connsiteX0" fmla="*/ 1836 w 612852"/>
                <a:gd name="connsiteY0" fmla="*/ 771310 h 1419010"/>
                <a:gd name="connsiteX1" fmla="*/ 178951 w 612852"/>
                <a:gd name="connsiteY1" fmla="*/ 214226 h 1419010"/>
                <a:gd name="connsiteX2" fmla="*/ 170712 w 612852"/>
                <a:gd name="connsiteY2" fmla="*/ 510788 h 1419010"/>
                <a:gd name="connsiteX3" fmla="*/ 339587 w 612852"/>
                <a:gd name="connsiteY3" fmla="*/ 8280 h 1419010"/>
                <a:gd name="connsiteX4" fmla="*/ 434322 w 612852"/>
                <a:gd name="connsiteY4" fmla="*/ 230702 h 1419010"/>
                <a:gd name="connsiteX5" fmla="*/ 611436 w 612852"/>
                <a:gd name="connsiteY5" fmla="*/ 771310 h 1419010"/>
                <a:gd name="connsiteX6" fmla="*/ 306636 w 612852"/>
                <a:gd name="connsiteY6" fmla="*/ 1419010 h 1419010"/>
                <a:gd name="connsiteX7" fmla="*/ 1836 w 612852"/>
                <a:gd name="connsiteY7" fmla="*/ 771310 h 1419010"/>
                <a:gd name="connsiteX0" fmla="*/ 1836 w 641357"/>
                <a:gd name="connsiteY0" fmla="*/ 770545 h 1418245"/>
                <a:gd name="connsiteX1" fmla="*/ 178951 w 641357"/>
                <a:gd name="connsiteY1" fmla="*/ 213461 h 1418245"/>
                <a:gd name="connsiteX2" fmla="*/ 170712 w 641357"/>
                <a:gd name="connsiteY2" fmla="*/ 510023 h 1418245"/>
                <a:gd name="connsiteX3" fmla="*/ 339587 w 641357"/>
                <a:gd name="connsiteY3" fmla="*/ 7515 h 1418245"/>
                <a:gd name="connsiteX4" fmla="*/ 434322 w 641357"/>
                <a:gd name="connsiteY4" fmla="*/ 229937 h 1418245"/>
                <a:gd name="connsiteX5" fmla="*/ 615555 w 641357"/>
                <a:gd name="connsiteY5" fmla="*/ 312316 h 1418245"/>
                <a:gd name="connsiteX6" fmla="*/ 611436 w 641357"/>
                <a:gd name="connsiteY6" fmla="*/ 770545 h 1418245"/>
                <a:gd name="connsiteX7" fmla="*/ 306636 w 641357"/>
                <a:gd name="connsiteY7" fmla="*/ 1418245 h 1418245"/>
                <a:gd name="connsiteX8" fmla="*/ 1836 w 641357"/>
                <a:gd name="connsiteY8" fmla="*/ 770545 h 1418245"/>
                <a:gd name="connsiteX0" fmla="*/ 1836 w 641357"/>
                <a:gd name="connsiteY0" fmla="*/ 763115 h 1410815"/>
                <a:gd name="connsiteX1" fmla="*/ 178951 w 641357"/>
                <a:gd name="connsiteY1" fmla="*/ 206031 h 1410815"/>
                <a:gd name="connsiteX2" fmla="*/ 170712 w 641357"/>
                <a:gd name="connsiteY2" fmla="*/ 502593 h 1410815"/>
                <a:gd name="connsiteX3" fmla="*/ 339587 w 641357"/>
                <a:gd name="connsiteY3" fmla="*/ 85 h 1410815"/>
                <a:gd name="connsiteX4" fmla="*/ 491987 w 641357"/>
                <a:gd name="connsiteY4" fmla="*/ 543783 h 1410815"/>
                <a:gd name="connsiteX5" fmla="*/ 615555 w 641357"/>
                <a:gd name="connsiteY5" fmla="*/ 304886 h 1410815"/>
                <a:gd name="connsiteX6" fmla="*/ 611436 w 641357"/>
                <a:gd name="connsiteY6" fmla="*/ 763115 h 1410815"/>
                <a:gd name="connsiteX7" fmla="*/ 306636 w 641357"/>
                <a:gd name="connsiteY7" fmla="*/ 1410815 h 1410815"/>
                <a:gd name="connsiteX8" fmla="*/ 1836 w 641357"/>
                <a:gd name="connsiteY8" fmla="*/ 763115 h 1410815"/>
                <a:gd name="connsiteX0" fmla="*/ 1836 w 624122"/>
                <a:gd name="connsiteY0" fmla="*/ 763115 h 1410815"/>
                <a:gd name="connsiteX1" fmla="*/ 178951 w 624122"/>
                <a:gd name="connsiteY1" fmla="*/ 206031 h 1410815"/>
                <a:gd name="connsiteX2" fmla="*/ 170712 w 624122"/>
                <a:gd name="connsiteY2" fmla="*/ 502593 h 1410815"/>
                <a:gd name="connsiteX3" fmla="*/ 339587 w 624122"/>
                <a:gd name="connsiteY3" fmla="*/ 85 h 1410815"/>
                <a:gd name="connsiteX4" fmla="*/ 491987 w 624122"/>
                <a:gd name="connsiteY4" fmla="*/ 543783 h 1410815"/>
                <a:gd name="connsiteX5" fmla="*/ 541414 w 624122"/>
                <a:gd name="connsiteY5" fmla="*/ 247221 h 1410815"/>
                <a:gd name="connsiteX6" fmla="*/ 611436 w 624122"/>
                <a:gd name="connsiteY6" fmla="*/ 763115 h 1410815"/>
                <a:gd name="connsiteX7" fmla="*/ 306636 w 624122"/>
                <a:gd name="connsiteY7" fmla="*/ 1410815 h 1410815"/>
                <a:gd name="connsiteX8" fmla="*/ 1836 w 624122"/>
                <a:gd name="connsiteY8" fmla="*/ 763115 h 1410815"/>
                <a:gd name="connsiteX0" fmla="*/ 1836 w 612641"/>
                <a:gd name="connsiteY0" fmla="*/ 763115 h 1427298"/>
                <a:gd name="connsiteX1" fmla="*/ 178951 w 612641"/>
                <a:gd name="connsiteY1" fmla="*/ 206031 h 1427298"/>
                <a:gd name="connsiteX2" fmla="*/ 170712 w 612641"/>
                <a:gd name="connsiteY2" fmla="*/ 502593 h 1427298"/>
                <a:gd name="connsiteX3" fmla="*/ 339587 w 612641"/>
                <a:gd name="connsiteY3" fmla="*/ 85 h 1427298"/>
                <a:gd name="connsiteX4" fmla="*/ 491987 w 612641"/>
                <a:gd name="connsiteY4" fmla="*/ 543783 h 1427298"/>
                <a:gd name="connsiteX5" fmla="*/ 541414 w 612641"/>
                <a:gd name="connsiteY5" fmla="*/ 247221 h 1427298"/>
                <a:gd name="connsiteX6" fmla="*/ 611436 w 612641"/>
                <a:gd name="connsiteY6" fmla="*/ 763115 h 1427298"/>
                <a:gd name="connsiteX7" fmla="*/ 516701 w 612641"/>
                <a:gd name="connsiteY7" fmla="*/ 1194573 h 1427298"/>
                <a:gd name="connsiteX8" fmla="*/ 306636 w 612641"/>
                <a:gd name="connsiteY8" fmla="*/ 1410815 h 1427298"/>
                <a:gd name="connsiteX9" fmla="*/ 1836 w 612641"/>
                <a:gd name="connsiteY9" fmla="*/ 763115 h 1427298"/>
                <a:gd name="connsiteX0" fmla="*/ 2704 w 613509"/>
                <a:gd name="connsiteY0" fmla="*/ 763115 h 1411496"/>
                <a:gd name="connsiteX1" fmla="*/ 179819 w 613509"/>
                <a:gd name="connsiteY1" fmla="*/ 206031 h 1411496"/>
                <a:gd name="connsiteX2" fmla="*/ 171580 w 613509"/>
                <a:gd name="connsiteY2" fmla="*/ 502593 h 1411496"/>
                <a:gd name="connsiteX3" fmla="*/ 340455 w 613509"/>
                <a:gd name="connsiteY3" fmla="*/ 85 h 1411496"/>
                <a:gd name="connsiteX4" fmla="*/ 492855 w 613509"/>
                <a:gd name="connsiteY4" fmla="*/ 543783 h 1411496"/>
                <a:gd name="connsiteX5" fmla="*/ 542282 w 613509"/>
                <a:gd name="connsiteY5" fmla="*/ 247221 h 1411496"/>
                <a:gd name="connsiteX6" fmla="*/ 612304 w 613509"/>
                <a:gd name="connsiteY6" fmla="*/ 763115 h 1411496"/>
                <a:gd name="connsiteX7" fmla="*/ 517569 w 613509"/>
                <a:gd name="connsiteY7" fmla="*/ 1194573 h 1411496"/>
                <a:gd name="connsiteX8" fmla="*/ 307504 w 613509"/>
                <a:gd name="connsiteY8" fmla="*/ 1410815 h 1411496"/>
                <a:gd name="connsiteX9" fmla="*/ 89202 w 613509"/>
                <a:gd name="connsiteY9" fmla="*/ 1243999 h 1411496"/>
                <a:gd name="connsiteX10" fmla="*/ 2704 w 613509"/>
                <a:gd name="connsiteY10" fmla="*/ 763115 h 1411496"/>
                <a:gd name="connsiteX0" fmla="*/ 2704 w 613509"/>
                <a:gd name="connsiteY0" fmla="*/ 763115 h 1410837"/>
                <a:gd name="connsiteX1" fmla="*/ 179819 w 613509"/>
                <a:gd name="connsiteY1" fmla="*/ 206031 h 1410837"/>
                <a:gd name="connsiteX2" fmla="*/ 171580 w 613509"/>
                <a:gd name="connsiteY2" fmla="*/ 502593 h 1410837"/>
                <a:gd name="connsiteX3" fmla="*/ 340455 w 613509"/>
                <a:gd name="connsiteY3" fmla="*/ 85 h 1410837"/>
                <a:gd name="connsiteX4" fmla="*/ 492855 w 613509"/>
                <a:gd name="connsiteY4" fmla="*/ 543783 h 1410837"/>
                <a:gd name="connsiteX5" fmla="*/ 542282 w 613509"/>
                <a:gd name="connsiteY5" fmla="*/ 247221 h 1410837"/>
                <a:gd name="connsiteX6" fmla="*/ 612304 w 613509"/>
                <a:gd name="connsiteY6" fmla="*/ 763115 h 1410837"/>
                <a:gd name="connsiteX7" fmla="*/ 534045 w 613509"/>
                <a:gd name="connsiteY7" fmla="*/ 1235762 h 1410837"/>
                <a:gd name="connsiteX8" fmla="*/ 307504 w 613509"/>
                <a:gd name="connsiteY8" fmla="*/ 1410815 h 1410837"/>
                <a:gd name="connsiteX9" fmla="*/ 89202 w 613509"/>
                <a:gd name="connsiteY9" fmla="*/ 1243999 h 1410837"/>
                <a:gd name="connsiteX10" fmla="*/ 2704 w 613509"/>
                <a:gd name="connsiteY10" fmla="*/ 763115 h 1410837"/>
                <a:gd name="connsiteX0" fmla="*/ 2704 w 613509"/>
                <a:gd name="connsiteY0" fmla="*/ 764744 h 1412466"/>
                <a:gd name="connsiteX1" fmla="*/ 179819 w 613509"/>
                <a:gd name="connsiteY1" fmla="*/ 207660 h 1412466"/>
                <a:gd name="connsiteX2" fmla="*/ 155104 w 613509"/>
                <a:gd name="connsiteY2" fmla="*/ 751357 h 1412466"/>
                <a:gd name="connsiteX3" fmla="*/ 340455 w 613509"/>
                <a:gd name="connsiteY3" fmla="*/ 1714 h 1412466"/>
                <a:gd name="connsiteX4" fmla="*/ 492855 w 613509"/>
                <a:gd name="connsiteY4" fmla="*/ 545412 h 1412466"/>
                <a:gd name="connsiteX5" fmla="*/ 542282 w 613509"/>
                <a:gd name="connsiteY5" fmla="*/ 248850 h 1412466"/>
                <a:gd name="connsiteX6" fmla="*/ 612304 w 613509"/>
                <a:gd name="connsiteY6" fmla="*/ 764744 h 1412466"/>
                <a:gd name="connsiteX7" fmla="*/ 534045 w 613509"/>
                <a:gd name="connsiteY7" fmla="*/ 1237391 h 1412466"/>
                <a:gd name="connsiteX8" fmla="*/ 307504 w 613509"/>
                <a:gd name="connsiteY8" fmla="*/ 1412444 h 1412466"/>
                <a:gd name="connsiteX9" fmla="*/ 89202 w 613509"/>
                <a:gd name="connsiteY9" fmla="*/ 1245628 h 1412466"/>
                <a:gd name="connsiteX10" fmla="*/ 2704 w 613509"/>
                <a:gd name="connsiteY10" fmla="*/ 764744 h 1412466"/>
                <a:gd name="connsiteX0" fmla="*/ 2704 w 613509"/>
                <a:gd name="connsiteY0" fmla="*/ 764744 h 1412466"/>
                <a:gd name="connsiteX1" fmla="*/ 179819 w 613509"/>
                <a:gd name="connsiteY1" fmla="*/ 207660 h 1412466"/>
                <a:gd name="connsiteX2" fmla="*/ 155105 w 613509"/>
                <a:gd name="connsiteY2" fmla="*/ 446558 h 1412466"/>
                <a:gd name="connsiteX3" fmla="*/ 155104 w 613509"/>
                <a:gd name="connsiteY3" fmla="*/ 751357 h 1412466"/>
                <a:gd name="connsiteX4" fmla="*/ 340455 w 613509"/>
                <a:gd name="connsiteY4" fmla="*/ 1714 h 1412466"/>
                <a:gd name="connsiteX5" fmla="*/ 492855 w 613509"/>
                <a:gd name="connsiteY5" fmla="*/ 545412 h 1412466"/>
                <a:gd name="connsiteX6" fmla="*/ 542282 w 613509"/>
                <a:gd name="connsiteY6" fmla="*/ 248850 h 1412466"/>
                <a:gd name="connsiteX7" fmla="*/ 612304 w 613509"/>
                <a:gd name="connsiteY7" fmla="*/ 764744 h 1412466"/>
                <a:gd name="connsiteX8" fmla="*/ 534045 w 613509"/>
                <a:gd name="connsiteY8" fmla="*/ 1237391 h 1412466"/>
                <a:gd name="connsiteX9" fmla="*/ 307504 w 613509"/>
                <a:gd name="connsiteY9" fmla="*/ 1412444 h 1412466"/>
                <a:gd name="connsiteX10" fmla="*/ 89202 w 613509"/>
                <a:gd name="connsiteY10" fmla="*/ 1245628 h 1412466"/>
                <a:gd name="connsiteX11" fmla="*/ 2704 w 613509"/>
                <a:gd name="connsiteY11" fmla="*/ 764744 h 1412466"/>
                <a:gd name="connsiteX0" fmla="*/ 2704 w 613509"/>
                <a:gd name="connsiteY0" fmla="*/ 764744 h 1412466"/>
                <a:gd name="connsiteX1" fmla="*/ 179819 w 613509"/>
                <a:gd name="connsiteY1" fmla="*/ 207660 h 1412466"/>
                <a:gd name="connsiteX2" fmla="*/ 130391 w 613509"/>
                <a:gd name="connsiteY2" fmla="*/ 553650 h 1412466"/>
                <a:gd name="connsiteX3" fmla="*/ 155104 w 613509"/>
                <a:gd name="connsiteY3" fmla="*/ 751357 h 1412466"/>
                <a:gd name="connsiteX4" fmla="*/ 340455 w 613509"/>
                <a:gd name="connsiteY4" fmla="*/ 1714 h 1412466"/>
                <a:gd name="connsiteX5" fmla="*/ 492855 w 613509"/>
                <a:gd name="connsiteY5" fmla="*/ 545412 h 1412466"/>
                <a:gd name="connsiteX6" fmla="*/ 542282 w 613509"/>
                <a:gd name="connsiteY6" fmla="*/ 248850 h 1412466"/>
                <a:gd name="connsiteX7" fmla="*/ 612304 w 613509"/>
                <a:gd name="connsiteY7" fmla="*/ 764744 h 1412466"/>
                <a:gd name="connsiteX8" fmla="*/ 534045 w 613509"/>
                <a:gd name="connsiteY8" fmla="*/ 1237391 h 1412466"/>
                <a:gd name="connsiteX9" fmla="*/ 307504 w 613509"/>
                <a:gd name="connsiteY9" fmla="*/ 1412444 h 1412466"/>
                <a:gd name="connsiteX10" fmla="*/ 89202 w 613509"/>
                <a:gd name="connsiteY10" fmla="*/ 1245628 h 1412466"/>
                <a:gd name="connsiteX11" fmla="*/ 2704 w 613509"/>
                <a:gd name="connsiteY11" fmla="*/ 764744 h 1412466"/>
                <a:gd name="connsiteX0" fmla="*/ 2704 w 613509"/>
                <a:gd name="connsiteY0" fmla="*/ 764744 h 1412466"/>
                <a:gd name="connsiteX1" fmla="*/ 179819 w 613509"/>
                <a:gd name="connsiteY1" fmla="*/ 364179 h 1412466"/>
                <a:gd name="connsiteX2" fmla="*/ 130391 w 613509"/>
                <a:gd name="connsiteY2" fmla="*/ 553650 h 1412466"/>
                <a:gd name="connsiteX3" fmla="*/ 155104 w 613509"/>
                <a:gd name="connsiteY3" fmla="*/ 751357 h 1412466"/>
                <a:gd name="connsiteX4" fmla="*/ 340455 w 613509"/>
                <a:gd name="connsiteY4" fmla="*/ 1714 h 1412466"/>
                <a:gd name="connsiteX5" fmla="*/ 492855 w 613509"/>
                <a:gd name="connsiteY5" fmla="*/ 545412 h 1412466"/>
                <a:gd name="connsiteX6" fmla="*/ 542282 w 613509"/>
                <a:gd name="connsiteY6" fmla="*/ 248850 h 1412466"/>
                <a:gd name="connsiteX7" fmla="*/ 612304 w 613509"/>
                <a:gd name="connsiteY7" fmla="*/ 764744 h 1412466"/>
                <a:gd name="connsiteX8" fmla="*/ 534045 w 613509"/>
                <a:gd name="connsiteY8" fmla="*/ 1237391 h 1412466"/>
                <a:gd name="connsiteX9" fmla="*/ 307504 w 613509"/>
                <a:gd name="connsiteY9" fmla="*/ 1412444 h 1412466"/>
                <a:gd name="connsiteX10" fmla="*/ 89202 w 613509"/>
                <a:gd name="connsiteY10" fmla="*/ 1245628 h 1412466"/>
                <a:gd name="connsiteX11" fmla="*/ 2704 w 613509"/>
                <a:gd name="connsiteY11" fmla="*/ 764744 h 1412466"/>
                <a:gd name="connsiteX0" fmla="*/ 10 w 610815"/>
                <a:gd name="connsiteY0" fmla="*/ 764744 h 1412466"/>
                <a:gd name="connsiteX1" fmla="*/ 177125 w 610815"/>
                <a:gd name="connsiteY1" fmla="*/ 364179 h 1412466"/>
                <a:gd name="connsiteX2" fmla="*/ 127697 w 610815"/>
                <a:gd name="connsiteY2" fmla="*/ 553650 h 1412466"/>
                <a:gd name="connsiteX3" fmla="*/ 152410 w 610815"/>
                <a:gd name="connsiteY3" fmla="*/ 751357 h 1412466"/>
                <a:gd name="connsiteX4" fmla="*/ 337761 w 610815"/>
                <a:gd name="connsiteY4" fmla="*/ 1714 h 1412466"/>
                <a:gd name="connsiteX5" fmla="*/ 490161 w 610815"/>
                <a:gd name="connsiteY5" fmla="*/ 545412 h 1412466"/>
                <a:gd name="connsiteX6" fmla="*/ 539588 w 610815"/>
                <a:gd name="connsiteY6" fmla="*/ 248850 h 1412466"/>
                <a:gd name="connsiteX7" fmla="*/ 609610 w 610815"/>
                <a:gd name="connsiteY7" fmla="*/ 764744 h 1412466"/>
                <a:gd name="connsiteX8" fmla="*/ 531351 w 610815"/>
                <a:gd name="connsiteY8" fmla="*/ 1237391 h 1412466"/>
                <a:gd name="connsiteX9" fmla="*/ 304810 w 610815"/>
                <a:gd name="connsiteY9" fmla="*/ 1412444 h 1412466"/>
                <a:gd name="connsiteX10" fmla="*/ 86508 w 610815"/>
                <a:gd name="connsiteY10" fmla="*/ 1245628 h 1412466"/>
                <a:gd name="connsiteX11" fmla="*/ 10 w 610815"/>
                <a:gd name="connsiteY11" fmla="*/ 764744 h 1412466"/>
                <a:gd name="connsiteX0" fmla="*/ 10 w 610815"/>
                <a:gd name="connsiteY0" fmla="*/ 769804 h 1417526"/>
                <a:gd name="connsiteX1" fmla="*/ 177125 w 610815"/>
                <a:gd name="connsiteY1" fmla="*/ 369239 h 1417526"/>
                <a:gd name="connsiteX2" fmla="*/ 127697 w 610815"/>
                <a:gd name="connsiteY2" fmla="*/ 558710 h 1417526"/>
                <a:gd name="connsiteX3" fmla="*/ 152410 w 610815"/>
                <a:gd name="connsiteY3" fmla="*/ 756417 h 1417526"/>
                <a:gd name="connsiteX4" fmla="*/ 317168 w 610815"/>
                <a:gd name="connsiteY4" fmla="*/ 278624 h 1417526"/>
                <a:gd name="connsiteX5" fmla="*/ 337761 w 610815"/>
                <a:gd name="connsiteY5" fmla="*/ 6774 h 1417526"/>
                <a:gd name="connsiteX6" fmla="*/ 490161 w 610815"/>
                <a:gd name="connsiteY6" fmla="*/ 550472 h 1417526"/>
                <a:gd name="connsiteX7" fmla="*/ 539588 w 610815"/>
                <a:gd name="connsiteY7" fmla="*/ 253910 h 1417526"/>
                <a:gd name="connsiteX8" fmla="*/ 609610 w 610815"/>
                <a:gd name="connsiteY8" fmla="*/ 769804 h 1417526"/>
                <a:gd name="connsiteX9" fmla="*/ 531351 w 610815"/>
                <a:gd name="connsiteY9" fmla="*/ 1242451 h 1417526"/>
                <a:gd name="connsiteX10" fmla="*/ 304810 w 610815"/>
                <a:gd name="connsiteY10" fmla="*/ 1417504 h 1417526"/>
                <a:gd name="connsiteX11" fmla="*/ 86508 w 610815"/>
                <a:gd name="connsiteY11" fmla="*/ 1250688 h 1417526"/>
                <a:gd name="connsiteX12" fmla="*/ 10 w 610815"/>
                <a:gd name="connsiteY12" fmla="*/ 769804 h 1417526"/>
                <a:gd name="connsiteX0" fmla="*/ 10 w 610815"/>
                <a:gd name="connsiteY0" fmla="*/ 768838 h 1416560"/>
                <a:gd name="connsiteX1" fmla="*/ 177125 w 610815"/>
                <a:gd name="connsiteY1" fmla="*/ 368273 h 1416560"/>
                <a:gd name="connsiteX2" fmla="*/ 127697 w 610815"/>
                <a:gd name="connsiteY2" fmla="*/ 557744 h 1416560"/>
                <a:gd name="connsiteX3" fmla="*/ 152410 w 610815"/>
                <a:gd name="connsiteY3" fmla="*/ 755451 h 1416560"/>
                <a:gd name="connsiteX4" fmla="*/ 218314 w 610815"/>
                <a:gd name="connsiteY4" fmla="*/ 516555 h 1416560"/>
                <a:gd name="connsiteX5" fmla="*/ 317168 w 610815"/>
                <a:gd name="connsiteY5" fmla="*/ 277658 h 1416560"/>
                <a:gd name="connsiteX6" fmla="*/ 337761 w 610815"/>
                <a:gd name="connsiteY6" fmla="*/ 5808 h 1416560"/>
                <a:gd name="connsiteX7" fmla="*/ 490161 w 610815"/>
                <a:gd name="connsiteY7" fmla="*/ 549506 h 1416560"/>
                <a:gd name="connsiteX8" fmla="*/ 539588 w 610815"/>
                <a:gd name="connsiteY8" fmla="*/ 252944 h 1416560"/>
                <a:gd name="connsiteX9" fmla="*/ 609610 w 610815"/>
                <a:gd name="connsiteY9" fmla="*/ 768838 h 1416560"/>
                <a:gd name="connsiteX10" fmla="*/ 531351 w 610815"/>
                <a:gd name="connsiteY10" fmla="*/ 1241485 h 1416560"/>
                <a:gd name="connsiteX11" fmla="*/ 304810 w 610815"/>
                <a:gd name="connsiteY11" fmla="*/ 1416538 h 1416560"/>
                <a:gd name="connsiteX12" fmla="*/ 86508 w 610815"/>
                <a:gd name="connsiteY12" fmla="*/ 1249722 h 1416560"/>
                <a:gd name="connsiteX13" fmla="*/ 10 w 610815"/>
                <a:gd name="connsiteY13" fmla="*/ 768838 h 1416560"/>
                <a:gd name="connsiteX0" fmla="*/ 10 w 610815"/>
                <a:gd name="connsiteY0" fmla="*/ 776902 h 1424624"/>
                <a:gd name="connsiteX1" fmla="*/ 177125 w 610815"/>
                <a:gd name="connsiteY1" fmla="*/ 376337 h 1424624"/>
                <a:gd name="connsiteX2" fmla="*/ 127697 w 610815"/>
                <a:gd name="connsiteY2" fmla="*/ 565808 h 1424624"/>
                <a:gd name="connsiteX3" fmla="*/ 152410 w 610815"/>
                <a:gd name="connsiteY3" fmla="*/ 763515 h 1424624"/>
                <a:gd name="connsiteX4" fmla="*/ 218314 w 610815"/>
                <a:gd name="connsiteY4" fmla="*/ 524619 h 1424624"/>
                <a:gd name="connsiteX5" fmla="*/ 317168 w 610815"/>
                <a:gd name="connsiteY5" fmla="*/ 285722 h 1424624"/>
                <a:gd name="connsiteX6" fmla="*/ 304810 w 610815"/>
                <a:gd name="connsiteY6" fmla="*/ 5634 h 1424624"/>
                <a:gd name="connsiteX7" fmla="*/ 490161 w 610815"/>
                <a:gd name="connsiteY7" fmla="*/ 557570 h 1424624"/>
                <a:gd name="connsiteX8" fmla="*/ 539588 w 610815"/>
                <a:gd name="connsiteY8" fmla="*/ 261008 h 1424624"/>
                <a:gd name="connsiteX9" fmla="*/ 609610 w 610815"/>
                <a:gd name="connsiteY9" fmla="*/ 776902 h 1424624"/>
                <a:gd name="connsiteX10" fmla="*/ 531351 w 610815"/>
                <a:gd name="connsiteY10" fmla="*/ 1249549 h 1424624"/>
                <a:gd name="connsiteX11" fmla="*/ 304810 w 610815"/>
                <a:gd name="connsiteY11" fmla="*/ 1424602 h 1424624"/>
                <a:gd name="connsiteX12" fmla="*/ 86508 w 610815"/>
                <a:gd name="connsiteY12" fmla="*/ 1257786 h 1424624"/>
                <a:gd name="connsiteX13" fmla="*/ 10 w 610815"/>
                <a:gd name="connsiteY13" fmla="*/ 776902 h 1424624"/>
                <a:gd name="connsiteX0" fmla="*/ 10 w 610815"/>
                <a:gd name="connsiteY0" fmla="*/ 776457 h 1424179"/>
                <a:gd name="connsiteX1" fmla="*/ 177125 w 610815"/>
                <a:gd name="connsiteY1" fmla="*/ 375892 h 1424179"/>
                <a:gd name="connsiteX2" fmla="*/ 127697 w 610815"/>
                <a:gd name="connsiteY2" fmla="*/ 565363 h 1424179"/>
                <a:gd name="connsiteX3" fmla="*/ 152410 w 610815"/>
                <a:gd name="connsiteY3" fmla="*/ 763070 h 1424179"/>
                <a:gd name="connsiteX4" fmla="*/ 218314 w 610815"/>
                <a:gd name="connsiteY4" fmla="*/ 524174 h 1424179"/>
                <a:gd name="connsiteX5" fmla="*/ 284216 w 610815"/>
                <a:gd name="connsiteY5" fmla="*/ 293515 h 1424179"/>
                <a:gd name="connsiteX6" fmla="*/ 304810 w 610815"/>
                <a:gd name="connsiteY6" fmla="*/ 5189 h 1424179"/>
                <a:gd name="connsiteX7" fmla="*/ 490161 w 610815"/>
                <a:gd name="connsiteY7" fmla="*/ 557125 h 1424179"/>
                <a:gd name="connsiteX8" fmla="*/ 539588 w 610815"/>
                <a:gd name="connsiteY8" fmla="*/ 260563 h 1424179"/>
                <a:gd name="connsiteX9" fmla="*/ 609610 w 610815"/>
                <a:gd name="connsiteY9" fmla="*/ 776457 h 1424179"/>
                <a:gd name="connsiteX10" fmla="*/ 531351 w 610815"/>
                <a:gd name="connsiteY10" fmla="*/ 1249104 h 1424179"/>
                <a:gd name="connsiteX11" fmla="*/ 304810 w 610815"/>
                <a:gd name="connsiteY11" fmla="*/ 1424157 h 1424179"/>
                <a:gd name="connsiteX12" fmla="*/ 86508 w 610815"/>
                <a:gd name="connsiteY12" fmla="*/ 1257341 h 1424179"/>
                <a:gd name="connsiteX13" fmla="*/ 10 w 610815"/>
                <a:gd name="connsiteY13" fmla="*/ 776457 h 1424179"/>
                <a:gd name="connsiteX0" fmla="*/ 10 w 610815"/>
                <a:gd name="connsiteY0" fmla="*/ 833238 h 1480960"/>
                <a:gd name="connsiteX1" fmla="*/ 177125 w 610815"/>
                <a:gd name="connsiteY1" fmla="*/ 432673 h 1480960"/>
                <a:gd name="connsiteX2" fmla="*/ 127697 w 610815"/>
                <a:gd name="connsiteY2" fmla="*/ 622144 h 1480960"/>
                <a:gd name="connsiteX3" fmla="*/ 152410 w 610815"/>
                <a:gd name="connsiteY3" fmla="*/ 819851 h 1480960"/>
                <a:gd name="connsiteX4" fmla="*/ 218314 w 610815"/>
                <a:gd name="connsiteY4" fmla="*/ 580955 h 1480960"/>
                <a:gd name="connsiteX5" fmla="*/ 284216 w 610815"/>
                <a:gd name="connsiteY5" fmla="*/ 350296 h 1480960"/>
                <a:gd name="connsiteX6" fmla="*/ 280097 w 610815"/>
                <a:gd name="connsiteY6" fmla="*/ 4305 h 1480960"/>
                <a:gd name="connsiteX7" fmla="*/ 490161 w 610815"/>
                <a:gd name="connsiteY7" fmla="*/ 613906 h 1480960"/>
                <a:gd name="connsiteX8" fmla="*/ 539588 w 610815"/>
                <a:gd name="connsiteY8" fmla="*/ 317344 h 1480960"/>
                <a:gd name="connsiteX9" fmla="*/ 609610 w 610815"/>
                <a:gd name="connsiteY9" fmla="*/ 833238 h 1480960"/>
                <a:gd name="connsiteX10" fmla="*/ 531351 w 610815"/>
                <a:gd name="connsiteY10" fmla="*/ 1305885 h 1480960"/>
                <a:gd name="connsiteX11" fmla="*/ 304810 w 610815"/>
                <a:gd name="connsiteY11" fmla="*/ 1480938 h 1480960"/>
                <a:gd name="connsiteX12" fmla="*/ 86508 w 610815"/>
                <a:gd name="connsiteY12" fmla="*/ 1314122 h 1480960"/>
                <a:gd name="connsiteX13" fmla="*/ 10 w 610815"/>
                <a:gd name="connsiteY13" fmla="*/ 833238 h 1480960"/>
                <a:gd name="connsiteX0" fmla="*/ 2704 w 613509"/>
                <a:gd name="connsiteY0" fmla="*/ 833238 h 1480960"/>
                <a:gd name="connsiteX1" fmla="*/ 179819 w 613509"/>
                <a:gd name="connsiteY1" fmla="*/ 399722 h 1480960"/>
                <a:gd name="connsiteX2" fmla="*/ 130391 w 613509"/>
                <a:gd name="connsiteY2" fmla="*/ 622144 h 1480960"/>
                <a:gd name="connsiteX3" fmla="*/ 155104 w 613509"/>
                <a:gd name="connsiteY3" fmla="*/ 819851 h 1480960"/>
                <a:gd name="connsiteX4" fmla="*/ 221008 w 613509"/>
                <a:gd name="connsiteY4" fmla="*/ 580955 h 1480960"/>
                <a:gd name="connsiteX5" fmla="*/ 286910 w 613509"/>
                <a:gd name="connsiteY5" fmla="*/ 350296 h 1480960"/>
                <a:gd name="connsiteX6" fmla="*/ 282791 w 613509"/>
                <a:gd name="connsiteY6" fmla="*/ 4305 h 1480960"/>
                <a:gd name="connsiteX7" fmla="*/ 492855 w 613509"/>
                <a:gd name="connsiteY7" fmla="*/ 613906 h 1480960"/>
                <a:gd name="connsiteX8" fmla="*/ 542282 w 613509"/>
                <a:gd name="connsiteY8" fmla="*/ 317344 h 1480960"/>
                <a:gd name="connsiteX9" fmla="*/ 612304 w 613509"/>
                <a:gd name="connsiteY9" fmla="*/ 833238 h 1480960"/>
                <a:gd name="connsiteX10" fmla="*/ 534045 w 613509"/>
                <a:gd name="connsiteY10" fmla="*/ 1305885 h 1480960"/>
                <a:gd name="connsiteX11" fmla="*/ 307504 w 613509"/>
                <a:gd name="connsiteY11" fmla="*/ 1480938 h 1480960"/>
                <a:gd name="connsiteX12" fmla="*/ 89202 w 613509"/>
                <a:gd name="connsiteY12" fmla="*/ 1314122 h 1480960"/>
                <a:gd name="connsiteX13" fmla="*/ 2704 w 613509"/>
                <a:gd name="connsiteY13" fmla="*/ 833238 h 1480960"/>
                <a:gd name="connsiteX0" fmla="*/ 2704 w 613509"/>
                <a:gd name="connsiteY0" fmla="*/ 833238 h 1480960"/>
                <a:gd name="connsiteX1" fmla="*/ 179819 w 613509"/>
                <a:gd name="connsiteY1" fmla="*/ 399722 h 1480960"/>
                <a:gd name="connsiteX2" fmla="*/ 130391 w 613509"/>
                <a:gd name="connsiteY2" fmla="*/ 622144 h 1480960"/>
                <a:gd name="connsiteX3" fmla="*/ 155104 w 613509"/>
                <a:gd name="connsiteY3" fmla="*/ 819851 h 1480960"/>
                <a:gd name="connsiteX4" fmla="*/ 221008 w 613509"/>
                <a:gd name="connsiteY4" fmla="*/ 580955 h 1480960"/>
                <a:gd name="connsiteX5" fmla="*/ 286910 w 613509"/>
                <a:gd name="connsiteY5" fmla="*/ 350296 h 1480960"/>
                <a:gd name="connsiteX6" fmla="*/ 282791 w 613509"/>
                <a:gd name="connsiteY6" fmla="*/ 4305 h 1480960"/>
                <a:gd name="connsiteX7" fmla="*/ 492855 w 613509"/>
                <a:gd name="connsiteY7" fmla="*/ 613906 h 1480960"/>
                <a:gd name="connsiteX8" fmla="*/ 542282 w 613509"/>
                <a:gd name="connsiteY8" fmla="*/ 317344 h 1480960"/>
                <a:gd name="connsiteX9" fmla="*/ 612304 w 613509"/>
                <a:gd name="connsiteY9" fmla="*/ 833238 h 1480960"/>
                <a:gd name="connsiteX10" fmla="*/ 534045 w 613509"/>
                <a:gd name="connsiteY10" fmla="*/ 1305885 h 1480960"/>
                <a:gd name="connsiteX11" fmla="*/ 307504 w 613509"/>
                <a:gd name="connsiteY11" fmla="*/ 1480938 h 1480960"/>
                <a:gd name="connsiteX12" fmla="*/ 89202 w 613509"/>
                <a:gd name="connsiteY12" fmla="*/ 1314122 h 1480960"/>
                <a:gd name="connsiteX13" fmla="*/ 2704 w 613509"/>
                <a:gd name="connsiteY13" fmla="*/ 833238 h 1480960"/>
                <a:gd name="connsiteX0" fmla="*/ 2704 w 613509"/>
                <a:gd name="connsiteY0" fmla="*/ 833238 h 1480960"/>
                <a:gd name="connsiteX1" fmla="*/ 179819 w 613509"/>
                <a:gd name="connsiteY1" fmla="*/ 399722 h 1480960"/>
                <a:gd name="connsiteX2" fmla="*/ 130391 w 613509"/>
                <a:gd name="connsiteY2" fmla="*/ 622144 h 1480960"/>
                <a:gd name="connsiteX3" fmla="*/ 155104 w 613509"/>
                <a:gd name="connsiteY3" fmla="*/ 819851 h 1480960"/>
                <a:gd name="connsiteX4" fmla="*/ 221008 w 613509"/>
                <a:gd name="connsiteY4" fmla="*/ 580955 h 1480960"/>
                <a:gd name="connsiteX5" fmla="*/ 286910 w 613509"/>
                <a:gd name="connsiteY5" fmla="*/ 350296 h 1480960"/>
                <a:gd name="connsiteX6" fmla="*/ 282791 w 613509"/>
                <a:gd name="connsiteY6" fmla="*/ 4305 h 1480960"/>
                <a:gd name="connsiteX7" fmla="*/ 492855 w 613509"/>
                <a:gd name="connsiteY7" fmla="*/ 613906 h 1480960"/>
                <a:gd name="connsiteX8" fmla="*/ 542282 w 613509"/>
                <a:gd name="connsiteY8" fmla="*/ 317344 h 1480960"/>
                <a:gd name="connsiteX9" fmla="*/ 612304 w 613509"/>
                <a:gd name="connsiteY9" fmla="*/ 833238 h 1480960"/>
                <a:gd name="connsiteX10" fmla="*/ 534045 w 613509"/>
                <a:gd name="connsiteY10" fmla="*/ 1305885 h 1480960"/>
                <a:gd name="connsiteX11" fmla="*/ 307504 w 613509"/>
                <a:gd name="connsiteY11" fmla="*/ 1480938 h 1480960"/>
                <a:gd name="connsiteX12" fmla="*/ 89202 w 613509"/>
                <a:gd name="connsiteY12" fmla="*/ 1314122 h 1480960"/>
                <a:gd name="connsiteX13" fmla="*/ 2704 w 613509"/>
                <a:gd name="connsiteY13" fmla="*/ 833238 h 1480960"/>
                <a:gd name="connsiteX0" fmla="*/ 2704 w 613509"/>
                <a:gd name="connsiteY0" fmla="*/ 833238 h 1480960"/>
                <a:gd name="connsiteX1" fmla="*/ 179819 w 613509"/>
                <a:gd name="connsiteY1" fmla="*/ 399722 h 1480960"/>
                <a:gd name="connsiteX2" fmla="*/ 130391 w 613509"/>
                <a:gd name="connsiteY2" fmla="*/ 622144 h 1480960"/>
                <a:gd name="connsiteX3" fmla="*/ 155104 w 613509"/>
                <a:gd name="connsiteY3" fmla="*/ 819851 h 1480960"/>
                <a:gd name="connsiteX4" fmla="*/ 221008 w 613509"/>
                <a:gd name="connsiteY4" fmla="*/ 580955 h 1480960"/>
                <a:gd name="connsiteX5" fmla="*/ 286910 w 613509"/>
                <a:gd name="connsiteY5" fmla="*/ 350296 h 1480960"/>
                <a:gd name="connsiteX6" fmla="*/ 282791 w 613509"/>
                <a:gd name="connsiteY6" fmla="*/ 4305 h 1480960"/>
                <a:gd name="connsiteX7" fmla="*/ 492855 w 613509"/>
                <a:gd name="connsiteY7" fmla="*/ 613906 h 1480960"/>
                <a:gd name="connsiteX8" fmla="*/ 542282 w 613509"/>
                <a:gd name="connsiteY8" fmla="*/ 317344 h 1480960"/>
                <a:gd name="connsiteX9" fmla="*/ 612304 w 613509"/>
                <a:gd name="connsiteY9" fmla="*/ 833238 h 1480960"/>
                <a:gd name="connsiteX10" fmla="*/ 534045 w 613509"/>
                <a:gd name="connsiteY10" fmla="*/ 1305885 h 1480960"/>
                <a:gd name="connsiteX11" fmla="*/ 307504 w 613509"/>
                <a:gd name="connsiteY11" fmla="*/ 1480938 h 1480960"/>
                <a:gd name="connsiteX12" fmla="*/ 89202 w 613509"/>
                <a:gd name="connsiteY12" fmla="*/ 1314122 h 1480960"/>
                <a:gd name="connsiteX13" fmla="*/ 2704 w 613509"/>
                <a:gd name="connsiteY13" fmla="*/ 833238 h 1480960"/>
                <a:gd name="connsiteX0" fmla="*/ 2704 w 613509"/>
                <a:gd name="connsiteY0" fmla="*/ 833238 h 1480960"/>
                <a:gd name="connsiteX1" fmla="*/ 179819 w 613509"/>
                <a:gd name="connsiteY1" fmla="*/ 399722 h 1480960"/>
                <a:gd name="connsiteX2" fmla="*/ 130391 w 613509"/>
                <a:gd name="connsiteY2" fmla="*/ 622144 h 1480960"/>
                <a:gd name="connsiteX3" fmla="*/ 155104 w 613509"/>
                <a:gd name="connsiteY3" fmla="*/ 819851 h 1480960"/>
                <a:gd name="connsiteX4" fmla="*/ 221008 w 613509"/>
                <a:gd name="connsiteY4" fmla="*/ 580955 h 1480960"/>
                <a:gd name="connsiteX5" fmla="*/ 286910 w 613509"/>
                <a:gd name="connsiteY5" fmla="*/ 350296 h 1480960"/>
                <a:gd name="connsiteX6" fmla="*/ 282791 w 613509"/>
                <a:gd name="connsiteY6" fmla="*/ 4305 h 1480960"/>
                <a:gd name="connsiteX7" fmla="*/ 492855 w 613509"/>
                <a:gd name="connsiteY7" fmla="*/ 613906 h 1480960"/>
                <a:gd name="connsiteX8" fmla="*/ 542282 w 613509"/>
                <a:gd name="connsiteY8" fmla="*/ 317344 h 1480960"/>
                <a:gd name="connsiteX9" fmla="*/ 612304 w 613509"/>
                <a:gd name="connsiteY9" fmla="*/ 833238 h 1480960"/>
                <a:gd name="connsiteX10" fmla="*/ 534045 w 613509"/>
                <a:gd name="connsiteY10" fmla="*/ 1305885 h 1480960"/>
                <a:gd name="connsiteX11" fmla="*/ 307504 w 613509"/>
                <a:gd name="connsiteY11" fmla="*/ 1480938 h 1480960"/>
                <a:gd name="connsiteX12" fmla="*/ 89202 w 613509"/>
                <a:gd name="connsiteY12" fmla="*/ 1314122 h 1480960"/>
                <a:gd name="connsiteX13" fmla="*/ 2704 w 613509"/>
                <a:gd name="connsiteY13" fmla="*/ 833238 h 1480960"/>
                <a:gd name="connsiteX0" fmla="*/ 2704 w 618418"/>
                <a:gd name="connsiteY0" fmla="*/ 833238 h 1480960"/>
                <a:gd name="connsiteX1" fmla="*/ 179819 w 618418"/>
                <a:gd name="connsiteY1" fmla="*/ 399722 h 1480960"/>
                <a:gd name="connsiteX2" fmla="*/ 130391 w 618418"/>
                <a:gd name="connsiteY2" fmla="*/ 622144 h 1480960"/>
                <a:gd name="connsiteX3" fmla="*/ 155104 w 618418"/>
                <a:gd name="connsiteY3" fmla="*/ 819851 h 1480960"/>
                <a:gd name="connsiteX4" fmla="*/ 221008 w 618418"/>
                <a:gd name="connsiteY4" fmla="*/ 580955 h 1480960"/>
                <a:gd name="connsiteX5" fmla="*/ 286910 w 618418"/>
                <a:gd name="connsiteY5" fmla="*/ 350296 h 1480960"/>
                <a:gd name="connsiteX6" fmla="*/ 282791 w 618418"/>
                <a:gd name="connsiteY6" fmla="*/ 4305 h 1480960"/>
                <a:gd name="connsiteX7" fmla="*/ 492855 w 618418"/>
                <a:gd name="connsiteY7" fmla="*/ 613906 h 1480960"/>
                <a:gd name="connsiteX8" fmla="*/ 542282 w 618418"/>
                <a:gd name="connsiteY8" fmla="*/ 317344 h 1480960"/>
                <a:gd name="connsiteX9" fmla="*/ 612304 w 618418"/>
                <a:gd name="connsiteY9" fmla="*/ 833238 h 1480960"/>
                <a:gd name="connsiteX10" fmla="*/ 534045 w 618418"/>
                <a:gd name="connsiteY10" fmla="*/ 1305885 h 1480960"/>
                <a:gd name="connsiteX11" fmla="*/ 307504 w 618418"/>
                <a:gd name="connsiteY11" fmla="*/ 1480938 h 1480960"/>
                <a:gd name="connsiteX12" fmla="*/ 89202 w 618418"/>
                <a:gd name="connsiteY12" fmla="*/ 1314122 h 1480960"/>
                <a:gd name="connsiteX13" fmla="*/ 2704 w 618418"/>
                <a:gd name="connsiteY13" fmla="*/ 833238 h 1480960"/>
                <a:gd name="connsiteX0" fmla="*/ 2704 w 618418"/>
                <a:gd name="connsiteY0" fmla="*/ 829624 h 1477346"/>
                <a:gd name="connsiteX1" fmla="*/ 179819 w 618418"/>
                <a:gd name="connsiteY1" fmla="*/ 396108 h 1477346"/>
                <a:gd name="connsiteX2" fmla="*/ 130391 w 618418"/>
                <a:gd name="connsiteY2" fmla="*/ 618530 h 1477346"/>
                <a:gd name="connsiteX3" fmla="*/ 155104 w 618418"/>
                <a:gd name="connsiteY3" fmla="*/ 816237 h 1477346"/>
                <a:gd name="connsiteX4" fmla="*/ 221008 w 618418"/>
                <a:gd name="connsiteY4" fmla="*/ 577341 h 1477346"/>
                <a:gd name="connsiteX5" fmla="*/ 286910 w 618418"/>
                <a:gd name="connsiteY5" fmla="*/ 346682 h 1477346"/>
                <a:gd name="connsiteX6" fmla="*/ 282791 w 618418"/>
                <a:gd name="connsiteY6" fmla="*/ 691 h 1477346"/>
                <a:gd name="connsiteX7" fmla="*/ 492855 w 618418"/>
                <a:gd name="connsiteY7" fmla="*/ 610292 h 1477346"/>
                <a:gd name="connsiteX8" fmla="*/ 542282 w 618418"/>
                <a:gd name="connsiteY8" fmla="*/ 313730 h 1477346"/>
                <a:gd name="connsiteX9" fmla="*/ 612304 w 618418"/>
                <a:gd name="connsiteY9" fmla="*/ 829624 h 1477346"/>
                <a:gd name="connsiteX10" fmla="*/ 534045 w 618418"/>
                <a:gd name="connsiteY10" fmla="*/ 1302271 h 1477346"/>
                <a:gd name="connsiteX11" fmla="*/ 307504 w 618418"/>
                <a:gd name="connsiteY11" fmla="*/ 1477324 h 1477346"/>
                <a:gd name="connsiteX12" fmla="*/ 89202 w 618418"/>
                <a:gd name="connsiteY12" fmla="*/ 1310508 h 1477346"/>
                <a:gd name="connsiteX13" fmla="*/ 2704 w 618418"/>
                <a:gd name="connsiteY13" fmla="*/ 829624 h 1477346"/>
                <a:gd name="connsiteX0" fmla="*/ 2704 w 618418"/>
                <a:gd name="connsiteY0" fmla="*/ 829624 h 1477346"/>
                <a:gd name="connsiteX1" fmla="*/ 179819 w 618418"/>
                <a:gd name="connsiteY1" fmla="*/ 396108 h 1477346"/>
                <a:gd name="connsiteX2" fmla="*/ 130391 w 618418"/>
                <a:gd name="connsiteY2" fmla="*/ 618530 h 1477346"/>
                <a:gd name="connsiteX3" fmla="*/ 155104 w 618418"/>
                <a:gd name="connsiteY3" fmla="*/ 816237 h 1477346"/>
                <a:gd name="connsiteX4" fmla="*/ 221008 w 618418"/>
                <a:gd name="connsiteY4" fmla="*/ 577341 h 1477346"/>
                <a:gd name="connsiteX5" fmla="*/ 286910 w 618418"/>
                <a:gd name="connsiteY5" fmla="*/ 346682 h 1477346"/>
                <a:gd name="connsiteX6" fmla="*/ 282791 w 618418"/>
                <a:gd name="connsiteY6" fmla="*/ 691 h 1477346"/>
                <a:gd name="connsiteX7" fmla="*/ 492855 w 618418"/>
                <a:gd name="connsiteY7" fmla="*/ 610292 h 1477346"/>
                <a:gd name="connsiteX8" fmla="*/ 542282 w 618418"/>
                <a:gd name="connsiteY8" fmla="*/ 313730 h 1477346"/>
                <a:gd name="connsiteX9" fmla="*/ 612304 w 618418"/>
                <a:gd name="connsiteY9" fmla="*/ 829624 h 1477346"/>
                <a:gd name="connsiteX10" fmla="*/ 534045 w 618418"/>
                <a:gd name="connsiteY10" fmla="*/ 1302271 h 1477346"/>
                <a:gd name="connsiteX11" fmla="*/ 307504 w 618418"/>
                <a:gd name="connsiteY11" fmla="*/ 1477324 h 1477346"/>
                <a:gd name="connsiteX12" fmla="*/ 89202 w 618418"/>
                <a:gd name="connsiteY12" fmla="*/ 1310508 h 1477346"/>
                <a:gd name="connsiteX13" fmla="*/ 2704 w 618418"/>
                <a:gd name="connsiteY13" fmla="*/ 829624 h 1477346"/>
                <a:gd name="connsiteX0" fmla="*/ 2704 w 618418"/>
                <a:gd name="connsiteY0" fmla="*/ 830820 h 1478542"/>
                <a:gd name="connsiteX1" fmla="*/ 179819 w 618418"/>
                <a:gd name="connsiteY1" fmla="*/ 397304 h 1478542"/>
                <a:gd name="connsiteX2" fmla="*/ 130391 w 618418"/>
                <a:gd name="connsiteY2" fmla="*/ 619726 h 1478542"/>
                <a:gd name="connsiteX3" fmla="*/ 155104 w 618418"/>
                <a:gd name="connsiteY3" fmla="*/ 817433 h 1478542"/>
                <a:gd name="connsiteX4" fmla="*/ 221008 w 618418"/>
                <a:gd name="connsiteY4" fmla="*/ 578537 h 1478542"/>
                <a:gd name="connsiteX5" fmla="*/ 286910 w 618418"/>
                <a:gd name="connsiteY5" fmla="*/ 347878 h 1478542"/>
                <a:gd name="connsiteX6" fmla="*/ 282791 w 618418"/>
                <a:gd name="connsiteY6" fmla="*/ 1887 h 1478542"/>
                <a:gd name="connsiteX7" fmla="*/ 492855 w 618418"/>
                <a:gd name="connsiteY7" fmla="*/ 611488 h 1478542"/>
                <a:gd name="connsiteX8" fmla="*/ 542282 w 618418"/>
                <a:gd name="connsiteY8" fmla="*/ 314926 h 1478542"/>
                <a:gd name="connsiteX9" fmla="*/ 612304 w 618418"/>
                <a:gd name="connsiteY9" fmla="*/ 830820 h 1478542"/>
                <a:gd name="connsiteX10" fmla="*/ 534045 w 618418"/>
                <a:gd name="connsiteY10" fmla="*/ 1303467 h 1478542"/>
                <a:gd name="connsiteX11" fmla="*/ 307504 w 618418"/>
                <a:gd name="connsiteY11" fmla="*/ 1478520 h 1478542"/>
                <a:gd name="connsiteX12" fmla="*/ 89202 w 618418"/>
                <a:gd name="connsiteY12" fmla="*/ 1311704 h 1478542"/>
                <a:gd name="connsiteX13" fmla="*/ 2704 w 618418"/>
                <a:gd name="connsiteY13" fmla="*/ 830820 h 1478542"/>
                <a:gd name="connsiteX0" fmla="*/ 2704 w 618418"/>
                <a:gd name="connsiteY0" fmla="*/ 833781 h 1481503"/>
                <a:gd name="connsiteX1" fmla="*/ 179819 w 618418"/>
                <a:gd name="connsiteY1" fmla="*/ 400265 h 1481503"/>
                <a:gd name="connsiteX2" fmla="*/ 130391 w 618418"/>
                <a:gd name="connsiteY2" fmla="*/ 622687 h 1481503"/>
                <a:gd name="connsiteX3" fmla="*/ 155104 w 618418"/>
                <a:gd name="connsiteY3" fmla="*/ 820394 h 1481503"/>
                <a:gd name="connsiteX4" fmla="*/ 221008 w 618418"/>
                <a:gd name="connsiteY4" fmla="*/ 581498 h 1481503"/>
                <a:gd name="connsiteX5" fmla="*/ 286910 w 618418"/>
                <a:gd name="connsiteY5" fmla="*/ 350839 h 1481503"/>
                <a:gd name="connsiteX6" fmla="*/ 282791 w 618418"/>
                <a:gd name="connsiteY6" fmla="*/ 4848 h 1481503"/>
                <a:gd name="connsiteX7" fmla="*/ 492855 w 618418"/>
                <a:gd name="connsiteY7" fmla="*/ 614449 h 1481503"/>
                <a:gd name="connsiteX8" fmla="*/ 542282 w 618418"/>
                <a:gd name="connsiteY8" fmla="*/ 317887 h 1481503"/>
                <a:gd name="connsiteX9" fmla="*/ 612304 w 618418"/>
                <a:gd name="connsiteY9" fmla="*/ 833781 h 1481503"/>
                <a:gd name="connsiteX10" fmla="*/ 534045 w 618418"/>
                <a:gd name="connsiteY10" fmla="*/ 1306428 h 1481503"/>
                <a:gd name="connsiteX11" fmla="*/ 307504 w 618418"/>
                <a:gd name="connsiteY11" fmla="*/ 1481481 h 1481503"/>
                <a:gd name="connsiteX12" fmla="*/ 89202 w 618418"/>
                <a:gd name="connsiteY12" fmla="*/ 1314665 h 1481503"/>
                <a:gd name="connsiteX13" fmla="*/ 2704 w 618418"/>
                <a:gd name="connsiteY13" fmla="*/ 833781 h 1481503"/>
                <a:gd name="connsiteX0" fmla="*/ 2704 w 618418"/>
                <a:gd name="connsiteY0" fmla="*/ 833781 h 1481503"/>
                <a:gd name="connsiteX1" fmla="*/ 179819 w 618418"/>
                <a:gd name="connsiteY1" fmla="*/ 400265 h 1481503"/>
                <a:gd name="connsiteX2" fmla="*/ 130391 w 618418"/>
                <a:gd name="connsiteY2" fmla="*/ 622687 h 1481503"/>
                <a:gd name="connsiteX3" fmla="*/ 155104 w 618418"/>
                <a:gd name="connsiteY3" fmla="*/ 820394 h 1481503"/>
                <a:gd name="connsiteX4" fmla="*/ 221008 w 618418"/>
                <a:gd name="connsiteY4" fmla="*/ 581498 h 1481503"/>
                <a:gd name="connsiteX5" fmla="*/ 286910 w 618418"/>
                <a:gd name="connsiteY5" fmla="*/ 350839 h 1481503"/>
                <a:gd name="connsiteX6" fmla="*/ 282791 w 618418"/>
                <a:gd name="connsiteY6" fmla="*/ 4848 h 1481503"/>
                <a:gd name="connsiteX7" fmla="*/ 492855 w 618418"/>
                <a:gd name="connsiteY7" fmla="*/ 614449 h 1481503"/>
                <a:gd name="connsiteX8" fmla="*/ 542282 w 618418"/>
                <a:gd name="connsiteY8" fmla="*/ 317887 h 1481503"/>
                <a:gd name="connsiteX9" fmla="*/ 612304 w 618418"/>
                <a:gd name="connsiteY9" fmla="*/ 833781 h 1481503"/>
                <a:gd name="connsiteX10" fmla="*/ 534045 w 618418"/>
                <a:gd name="connsiteY10" fmla="*/ 1306428 h 1481503"/>
                <a:gd name="connsiteX11" fmla="*/ 307504 w 618418"/>
                <a:gd name="connsiteY11" fmla="*/ 1481481 h 1481503"/>
                <a:gd name="connsiteX12" fmla="*/ 89202 w 618418"/>
                <a:gd name="connsiteY12" fmla="*/ 1314665 h 1481503"/>
                <a:gd name="connsiteX13" fmla="*/ 2704 w 618418"/>
                <a:gd name="connsiteY13" fmla="*/ 833781 h 1481503"/>
                <a:gd name="connsiteX0" fmla="*/ 2704 w 618418"/>
                <a:gd name="connsiteY0" fmla="*/ 828933 h 1476655"/>
                <a:gd name="connsiteX1" fmla="*/ 179819 w 618418"/>
                <a:gd name="connsiteY1" fmla="*/ 395417 h 1476655"/>
                <a:gd name="connsiteX2" fmla="*/ 130391 w 618418"/>
                <a:gd name="connsiteY2" fmla="*/ 617839 h 1476655"/>
                <a:gd name="connsiteX3" fmla="*/ 155104 w 618418"/>
                <a:gd name="connsiteY3" fmla="*/ 815546 h 1476655"/>
                <a:gd name="connsiteX4" fmla="*/ 221008 w 618418"/>
                <a:gd name="connsiteY4" fmla="*/ 576650 h 1476655"/>
                <a:gd name="connsiteX5" fmla="*/ 286910 w 618418"/>
                <a:gd name="connsiteY5" fmla="*/ 345991 h 1476655"/>
                <a:gd name="connsiteX6" fmla="*/ 282791 w 618418"/>
                <a:gd name="connsiteY6" fmla="*/ 0 h 1476655"/>
                <a:gd name="connsiteX7" fmla="*/ 492855 w 618418"/>
                <a:gd name="connsiteY7" fmla="*/ 609601 h 1476655"/>
                <a:gd name="connsiteX8" fmla="*/ 542282 w 618418"/>
                <a:gd name="connsiteY8" fmla="*/ 313039 h 1476655"/>
                <a:gd name="connsiteX9" fmla="*/ 612304 w 618418"/>
                <a:gd name="connsiteY9" fmla="*/ 828933 h 1476655"/>
                <a:gd name="connsiteX10" fmla="*/ 534045 w 618418"/>
                <a:gd name="connsiteY10" fmla="*/ 1301580 h 1476655"/>
                <a:gd name="connsiteX11" fmla="*/ 307504 w 618418"/>
                <a:gd name="connsiteY11" fmla="*/ 1476633 h 1476655"/>
                <a:gd name="connsiteX12" fmla="*/ 89202 w 618418"/>
                <a:gd name="connsiteY12" fmla="*/ 1309817 h 1476655"/>
                <a:gd name="connsiteX13" fmla="*/ 2704 w 618418"/>
                <a:gd name="connsiteY13" fmla="*/ 828933 h 1476655"/>
                <a:gd name="connsiteX0" fmla="*/ 2704 w 618418"/>
                <a:gd name="connsiteY0" fmla="*/ 828933 h 1476655"/>
                <a:gd name="connsiteX1" fmla="*/ 179819 w 618418"/>
                <a:gd name="connsiteY1" fmla="*/ 395417 h 1476655"/>
                <a:gd name="connsiteX2" fmla="*/ 130391 w 618418"/>
                <a:gd name="connsiteY2" fmla="*/ 617839 h 1476655"/>
                <a:gd name="connsiteX3" fmla="*/ 155104 w 618418"/>
                <a:gd name="connsiteY3" fmla="*/ 815546 h 1476655"/>
                <a:gd name="connsiteX4" fmla="*/ 221008 w 618418"/>
                <a:gd name="connsiteY4" fmla="*/ 576650 h 1476655"/>
                <a:gd name="connsiteX5" fmla="*/ 286910 w 618418"/>
                <a:gd name="connsiteY5" fmla="*/ 345991 h 1476655"/>
                <a:gd name="connsiteX6" fmla="*/ 282791 w 618418"/>
                <a:gd name="connsiteY6" fmla="*/ 0 h 1476655"/>
                <a:gd name="connsiteX7" fmla="*/ 492855 w 618418"/>
                <a:gd name="connsiteY7" fmla="*/ 609601 h 1476655"/>
                <a:gd name="connsiteX8" fmla="*/ 542282 w 618418"/>
                <a:gd name="connsiteY8" fmla="*/ 313039 h 1476655"/>
                <a:gd name="connsiteX9" fmla="*/ 612304 w 618418"/>
                <a:gd name="connsiteY9" fmla="*/ 828933 h 1476655"/>
                <a:gd name="connsiteX10" fmla="*/ 534045 w 618418"/>
                <a:gd name="connsiteY10" fmla="*/ 1301580 h 1476655"/>
                <a:gd name="connsiteX11" fmla="*/ 307504 w 618418"/>
                <a:gd name="connsiteY11" fmla="*/ 1476633 h 1476655"/>
                <a:gd name="connsiteX12" fmla="*/ 89202 w 618418"/>
                <a:gd name="connsiteY12" fmla="*/ 1309817 h 1476655"/>
                <a:gd name="connsiteX13" fmla="*/ 2704 w 618418"/>
                <a:gd name="connsiteY13" fmla="*/ 828933 h 1476655"/>
                <a:gd name="connsiteX0" fmla="*/ 2704 w 618418"/>
                <a:gd name="connsiteY0" fmla="*/ 828933 h 1476655"/>
                <a:gd name="connsiteX1" fmla="*/ 179819 w 618418"/>
                <a:gd name="connsiteY1" fmla="*/ 395417 h 1476655"/>
                <a:gd name="connsiteX2" fmla="*/ 130391 w 618418"/>
                <a:gd name="connsiteY2" fmla="*/ 617839 h 1476655"/>
                <a:gd name="connsiteX3" fmla="*/ 155104 w 618418"/>
                <a:gd name="connsiteY3" fmla="*/ 815546 h 1476655"/>
                <a:gd name="connsiteX4" fmla="*/ 221008 w 618418"/>
                <a:gd name="connsiteY4" fmla="*/ 576650 h 1476655"/>
                <a:gd name="connsiteX5" fmla="*/ 286566 w 618418"/>
                <a:gd name="connsiteY5" fmla="*/ 351226 h 1476655"/>
                <a:gd name="connsiteX6" fmla="*/ 286910 w 618418"/>
                <a:gd name="connsiteY6" fmla="*/ 345991 h 1476655"/>
                <a:gd name="connsiteX7" fmla="*/ 282791 w 618418"/>
                <a:gd name="connsiteY7" fmla="*/ 0 h 1476655"/>
                <a:gd name="connsiteX8" fmla="*/ 492855 w 618418"/>
                <a:gd name="connsiteY8" fmla="*/ 609601 h 1476655"/>
                <a:gd name="connsiteX9" fmla="*/ 542282 w 618418"/>
                <a:gd name="connsiteY9" fmla="*/ 313039 h 1476655"/>
                <a:gd name="connsiteX10" fmla="*/ 612304 w 618418"/>
                <a:gd name="connsiteY10" fmla="*/ 828933 h 1476655"/>
                <a:gd name="connsiteX11" fmla="*/ 534045 w 618418"/>
                <a:gd name="connsiteY11" fmla="*/ 1301580 h 1476655"/>
                <a:gd name="connsiteX12" fmla="*/ 307504 w 618418"/>
                <a:gd name="connsiteY12" fmla="*/ 1476633 h 1476655"/>
                <a:gd name="connsiteX13" fmla="*/ 89202 w 618418"/>
                <a:gd name="connsiteY13" fmla="*/ 1309817 h 1476655"/>
                <a:gd name="connsiteX14" fmla="*/ 2704 w 618418"/>
                <a:gd name="connsiteY14" fmla="*/ 828933 h 1476655"/>
                <a:gd name="connsiteX0" fmla="*/ 2704 w 618418"/>
                <a:gd name="connsiteY0" fmla="*/ 828933 h 1476655"/>
                <a:gd name="connsiteX1" fmla="*/ 179819 w 618418"/>
                <a:gd name="connsiteY1" fmla="*/ 395417 h 1476655"/>
                <a:gd name="connsiteX2" fmla="*/ 130391 w 618418"/>
                <a:gd name="connsiteY2" fmla="*/ 617839 h 1476655"/>
                <a:gd name="connsiteX3" fmla="*/ 155104 w 618418"/>
                <a:gd name="connsiteY3" fmla="*/ 815546 h 1476655"/>
                <a:gd name="connsiteX4" fmla="*/ 221008 w 618418"/>
                <a:gd name="connsiteY4" fmla="*/ 576650 h 1476655"/>
                <a:gd name="connsiteX5" fmla="*/ 286566 w 618418"/>
                <a:gd name="connsiteY5" fmla="*/ 351226 h 1476655"/>
                <a:gd name="connsiteX6" fmla="*/ 328185 w 618418"/>
                <a:gd name="connsiteY6" fmla="*/ 390441 h 1476655"/>
                <a:gd name="connsiteX7" fmla="*/ 282791 w 618418"/>
                <a:gd name="connsiteY7" fmla="*/ 0 h 1476655"/>
                <a:gd name="connsiteX8" fmla="*/ 492855 w 618418"/>
                <a:gd name="connsiteY8" fmla="*/ 609601 h 1476655"/>
                <a:gd name="connsiteX9" fmla="*/ 542282 w 618418"/>
                <a:gd name="connsiteY9" fmla="*/ 313039 h 1476655"/>
                <a:gd name="connsiteX10" fmla="*/ 612304 w 618418"/>
                <a:gd name="connsiteY10" fmla="*/ 828933 h 1476655"/>
                <a:gd name="connsiteX11" fmla="*/ 534045 w 618418"/>
                <a:gd name="connsiteY11" fmla="*/ 1301580 h 1476655"/>
                <a:gd name="connsiteX12" fmla="*/ 307504 w 618418"/>
                <a:gd name="connsiteY12" fmla="*/ 1476633 h 1476655"/>
                <a:gd name="connsiteX13" fmla="*/ 89202 w 618418"/>
                <a:gd name="connsiteY13" fmla="*/ 1309817 h 1476655"/>
                <a:gd name="connsiteX14" fmla="*/ 2704 w 618418"/>
                <a:gd name="connsiteY14" fmla="*/ 828933 h 1476655"/>
                <a:gd name="connsiteX0" fmla="*/ 2704 w 618418"/>
                <a:gd name="connsiteY0" fmla="*/ 833156 h 1480878"/>
                <a:gd name="connsiteX1" fmla="*/ 179819 w 618418"/>
                <a:gd name="connsiteY1" fmla="*/ 399640 h 1480878"/>
                <a:gd name="connsiteX2" fmla="*/ 130391 w 618418"/>
                <a:gd name="connsiteY2" fmla="*/ 622062 h 1480878"/>
                <a:gd name="connsiteX3" fmla="*/ 155104 w 618418"/>
                <a:gd name="connsiteY3" fmla="*/ 819769 h 1480878"/>
                <a:gd name="connsiteX4" fmla="*/ 221008 w 618418"/>
                <a:gd name="connsiteY4" fmla="*/ 580873 h 1480878"/>
                <a:gd name="connsiteX5" fmla="*/ 286566 w 618418"/>
                <a:gd name="connsiteY5" fmla="*/ 355449 h 1480878"/>
                <a:gd name="connsiteX6" fmla="*/ 282791 w 618418"/>
                <a:gd name="connsiteY6" fmla="*/ 4223 h 1480878"/>
                <a:gd name="connsiteX7" fmla="*/ 492855 w 618418"/>
                <a:gd name="connsiteY7" fmla="*/ 613824 h 1480878"/>
                <a:gd name="connsiteX8" fmla="*/ 542282 w 618418"/>
                <a:gd name="connsiteY8" fmla="*/ 317262 h 1480878"/>
                <a:gd name="connsiteX9" fmla="*/ 612304 w 618418"/>
                <a:gd name="connsiteY9" fmla="*/ 833156 h 1480878"/>
                <a:gd name="connsiteX10" fmla="*/ 534045 w 618418"/>
                <a:gd name="connsiteY10" fmla="*/ 1305803 h 1480878"/>
                <a:gd name="connsiteX11" fmla="*/ 307504 w 618418"/>
                <a:gd name="connsiteY11" fmla="*/ 1480856 h 1480878"/>
                <a:gd name="connsiteX12" fmla="*/ 89202 w 618418"/>
                <a:gd name="connsiteY12" fmla="*/ 1314040 h 1480878"/>
                <a:gd name="connsiteX13" fmla="*/ 2704 w 618418"/>
                <a:gd name="connsiteY13" fmla="*/ 833156 h 1480878"/>
                <a:gd name="connsiteX0" fmla="*/ 2704 w 618418"/>
                <a:gd name="connsiteY0" fmla="*/ 832892 h 1480614"/>
                <a:gd name="connsiteX1" fmla="*/ 179819 w 618418"/>
                <a:gd name="connsiteY1" fmla="*/ 399376 h 1480614"/>
                <a:gd name="connsiteX2" fmla="*/ 130391 w 618418"/>
                <a:gd name="connsiteY2" fmla="*/ 621798 h 1480614"/>
                <a:gd name="connsiteX3" fmla="*/ 155104 w 618418"/>
                <a:gd name="connsiteY3" fmla="*/ 819505 h 1480614"/>
                <a:gd name="connsiteX4" fmla="*/ 221008 w 618418"/>
                <a:gd name="connsiteY4" fmla="*/ 580609 h 1480614"/>
                <a:gd name="connsiteX5" fmla="*/ 315141 w 618418"/>
                <a:gd name="connsiteY5" fmla="*/ 377410 h 1480614"/>
                <a:gd name="connsiteX6" fmla="*/ 282791 w 618418"/>
                <a:gd name="connsiteY6" fmla="*/ 3959 h 1480614"/>
                <a:gd name="connsiteX7" fmla="*/ 492855 w 618418"/>
                <a:gd name="connsiteY7" fmla="*/ 613560 h 1480614"/>
                <a:gd name="connsiteX8" fmla="*/ 542282 w 618418"/>
                <a:gd name="connsiteY8" fmla="*/ 316998 h 1480614"/>
                <a:gd name="connsiteX9" fmla="*/ 612304 w 618418"/>
                <a:gd name="connsiteY9" fmla="*/ 832892 h 1480614"/>
                <a:gd name="connsiteX10" fmla="*/ 534045 w 618418"/>
                <a:gd name="connsiteY10" fmla="*/ 1305539 h 1480614"/>
                <a:gd name="connsiteX11" fmla="*/ 307504 w 618418"/>
                <a:gd name="connsiteY11" fmla="*/ 1480592 h 1480614"/>
                <a:gd name="connsiteX12" fmla="*/ 89202 w 618418"/>
                <a:gd name="connsiteY12" fmla="*/ 1313776 h 1480614"/>
                <a:gd name="connsiteX13" fmla="*/ 2704 w 618418"/>
                <a:gd name="connsiteY13" fmla="*/ 832892 h 1480614"/>
                <a:gd name="connsiteX0" fmla="*/ 2704 w 618418"/>
                <a:gd name="connsiteY0" fmla="*/ 828984 h 1476706"/>
                <a:gd name="connsiteX1" fmla="*/ 179819 w 618418"/>
                <a:gd name="connsiteY1" fmla="*/ 395468 h 1476706"/>
                <a:gd name="connsiteX2" fmla="*/ 130391 w 618418"/>
                <a:gd name="connsiteY2" fmla="*/ 617890 h 1476706"/>
                <a:gd name="connsiteX3" fmla="*/ 155104 w 618418"/>
                <a:gd name="connsiteY3" fmla="*/ 815597 h 1476706"/>
                <a:gd name="connsiteX4" fmla="*/ 221008 w 618418"/>
                <a:gd name="connsiteY4" fmla="*/ 576701 h 1476706"/>
                <a:gd name="connsiteX5" fmla="*/ 282791 w 618418"/>
                <a:gd name="connsiteY5" fmla="*/ 51 h 1476706"/>
                <a:gd name="connsiteX6" fmla="*/ 492855 w 618418"/>
                <a:gd name="connsiteY6" fmla="*/ 609652 h 1476706"/>
                <a:gd name="connsiteX7" fmla="*/ 542282 w 618418"/>
                <a:gd name="connsiteY7" fmla="*/ 313090 h 1476706"/>
                <a:gd name="connsiteX8" fmla="*/ 612304 w 618418"/>
                <a:gd name="connsiteY8" fmla="*/ 828984 h 1476706"/>
                <a:gd name="connsiteX9" fmla="*/ 534045 w 618418"/>
                <a:gd name="connsiteY9" fmla="*/ 1301631 h 1476706"/>
                <a:gd name="connsiteX10" fmla="*/ 307504 w 618418"/>
                <a:gd name="connsiteY10" fmla="*/ 1476684 h 1476706"/>
                <a:gd name="connsiteX11" fmla="*/ 89202 w 618418"/>
                <a:gd name="connsiteY11" fmla="*/ 1309868 h 1476706"/>
                <a:gd name="connsiteX12" fmla="*/ 2704 w 618418"/>
                <a:gd name="connsiteY12" fmla="*/ 828984 h 1476706"/>
                <a:gd name="connsiteX0" fmla="*/ 2704 w 618418"/>
                <a:gd name="connsiteY0" fmla="*/ 828984 h 1476706"/>
                <a:gd name="connsiteX1" fmla="*/ 179819 w 618418"/>
                <a:gd name="connsiteY1" fmla="*/ 395468 h 1476706"/>
                <a:gd name="connsiteX2" fmla="*/ 130391 w 618418"/>
                <a:gd name="connsiteY2" fmla="*/ 617890 h 1476706"/>
                <a:gd name="connsiteX3" fmla="*/ 155104 w 618418"/>
                <a:gd name="connsiteY3" fmla="*/ 815597 h 1476706"/>
                <a:gd name="connsiteX4" fmla="*/ 221008 w 618418"/>
                <a:gd name="connsiteY4" fmla="*/ 576701 h 1476706"/>
                <a:gd name="connsiteX5" fmla="*/ 282791 w 618418"/>
                <a:gd name="connsiteY5" fmla="*/ 51 h 1476706"/>
                <a:gd name="connsiteX6" fmla="*/ 492855 w 618418"/>
                <a:gd name="connsiteY6" fmla="*/ 609652 h 1476706"/>
                <a:gd name="connsiteX7" fmla="*/ 542282 w 618418"/>
                <a:gd name="connsiteY7" fmla="*/ 313090 h 1476706"/>
                <a:gd name="connsiteX8" fmla="*/ 612304 w 618418"/>
                <a:gd name="connsiteY8" fmla="*/ 828984 h 1476706"/>
                <a:gd name="connsiteX9" fmla="*/ 534045 w 618418"/>
                <a:gd name="connsiteY9" fmla="*/ 1301631 h 1476706"/>
                <a:gd name="connsiteX10" fmla="*/ 307504 w 618418"/>
                <a:gd name="connsiteY10" fmla="*/ 1476684 h 1476706"/>
                <a:gd name="connsiteX11" fmla="*/ 89202 w 618418"/>
                <a:gd name="connsiteY11" fmla="*/ 1309868 h 1476706"/>
                <a:gd name="connsiteX12" fmla="*/ 2704 w 618418"/>
                <a:gd name="connsiteY12" fmla="*/ 828984 h 1476706"/>
                <a:gd name="connsiteX0" fmla="*/ 2704 w 618418"/>
                <a:gd name="connsiteY0" fmla="*/ 828984 h 1476706"/>
                <a:gd name="connsiteX1" fmla="*/ 179819 w 618418"/>
                <a:gd name="connsiteY1" fmla="*/ 395468 h 1476706"/>
                <a:gd name="connsiteX2" fmla="*/ 130391 w 618418"/>
                <a:gd name="connsiteY2" fmla="*/ 617890 h 1476706"/>
                <a:gd name="connsiteX3" fmla="*/ 155104 w 618418"/>
                <a:gd name="connsiteY3" fmla="*/ 815597 h 1476706"/>
                <a:gd name="connsiteX4" fmla="*/ 221008 w 618418"/>
                <a:gd name="connsiteY4" fmla="*/ 576701 h 1476706"/>
                <a:gd name="connsiteX5" fmla="*/ 282791 w 618418"/>
                <a:gd name="connsiteY5" fmla="*/ 51 h 1476706"/>
                <a:gd name="connsiteX6" fmla="*/ 492855 w 618418"/>
                <a:gd name="connsiteY6" fmla="*/ 609652 h 1476706"/>
                <a:gd name="connsiteX7" fmla="*/ 542282 w 618418"/>
                <a:gd name="connsiteY7" fmla="*/ 313090 h 1476706"/>
                <a:gd name="connsiteX8" fmla="*/ 612304 w 618418"/>
                <a:gd name="connsiteY8" fmla="*/ 828984 h 1476706"/>
                <a:gd name="connsiteX9" fmla="*/ 534045 w 618418"/>
                <a:gd name="connsiteY9" fmla="*/ 1301631 h 1476706"/>
                <a:gd name="connsiteX10" fmla="*/ 307504 w 618418"/>
                <a:gd name="connsiteY10" fmla="*/ 1476684 h 1476706"/>
                <a:gd name="connsiteX11" fmla="*/ 89202 w 618418"/>
                <a:gd name="connsiteY11" fmla="*/ 1309868 h 1476706"/>
                <a:gd name="connsiteX12" fmla="*/ 2704 w 618418"/>
                <a:gd name="connsiteY12" fmla="*/ 828984 h 1476706"/>
                <a:gd name="connsiteX0" fmla="*/ 2704 w 618418"/>
                <a:gd name="connsiteY0" fmla="*/ 828933 h 1476655"/>
                <a:gd name="connsiteX1" fmla="*/ 179819 w 618418"/>
                <a:gd name="connsiteY1" fmla="*/ 395417 h 1476655"/>
                <a:gd name="connsiteX2" fmla="*/ 130391 w 618418"/>
                <a:gd name="connsiteY2" fmla="*/ 617839 h 1476655"/>
                <a:gd name="connsiteX3" fmla="*/ 155104 w 618418"/>
                <a:gd name="connsiteY3" fmla="*/ 815546 h 1476655"/>
                <a:gd name="connsiteX4" fmla="*/ 221008 w 618418"/>
                <a:gd name="connsiteY4" fmla="*/ 576650 h 1476655"/>
                <a:gd name="connsiteX5" fmla="*/ 282791 w 618418"/>
                <a:gd name="connsiteY5" fmla="*/ 0 h 1476655"/>
                <a:gd name="connsiteX6" fmla="*/ 492855 w 618418"/>
                <a:gd name="connsiteY6" fmla="*/ 609601 h 1476655"/>
                <a:gd name="connsiteX7" fmla="*/ 542282 w 618418"/>
                <a:gd name="connsiteY7" fmla="*/ 313039 h 1476655"/>
                <a:gd name="connsiteX8" fmla="*/ 612304 w 618418"/>
                <a:gd name="connsiteY8" fmla="*/ 828933 h 1476655"/>
                <a:gd name="connsiteX9" fmla="*/ 534045 w 618418"/>
                <a:gd name="connsiteY9" fmla="*/ 1301580 h 1476655"/>
                <a:gd name="connsiteX10" fmla="*/ 307504 w 618418"/>
                <a:gd name="connsiteY10" fmla="*/ 1476633 h 1476655"/>
                <a:gd name="connsiteX11" fmla="*/ 89202 w 618418"/>
                <a:gd name="connsiteY11" fmla="*/ 1309817 h 1476655"/>
                <a:gd name="connsiteX12" fmla="*/ 2704 w 618418"/>
                <a:gd name="connsiteY12" fmla="*/ 828933 h 1476655"/>
                <a:gd name="connsiteX0" fmla="*/ 2704 w 618418"/>
                <a:gd name="connsiteY0" fmla="*/ 828933 h 1476655"/>
                <a:gd name="connsiteX1" fmla="*/ 179819 w 618418"/>
                <a:gd name="connsiteY1" fmla="*/ 395417 h 1476655"/>
                <a:gd name="connsiteX2" fmla="*/ 130391 w 618418"/>
                <a:gd name="connsiteY2" fmla="*/ 617839 h 1476655"/>
                <a:gd name="connsiteX3" fmla="*/ 155104 w 618418"/>
                <a:gd name="connsiteY3" fmla="*/ 815546 h 1476655"/>
                <a:gd name="connsiteX4" fmla="*/ 246408 w 618418"/>
                <a:gd name="connsiteY4" fmla="*/ 586175 h 1476655"/>
                <a:gd name="connsiteX5" fmla="*/ 282791 w 618418"/>
                <a:gd name="connsiteY5" fmla="*/ 0 h 1476655"/>
                <a:gd name="connsiteX6" fmla="*/ 492855 w 618418"/>
                <a:gd name="connsiteY6" fmla="*/ 609601 h 1476655"/>
                <a:gd name="connsiteX7" fmla="*/ 542282 w 618418"/>
                <a:gd name="connsiteY7" fmla="*/ 313039 h 1476655"/>
                <a:gd name="connsiteX8" fmla="*/ 612304 w 618418"/>
                <a:gd name="connsiteY8" fmla="*/ 828933 h 1476655"/>
                <a:gd name="connsiteX9" fmla="*/ 534045 w 618418"/>
                <a:gd name="connsiteY9" fmla="*/ 1301580 h 1476655"/>
                <a:gd name="connsiteX10" fmla="*/ 307504 w 618418"/>
                <a:gd name="connsiteY10" fmla="*/ 1476633 h 1476655"/>
                <a:gd name="connsiteX11" fmla="*/ 89202 w 618418"/>
                <a:gd name="connsiteY11" fmla="*/ 1309817 h 1476655"/>
                <a:gd name="connsiteX12" fmla="*/ 2704 w 618418"/>
                <a:gd name="connsiteY12" fmla="*/ 828933 h 1476655"/>
                <a:gd name="connsiteX0" fmla="*/ 2704 w 618418"/>
                <a:gd name="connsiteY0" fmla="*/ 828933 h 1476655"/>
                <a:gd name="connsiteX1" fmla="*/ 179819 w 618418"/>
                <a:gd name="connsiteY1" fmla="*/ 395417 h 1476655"/>
                <a:gd name="connsiteX2" fmla="*/ 130391 w 618418"/>
                <a:gd name="connsiteY2" fmla="*/ 617839 h 1476655"/>
                <a:gd name="connsiteX3" fmla="*/ 155104 w 618418"/>
                <a:gd name="connsiteY3" fmla="*/ 815546 h 1476655"/>
                <a:gd name="connsiteX4" fmla="*/ 246408 w 618418"/>
                <a:gd name="connsiteY4" fmla="*/ 586175 h 1476655"/>
                <a:gd name="connsiteX5" fmla="*/ 282791 w 618418"/>
                <a:gd name="connsiteY5" fmla="*/ 0 h 1476655"/>
                <a:gd name="connsiteX6" fmla="*/ 492855 w 618418"/>
                <a:gd name="connsiteY6" fmla="*/ 609601 h 1476655"/>
                <a:gd name="connsiteX7" fmla="*/ 542282 w 618418"/>
                <a:gd name="connsiteY7" fmla="*/ 313039 h 1476655"/>
                <a:gd name="connsiteX8" fmla="*/ 612304 w 618418"/>
                <a:gd name="connsiteY8" fmla="*/ 828933 h 1476655"/>
                <a:gd name="connsiteX9" fmla="*/ 534045 w 618418"/>
                <a:gd name="connsiteY9" fmla="*/ 1301580 h 1476655"/>
                <a:gd name="connsiteX10" fmla="*/ 307504 w 618418"/>
                <a:gd name="connsiteY10" fmla="*/ 1476633 h 1476655"/>
                <a:gd name="connsiteX11" fmla="*/ 89202 w 618418"/>
                <a:gd name="connsiteY11" fmla="*/ 1309817 h 1476655"/>
                <a:gd name="connsiteX12" fmla="*/ 2704 w 618418"/>
                <a:gd name="connsiteY12" fmla="*/ 828933 h 1476655"/>
                <a:gd name="connsiteX0" fmla="*/ 2704 w 618418"/>
                <a:gd name="connsiteY0" fmla="*/ 828933 h 1476655"/>
                <a:gd name="connsiteX1" fmla="*/ 179819 w 618418"/>
                <a:gd name="connsiteY1" fmla="*/ 395417 h 1476655"/>
                <a:gd name="connsiteX2" fmla="*/ 130391 w 618418"/>
                <a:gd name="connsiteY2" fmla="*/ 617839 h 1476655"/>
                <a:gd name="connsiteX3" fmla="*/ 155104 w 618418"/>
                <a:gd name="connsiteY3" fmla="*/ 815546 h 1476655"/>
                <a:gd name="connsiteX4" fmla="*/ 246408 w 618418"/>
                <a:gd name="connsiteY4" fmla="*/ 586175 h 1476655"/>
                <a:gd name="connsiteX5" fmla="*/ 282791 w 618418"/>
                <a:gd name="connsiteY5" fmla="*/ 0 h 1476655"/>
                <a:gd name="connsiteX6" fmla="*/ 492855 w 618418"/>
                <a:gd name="connsiteY6" fmla="*/ 609601 h 1476655"/>
                <a:gd name="connsiteX7" fmla="*/ 542282 w 618418"/>
                <a:gd name="connsiteY7" fmla="*/ 313039 h 1476655"/>
                <a:gd name="connsiteX8" fmla="*/ 612304 w 618418"/>
                <a:gd name="connsiteY8" fmla="*/ 828933 h 1476655"/>
                <a:gd name="connsiteX9" fmla="*/ 534045 w 618418"/>
                <a:gd name="connsiteY9" fmla="*/ 1301580 h 1476655"/>
                <a:gd name="connsiteX10" fmla="*/ 307504 w 618418"/>
                <a:gd name="connsiteY10" fmla="*/ 1476633 h 1476655"/>
                <a:gd name="connsiteX11" fmla="*/ 89202 w 618418"/>
                <a:gd name="connsiteY11" fmla="*/ 1309817 h 1476655"/>
                <a:gd name="connsiteX12" fmla="*/ 2704 w 618418"/>
                <a:gd name="connsiteY12" fmla="*/ 828933 h 1476655"/>
                <a:gd name="connsiteX0" fmla="*/ 2704 w 618418"/>
                <a:gd name="connsiteY0" fmla="*/ 828933 h 1476655"/>
                <a:gd name="connsiteX1" fmla="*/ 179819 w 618418"/>
                <a:gd name="connsiteY1" fmla="*/ 395417 h 1476655"/>
                <a:gd name="connsiteX2" fmla="*/ 130391 w 618418"/>
                <a:gd name="connsiteY2" fmla="*/ 617839 h 1476655"/>
                <a:gd name="connsiteX3" fmla="*/ 155104 w 618418"/>
                <a:gd name="connsiteY3" fmla="*/ 815546 h 1476655"/>
                <a:gd name="connsiteX4" fmla="*/ 246408 w 618418"/>
                <a:gd name="connsiteY4" fmla="*/ 586175 h 1476655"/>
                <a:gd name="connsiteX5" fmla="*/ 282791 w 618418"/>
                <a:gd name="connsiteY5" fmla="*/ 0 h 1476655"/>
                <a:gd name="connsiteX6" fmla="*/ 492855 w 618418"/>
                <a:gd name="connsiteY6" fmla="*/ 609601 h 1476655"/>
                <a:gd name="connsiteX7" fmla="*/ 542282 w 618418"/>
                <a:gd name="connsiteY7" fmla="*/ 313039 h 1476655"/>
                <a:gd name="connsiteX8" fmla="*/ 612304 w 618418"/>
                <a:gd name="connsiteY8" fmla="*/ 828933 h 1476655"/>
                <a:gd name="connsiteX9" fmla="*/ 534045 w 618418"/>
                <a:gd name="connsiteY9" fmla="*/ 1301580 h 1476655"/>
                <a:gd name="connsiteX10" fmla="*/ 307504 w 618418"/>
                <a:gd name="connsiteY10" fmla="*/ 1476633 h 1476655"/>
                <a:gd name="connsiteX11" fmla="*/ 89202 w 618418"/>
                <a:gd name="connsiteY11" fmla="*/ 1309817 h 1476655"/>
                <a:gd name="connsiteX12" fmla="*/ 2704 w 618418"/>
                <a:gd name="connsiteY12" fmla="*/ 828933 h 1476655"/>
                <a:gd name="connsiteX0" fmla="*/ 2704 w 618418"/>
                <a:gd name="connsiteY0" fmla="*/ 828933 h 1476655"/>
                <a:gd name="connsiteX1" fmla="*/ 179819 w 618418"/>
                <a:gd name="connsiteY1" fmla="*/ 395417 h 1476655"/>
                <a:gd name="connsiteX2" fmla="*/ 130391 w 618418"/>
                <a:gd name="connsiteY2" fmla="*/ 617839 h 1476655"/>
                <a:gd name="connsiteX3" fmla="*/ 155104 w 618418"/>
                <a:gd name="connsiteY3" fmla="*/ 815546 h 1476655"/>
                <a:gd name="connsiteX4" fmla="*/ 246408 w 618418"/>
                <a:gd name="connsiteY4" fmla="*/ 586175 h 1476655"/>
                <a:gd name="connsiteX5" fmla="*/ 282791 w 618418"/>
                <a:gd name="connsiteY5" fmla="*/ 0 h 1476655"/>
                <a:gd name="connsiteX6" fmla="*/ 492855 w 618418"/>
                <a:gd name="connsiteY6" fmla="*/ 609601 h 1476655"/>
                <a:gd name="connsiteX7" fmla="*/ 542282 w 618418"/>
                <a:gd name="connsiteY7" fmla="*/ 313039 h 1476655"/>
                <a:gd name="connsiteX8" fmla="*/ 612304 w 618418"/>
                <a:gd name="connsiteY8" fmla="*/ 828933 h 1476655"/>
                <a:gd name="connsiteX9" fmla="*/ 534045 w 618418"/>
                <a:gd name="connsiteY9" fmla="*/ 1301580 h 1476655"/>
                <a:gd name="connsiteX10" fmla="*/ 307504 w 618418"/>
                <a:gd name="connsiteY10" fmla="*/ 1476633 h 1476655"/>
                <a:gd name="connsiteX11" fmla="*/ 89202 w 618418"/>
                <a:gd name="connsiteY11" fmla="*/ 1309817 h 1476655"/>
                <a:gd name="connsiteX12" fmla="*/ 2704 w 618418"/>
                <a:gd name="connsiteY12" fmla="*/ 828933 h 1476655"/>
                <a:gd name="connsiteX0" fmla="*/ 2704 w 618418"/>
                <a:gd name="connsiteY0" fmla="*/ 828933 h 1476655"/>
                <a:gd name="connsiteX1" fmla="*/ 179819 w 618418"/>
                <a:gd name="connsiteY1" fmla="*/ 395417 h 1476655"/>
                <a:gd name="connsiteX2" fmla="*/ 130391 w 618418"/>
                <a:gd name="connsiteY2" fmla="*/ 617839 h 1476655"/>
                <a:gd name="connsiteX3" fmla="*/ 155104 w 618418"/>
                <a:gd name="connsiteY3" fmla="*/ 815546 h 1476655"/>
                <a:gd name="connsiteX4" fmla="*/ 246408 w 618418"/>
                <a:gd name="connsiteY4" fmla="*/ 586175 h 1476655"/>
                <a:gd name="connsiteX5" fmla="*/ 282791 w 618418"/>
                <a:gd name="connsiteY5" fmla="*/ 0 h 1476655"/>
                <a:gd name="connsiteX6" fmla="*/ 492855 w 618418"/>
                <a:gd name="connsiteY6" fmla="*/ 609601 h 1476655"/>
                <a:gd name="connsiteX7" fmla="*/ 542282 w 618418"/>
                <a:gd name="connsiteY7" fmla="*/ 313039 h 1476655"/>
                <a:gd name="connsiteX8" fmla="*/ 612304 w 618418"/>
                <a:gd name="connsiteY8" fmla="*/ 828933 h 1476655"/>
                <a:gd name="connsiteX9" fmla="*/ 534045 w 618418"/>
                <a:gd name="connsiteY9" fmla="*/ 1301580 h 1476655"/>
                <a:gd name="connsiteX10" fmla="*/ 307504 w 618418"/>
                <a:gd name="connsiteY10" fmla="*/ 1476633 h 1476655"/>
                <a:gd name="connsiteX11" fmla="*/ 89202 w 618418"/>
                <a:gd name="connsiteY11" fmla="*/ 1309817 h 1476655"/>
                <a:gd name="connsiteX12" fmla="*/ 2704 w 618418"/>
                <a:gd name="connsiteY12" fmla="*/ 828933 h 1476655"/>
                <a:gd name="connsiteX0" fmla="*/ 2704 w 618418"/>
                <a:gd name="connsiteY0" fmla="*/ 828933 h 1476655"/>
                <a:gd name="connsiteX1" fmla="*/ 179819 w 618418"/>
                <a:gd name="connsiteY1" fmla="*/ 395417 h 1476655"/>
                <a:gd name="connsiteX2" fmla="*/ 130391 w 618418"/>
                <a:gd name="connsiteY2" fmla="*/ 617839 h 1476655"/>
                <a:gd name="connsiteX3" fmla="*/ 155104 w 618418"/>
                <a:gd name="connsiteY3" fmla="*/ 815546 h 1476655"/>
                <a:gd name="connsiteX4" fmla="*/ 246408 w 618418"/>
                <a:gd name="connsiteY4" fmla="*/ 586175 h 1476655"/>
                <a:gd name="connsiteX5" fmla="*/ 282791 w 618418"/>
                <a:gd name="connsiteY5" fmla="*/ 0 h 1476655"/>
                <a:gd name="connsiteX6" fmla="*/ 492855 w 618418"/>
                <a:gd name="connsiteY6" fmla="*/ 609601 h 1476655"/>
                <a:gd name="connsiteX7" fmla="*/ 542282 w 618418"/>
                <a:gd name="connsiteY7" fmla="*/ 313039 h 1476655"/>
                <a:gd name="connsiteX8" fmla="*/ 612304 w 618418"/>
                <a:gd name="connsiteY8" fmla="*/ 828933 h 1476655"/>
                <a:gd name="connsiteX9" fmla="*/ 534045 w 618418"/>
                <a:gd name="connsiteY9" fmla="*/ 1301580 h 1476655"/>
                <a:gd name="connsiteX10" fmla="*/ 307504 w 618418"/>
                <a:gd name="connsiteY10" fmla="*/ 1476633 h 1476655"/>
                <a:gd name="connsiteX11" fmla="*/ 89202 w 618418"/>
                <a:gd name="connsiteY11" fmla="*/ 1309817 h 1476655"/>
                <a:gd name="connsiteX12" fmla="*/ 2704 w 618418"/>
                <a:gd name="connsiteY12" fmla="*/ 828933 h 1476655"/>
                <a:gd name="connsiteX0" fmla="*/ 2704 w 618418"/>
                <a:gd name="connsiteY0" fmla="*/ 711458 h 1359180"/>
                <a:gd name="connsiteX1" fmla="*/ 179819 w 618418"/>
                <a:gd name="connsiteY1" fmla="*/ 277942 h 1359180"/>
                <a:gd name="connsiteX2" fmla="*/ 130391 w 618418"/>
                <a:gd name="connsiteY2" fmla="*/ 500364 h 1359180"/>
                <a:gd name="connsiteX3" fmla="*/ 155104 w 618418"/>
                <a:gd name="connsiteY3" fmla="*/ 698071 h 1359180"/>
                <a:gd name="connsiteX4" fmla="*/ 246408 w 618418"/>
                <a:gd name="connsiteY4" fmla="*/ 468700 h 1359180"/>
                <a:gd name="connsiteX5" fmla="*/ 276441 w 618418"/>
                <a:gd name="connsiteY5" fmla="*/ 0 h 1359180"/>
                <a:gd name="connsiteX6" fmla="*/ 492855 w 618418"/>
                <a:gd name="connsiteY6" fmla="*/ 492126 h 1359180"/>
                <a:gd name="connsiteX7" fmla="*/ 542282 w 618418"/>
                <a:gd name="connsiteY7" fmla="*/ 195564 h 1359180"/>
                <a:gd name="connsiteX8" fmla="*/ 612304 w 618418"/>
                <a:gd name="connsiteY8" fmla="*/ 711458 h 1359180"/>
                <a:gd name="connsiteX9" fmla="*/ 534045 w 618418"/>
                <a:gd name="connsiteY9" fmla="*/ 1184105 h 1359180"/>
                <a:gd name="connsiteX10" fmla="*/ 307504 w 618418"/>
                <a:gd name="connsiteY10" fmla="*/ 1359158 h 1359180"/>
                <a:gd name="connsiteX11" fmla="*/ 89202 w 618418"/>
                <a:gd name="connsiteY11" fmla="*/ 1192342 h 1359180"/>
                <a:gd name="connsiteX12" fmla="*/ 2704 w 618418"/>
                <a:gd name="connsiteY12" fmla="*/ 711458 h 1359180"/>
                <a:gd name="connsiteX0" fmla="*/ 2704 w 618418"/>
                <a:gd name="connsiteY0" fmla="*/ 711458 h 1359180"/>
                <a:gd name="connsiteX1" fmla="*/ 179819 w 618418"/>
                <a:gd name="connsiteY1" fmla="*/ 277942 h 1359180"/>
                <a:gd name="connsiteX2" fmla="*/ 130391 w 618418"/>
                <a:gd name="connsiteY2" fmla="*/ 500364 h 1359180"/>
                <a:gd name="connsiteX3" fmla="*/ 155104 w 618418"/>
                <a:gd name="connsiteY3" fmla="*/ 698071 h 1359180"/>
                <a:gd name="connsiteX4" fmla="*/ 246408 w 618418"/>
                <a:gd name="connsiteY4" fmla="*/ 468700 h 1359180"/>
                <a:gd name="connsiteX5" fmla="*/ 276441 w 618418"/>
                <a:gd name="connsiteY5" fmla="*/ 0 h 1359180"/>
                <a:gd name="connsiteX6" fmla="*/ 492855 w 618418"/>
                <a:gd name="connsiteY6" fmla="*/ 492126 h 1359180"/>
                <a:gd name="connsiteX7" fmla="*/ 542282 w 618418"/>
                <a:gd name="connsiteY7" fmla="*/ 195564 h 1359180"/>
                <a:gd name="connsiteX8" fmla="*/ 612304 w 618418"/>
                <a:gd name="connsiteY8" fmla="*/ 711458 h 1359180"/>
                <a:gd name="connsiteX9" fmla="*/ 534045 w 618418"/>
                <a:gd name="connsiteY9" fmla="*/ 1184105 h 1359180"/>
                <a:gd name="connsiteX10" fmla="*/ 307504 w 618418"/>
                <a:gd name="connsiteY10" fmla="*/ 1359158 h 1359180"/>
                <a:gd name="connsiteX11" fmla="*/ 89202 w 618418"/>
                <a:gd name="connsiteY11" fmla="*/ 1192342 h 1359180"/>
                <a:gd name="connsiteX12" fmla="*/ 2704 w 618418"/>
                <a:gd name="connsiteY12" fmla="*/ 711458 h 1359180"/>
                <a:gd name="connsiteX0" fmla="*/ 2704 w 618418"/>
                <a:gd name="connsiteY0" fmla="*/ 711458 h 1359180"/>
                <a:gd name="connsiteX1" fmla="*/ 179819 w 618418"/>
                <a:gd name="connsiteY1" fmla="*/ 277942 h 1359180"/>
                <a:gd name="connsiteX2" fmla="*/ 130391 w 618418"/>
                <a:gd name="connsiteY2" fmla="*/ 500364 h 1359180"/>
                <a:gd name="connsiteX3" fmla="*/ 155104 w 618418"/>
                <a:gd name="connsiteY3" fmla="*/ 698071 h 1359180"/>
                <a:gd name="connsiteX4" fmla="*/ 246408 w 618418"/>
                <a:gd name="connsiteY4" fmla="*/ 468700 h 1359180"/>
                <a:gd name="connsiteX5" fmla="*/ 276441 w 618418"/>
                <a:gd name="connsiteY5" fmla="*/ 0 h 1359180"/>
                <a:gd name="connsiteX6" fmla="*/ 492855 w 618418"/>
                <a:gd name="connsiteY6" fmla="*/ 492126 h 1359180"/>
                <a:gd name="connsiteX7" fmla="*/ 542282 w 618418"/>
                <a:gd name="connsiteY7" fmla="*/ 195564 h 1359180"/>
                <a:gd name="connsiteX8" fmla="*/ 612304 w 618418"/>
                <a:gd name="connsiteY8" fmla="*/ 711458 h 1359180"/>
                <a:gd name="connsiteX9" fmla="*/ 534045 w 618418"/>
                <a:gd name="connsiteY9" fmla="*/ 1184105 h 1359180"/>
                <a:gd name="connsiteX10" fmla="*/ 307504 w 618418"/>
                <a:gd name="connsiteY10" fmla="*/ 1359158 h 1359180"/>
                <a:gd name="connsiteX11" fmla="*/ 89202 w 618418"/>
                <a:gd name="connsiteY11" fmla="*/ 1192342 h 1359180"/>
                <a:gd name="connsiteX12" fmla="*/ 2704 w 618418"/>
                <a:gd name="connsiteY12" fmla="*/ 711458 h 1359180"/>
                <a:gd name="connsiteX0" fmla="*/ 2704 w 618418"/>
                <a:gd name="connsiteY0" fmla="*/ 711458 h 1236466"/>
                <a:gd name="connsiteX1" fmla="*/ 179819 w 618418"/>
                <a:gd name="connsiteY1" fmla="*/ 277942 h 1236466"/>
                <a:gd name="connsiteX2" fmla="*/ 130391 w 618418"/>
                <a:gd name="connsiteY2" fmla="*/ 500364 h 1236466"/>
                <a:gd name="connsiteX3" fmla="*/ 155104 w 618418"/>
                <a:gd name="connsiteY3" fmla="*/ 698071 h 1236466"/>
                <a:gd name="connsiteX4" fmla="*/ 246408 w 618418"/>
                <a:gd name="connsiteY4" fmla="*/ 468700 h 1236466"/>
                <a:gd name="connsiteX5" fmla="*/ 276441 w 618418"/>
                <a:gd name="connsiteY5" fmla="*/ 0 h 1236466"/>
                <a:gd name="connsiteX6" fmla="*/ 492855 w 618418"/>
                <a:gd name="connsiteY6" fmla="*/ 492126 h 1236466"/>
                <a:gd name="connsiteX7" fmla="*/ 542282 w 618418"/>
                <a:gd name="connsiteY7" fmla="*/ 195564 h 1236466"/>
                <a:gd name="connsiteX8" fmla="*/ 612304 w 618418"/>
                <a:gd name="connsiteY8" fmla="*/ 711458 h 1236466"/>
                <a:gd name="connsiteX9" fmla="*/ 534045 w 618418"/>
                <a:gd name="connsiteY9" fmla="*/ 1184105 h 1236466"/>
                <a:gd name="connsiteX10" fmla="*/ 320204 w 618418"/>
                <a:gd name="connsiteY10" fmla="*/ 1175008 h 1236466"/>
                <a:gd name="connsiteX11" fmla="*/ 89202 w 618418"/>
                <a:gd name="connsiteY11" fmla="*/ 1192342 h 1236466"/>
                <a:gd name="connsiteX12" fmla="*/ 2704 w 618418"/>
                <a:gd name="connsiteY12" fmla="*/ 711458 h 1236466"/>
                <a:gd name="connsiteX0" fmla="*/ 2704 w 618418"/>
                <a:gd name="connsiteY0" fmla="*/ 711458 h 1243386"/>
                <a:gd name="connsiteX1" fmla="*/ 179819 w 618418"/>
                <a:gd name="connsiteY1" fmla="*/ 277942 h 1243386"/>
                <a:gd name="connsiteX2" fmla="*/ 130391 w 618418"/>
                <a:gd name="connsiteY2" fmla="*/ 500364 h 1243386"/>
                <a:gd name="connsiteX3" fmla="*/ 155104 w 618418"/>
                <a:gd name="connsiteY3" fmla="*/ 698071 h 1243386"/>
                <a:gd name="connsiteX4" fmla="*/ 246408 w 618418"/>
                <a:gd name="connsiteY4" fmla="*/ 468700 h 1243386"/>
                <a:gd name="connsiteX5" fmla="*/ 276441 w 618418"/>
                <a:gd name="connsiteY5" fmla="*/ 0 h 1243386"/>
                <a:gd name="connsiteX6" fmla="*/ 492855 w 618418"/>
                <a:gd name="connsiteY6" fmla="*/ 492126 h 1243386"/>
                <a:gd name="connsiteX7" fmla="*/ 542282 w 618418"/>
                <a:gd name="connsiteY7" fmla="*/ 195564 h 1243386"/>
                <a:gd name="connsiteX8" fmla="*/ 612304 w 618418"/>
                <a:gd name="connsiteY8" fmla="*/ 711458 h 1243386"/>
                <a:gd name="connsiteX9" fmla="*/ 543570 w 618418"/>
                <a:gd name="connsiteY9" fmla="*/ 990430 h 1243386"/>
                <a:gd name="connsiteX10" fmla="*/ 320204 w 618418"/>
                <a:gd name="connsiteY10" fmla="*/ 1175008 h 1243386"/>
                <a:gd name="connsiteX11" fmla="*/ 89202 w 618418"/>
                <a:gd name="connsiteY11" fmla="*/ 1192342 h 1243386"/>
                <a:gd name="connsiteX12" fmla="*/ 2704 w 618418"/>
                <a:gd name="connsiteY12" fmla="*/ 711458 h 1243386"/>
                <a:gd name="connsiteX0" fmla="*/ 1245 w 616959"/>
                <a:gd name="connsiteY0" fmla="*/ 711458 h 1175273"/>
                <a:gd name="connsiteX1" fmla="*/ 178360 w 616959"/>
                <a:gd name="connsiteY1" fmla="*/ 277942 h 1175273"/>
                <a:gd name="connsiteX2" fmla="*/ 128932 w 616959"/>
                <a:gd name="connsiteY2" fmla="*/ 500364 h 1175273"/>
                <a:gd name="connsiteX3" fmla="*/ 153645 w 616959"/>
                <a:gd name="connsiteY3" fmla="*/ 698071 h 1175273"/>
                <a:gd name="connsiteX4" fmla="*/ 244949 w 616959"/>
                <a:gd name="connsiteY4" fmla="*/ 468700 h 1175273"/>
                <a:gd name="connsiteX5" fmla="*/ 274982 w 616959"/>
                <a:gd name="connsiteY5" fmla="*/ 0 h 1175273"/>
                <a:gd name="connsiteX6" fmla="*/ 491396 w 616959"/>
                <a:gd name="connsiteY6" fmla="*/ 492126 h 1175273"/>
                <a:gd name="connsiteX7" fmla="*/ 540823 w 616959"/>
                <a:gd name="connsiteY7" fmla="*/ 195564 h 1175273"/>
                <a:gd name="connsiteX8" fmla="*/ 610845 w 616959"/>
                <a:gd name="connsiteY8" fmla="*/ 711458 h 1175273"/>
                <a:gd name="connsiteX9" fmla="*/ 542111 w 616959"/>
                <a:gd name="connsiteY9" fmla="*/ 990430 h 1175273"/>
                <a:gd name="connsiteX10" fmla="*/ 318745 w 616959"/>
                <a:gd name="connsiteY10" fmla="*/ 1175008 h 1175273"/>
                <a:gd name="connsiteX11" fmla="*/ 109968 w 616959"/>
                <a:gd name="connsiteY11" fmla="*/ 1017717 h 1175273"/>
                <a:gd name="connsiteX12" fmla="*/ 1245 w 616959"/>
                <a:gd name="connsiteY12" fmla="*/ 711458 h 1175273"/>
                <a:gd name="connsiteX0" fmla="*/ 4462 w 620176"/>
                <a:gd name="connsiteY0" fmla="*/ 711458 h 1175273"/>
                <a:gd name="connsiteX1" fmla="*/ 181577 w 620176"/>
                <a:gd name="connsiteY1" fmla="*/ 277942 h 1175273"/>
                <a:gd name="connsiteX2" fmla="*/ 132149 w 620176"/>
                <a:gd name="connsiteY2" fmla="*/ 500364 h 1175273"/>
                <a:gd name="connsiteX3" fmla="*/ 156862 w 620176"/>
                <a:gd name="connsiteY3" fmla="*/ 698071 h 1175273"/>
                <a:gd name="connsiteX4" fmla="*/ 248166 w 620176"/>
                <a:gd name="connsiteY4" fmla="*/ 468700 h 1175273"/>
                <a:gd name="connsiteX5" fmla="*/ 278199 w 620176"/>
                <a:gd name="connsiteY5" fmla="*/ 0 h 1175273"/>
                <a:gd name="connsiteX6" fmla="*/ 494613 w 620176"/>
                <a:gd name="connsiteY6" fmla="*/ 492126 h 1175273"/>
                <a:gd name="connsiteX7" fmla="*/ 544040 w 620176"/>
                <a:gd name="connsiteY7" fmla="*/ 195564 h 1175273"/>
                <a:gd name="connsiteX8" fmla="*/ 614062 w 620176"/>
                <a:gd name="connsiteY8" fmla="*/ 711458 h 1175273"/>
                <a:gd name="connsiteX9" fmla="*/ 545328 w 620176"/>
                <a:gd name="connsiteY9" fmla="*/ 990430 h 1175273"/>
                <a:gd name="connsiteX10" fmla="*/ 321962 w 620176"/>
                <a:gd name="connsiteY10" fmla="*/ 1175008 h 1175273"/>
                <a:gd name="connsiteX11" fmla="*/ 75085 w 620176"/>
                <a:gd name="connsiteY11" fmla="*/ 1017717 h 1175273"/>
                <a:gd name="connsiteX12" fmla="*/ 4462 w 620176"/>
                <a:gd name="connsiteY12" fmla="*/ 711458 h 1175273"/>
                <a:gd name="connsiteX0" fmla="*/ 4462 w 620176"/>
                <a:gd name="connsiteY0" fmla="*/ 711458 h 1175273"/>
                <a:gd name="connsiteX1" fmla="*/ 181577 w 620176"/>
                <a:gd name="connsiteY1" fmla="*/ 277942 h 1175273"/>
                <a:gd name="connsiteX2" fmla="*/ 132149 w 620176"/>
                <a:gd name="connsiteY2" fmla="*/ 500364 h 1175273"/>
                <a:gd name="connsiteX3" fmla="*/ 156862 w 620176"/>
                <a:gd name="connsiteY3" fmla="*/ 698071 h 1175273"/>
                <a:gd name="connsiteX4" fmla="*/ 248166 w 620176"/>
                <a:gd name="connsiteY4" fmla="*/ 468700 h 1175273"/>
                <a:gd name="connsiteX5" fmla="*/ 278199 w 620176"/>
                <a:gd name="connsiteY5" fmla="*/ 0 h 1175273"/>
                <a:gd name="connsiteX6" fmla="*/ 494613 w 620176"/>
                <a:gd name="connsiteY6" fmla="*/ 492126 h 1175273"/>
                <a:gd name="connsiteX7" fmla="*/ 544040 w 620176"/>
                <a:gd name="connsiteY7" fmla="*/ 195564 h 1175273"/>
                <a:gd name="connsiteX8" fmla="*/ 614062 w 620176"/>
                <a:gd name="connsiteY8" fmla="*/ 711458 h 1175273"/>
                <a:gd name="connsiteX9" fmla="*/ 545328 w 620176"/>
                <a:gd name="connsiteY9" fmla="*/ 990430 h 1175273"/>
                <a:gd name="connsiteX10" fmla="*/ 321962 w 620176"/>
                <a:gd name="connsiteY10" fmla="*/ 1175008 h 1175273"/>
                <a:gd name="connsiteX11" fmla="*/ 75085 w 620176"/>
                <a:gd name="connsiteY11" fmla="*/ 1017717 h 1175273"/>
                <a:gd name="connsiteX12" fmla="*/ 4462 w 620176"/>
                <a:gd name="connsiteY12" fmla="*/ 711458 h 1175273"/>
                <a:gd name="connsiteX0" fmla="*/ 4462 w 620176"/>
                <a:gd name="connsiteY0" fmla="*/ 711458 h 1175273"/>
                <a:gd name="connsiteX1" fmla="*/ 181577 w 620176"/>
                <a:gd name="connsiteY1" fmla="*/ 277942 h 1175273"/>
                <a:gd name="connsiteX2" fmla="*/ 132149 w 620176"/>
                <a:gd name="connsiteY2" fmla="*/ 500364 h 1175273"/>
                <a:gd name="connsiteX3" fmla="*/ 156862 w 620176"/>
                <a:gd name="connsiteY3" fmla="*/ 698071 h 1175273"/>
                <a:gd name="connsiteX4" fmla="*/ 248166 w 620176"/>
                <a:gd name="connsiteY4" fmla="*/ 468700 h 1175273"/>
                <a:gd name="connsiteX5" fmla="*/ 278199 w 620176"/>
                <a:gd name="connsiteY5" fmla="*/ 0 h 1175273"/>
                <a:gd name="connsiteX6" fmla="*/ 494613 w 620176"/>
                <a:gd name="connsiteY6" fmla="*/ 492126 h 1175273"/>
                <a:gd name="connsiteX7" fmla="*/ 544040 w 620176"/>
                <a:gd name="connsiteY7" fmla="*/ 195564 h 1175273"/>
                <a:gd name="connsiteX8" fmla="*/ 614062 w 620176"/>
                <a:gd name="connsiteY8" fmla="*/ 711458 h 1175273"/>
                <a:gd name="connsiteX9" fmla="*/ 545328 w 620176"/>
                <a:gd name="connsiteY9" fmla="*/ 990430 h 1175273"/>
                <a:gd name="connsiteX10" fmla="*/ 321962 w 620176"/>
                <a:gd name="connsiteY10" fmla="*/ 1175008 h 1175273"/>
                <a:gd name="connsiteX11" fmla="*/ 75085 w 620176"/>
                <a:gd name="connsiteY11" fmla="*/ 1017717 h 1175273"/>
                <a:gd name="connsiteX12" fmla="*/ 4462 w 620176"/>
                <a:gd name="connsiteY12" fmla="*/ 711458 h 1175273"/>
                <a:gd name="connsiteX0" fmla="*/ 4462 w 620176"/>
                <a:gd name="connsiteY0" fmla="*/ 711458 h 1175273"/>
                <a:gd name="connsiteX1" fmla="*/ 181577 w 620176"/>
                <a:gd name="connsiteY1" fmla="*/ 277942 h 1175273"/>
                <a:gd name="connsiteX2" fmla="*/ 132149 w 620176"/>
                <a:gd name="connsiteY2" fmla="*/ 500364 h 1175273"/>
                <a:gd name="connsiteX3" fmla="*/ 156862 w 620176"/>
                <a:gd name="connsiteY3" fmla="*/ 698071 h 1175273"/>
                <a:gd name="connsiteX4" fmla="*/ 248166 w 620176"/>
                <a:gd name="connsiteY4" fmla="*/ 468700 h 1175273"/>
                <a:gd name="connsiteX5" fmla="*/ 278199 w 620176"/>
                <a:gd name="connsiteY5" fmla="*/ 0 h 1175273"/>
                <a:gd name="connsiteX6" fmla="*/ 494613 w 620176"/>
                <a:gd name="connsiteY6" fmla="*/ 492126 h 1175273"/>
                <a:gd name="connsiteX7" fmla="*/ 544040 w 620176"/>
                <a:gd name="connsiteY7" fmla="*/ 195564 h 1175273"/>
                <a:gd name="connsiteX8" fmla="*/ 614062 w 620176"/>
                <a:gd name="connsiteY8" fmla="*/ 711458 h 1175273"/>
                <a:gd name="connsiteX9" fmla="*/ 545328 w 620176"/>
                <a:gd name="connsiteY9" fmla="*/ 990430 h 1175273"/>
                <a:gd name="connsiteX10" fmla="*/ 321962 w 620176"/>
                <a:gd name="connsiteY10" fmla="*/ 1175008 h 1175273"/>
                <a:gd name="connsiteX11" fmla="*/ 75085 w 620176"/>
                <a:gd name="connsiteY11" fmla="*/ 1017717 h 1175273"/>
                <a:gd name="connsiteX12" fmla="*/ 4462 w 620176"/>
                <a:gd name="connsiteY12" fmla="*/ 711458 h 1175273"/>
                <a:gd name="connsiteX0" fmla="*/ 4462 w 620176"/>
                <a:gd name="connsiteY0" fmla="*/ 711458 h 1175039"/>
                <a:gd name="connsiteX1" fmla="*/ 181577 w 620176"/>
                <a:gd name="connsiteY1" fmla="*/ 277942 h 1175039"/>
                <a:gd name="connsiteX2" fmla="*/ 132149 w 620176"/>
                <a:gd name="connsiteY2" fmla="*/ 500364 h 1175039"/>
                <a:gd name="connsiteX3" fmla="*/ 156862 w 620176"/>
                <a:gd name="connsiteY3" fmla="*/ 698071 h 1175039"/>
                <a:gd name="connsiteX4" fmla="*/ 248166 w 620176"/>
                <a:gd name="connsiteY4" fmla="*/ 468700 h 1175039"/>
                <a:gd name="connsiteX5" fmla="*/ 278199 w 620176"/>
                <a:gd name="connsiteY5" fmla="*/ 0 h 1175039"/>
                <a:gd name="connsiteX6" fmla="*/ 494613 w 620176"/>
                <a:gd name="connsiteY6" fmla="*/ 492126 h 1175039"/>
                <a:gd name="connsiteX7" fmla="*/ 544040 w 620176"/>
                <a:gd name="connsiteY7" fmla="*/ 195564 h 1175039"/>
                <a:gd name="connsiteX8" fmla="*/ 614062 w 620176"/>
                <a:gd name="connsiteY8" fmla="*/ 711458 h 1175039"/>
                <a:gd name="connsiteX9" fmla="*/ 551678 w 620176"/>
                <a:gd name="connsiteY9" fmla="*/ 1031705 h 1175039"/>
                <a:gd name="connsiteX10" fmla="*/ 321962 w 620176"/>
                <a:gd name="connsiteY10" fmla="*/ 1175008 h 1175039"/>
                <a:gd name="connsiteX11" fmla="*/ 75085 w 620176"/>
                <a:gd name="connsiteY11" fmla="*/ 1017717 h 1175039"/>
                <a:gd name="connsiteX12" fmla="*/ 4462 w 620176"/>
                <a:gd name="connsiteY12" fmla="*/ 711458 h 1175039"/>
                <a:gd name="connsiteX0" fmla="*/ 2683 w 618397"/>
                <a:gd name="connsiteY0" fmla="*/ 711458 h 1175039"/>
                <a:gd name="connsiteX1" fmla="*/ 179798 w 618397"/>
                <a:gd name="connsiteY1" fmla="*/ 277942 h 1175039"/>
                <a:gd name="connsiteX2" fmla="*/ 130370 w 618397"/>
                <a:gd name="connsiteY2" fmla="*/ 500364 h 1175039"/>
                <a:gd name="connsiteX3" fmla="*/ 155083 w 618397"/>
                <a:gd name="connsiteY3" fmla="*/ 698071 h 1175039"/>
                <a:gd name="connsiteX4" fmla="*/ 246387 w 618397"/>
                <a:gd name="connsiteY4" fmla="*/ 468700 h 1175039"/>
                <a:gd name="connsiteX5" fmla="*/ 276420 w 618397"/>
                <a:gd name="connsiteY5" fmla="*/ 0 h 1175039"/>
                <a:gd name="connsiteX6" fmla="*/ 492834 w 618397"/>
                <a:gd name="connsiteY6" fmla="*/ 492126 h 1175039"/>
                <a:gd name="connsiteX7" fmla="*/ 542261 w 618397"/>
                <a:gd name="connsiteY7" fmla="*/ 195564 h 1175039"/>
                <a:gd name="connsiteX8" fmla="*/ 612283 w 618397"/>
                <a:gd name="connsiteY8" fmla="*/ 711458 h 1175039"/>
                <a:gd name="connsiteX9" fmla="*/ 549899 w 618397"/>
                <a:gd name="connsiteY9" fmla="*/ 1031705 h 1175039"/>
                <a:gd name="connsiteX10" fmla="*/ 320183 w 618397"/>
                <a:gd name="connsiteY10" fmla="*/ 1175008 h 1175039"/>
                <a:gd name="connsiteX11" fmla="*/ 73306 w 618397"/>
                <a:gd name="connsiteY11" fmla="*/ 1017717 h 1175039"/>
                <a:gd name="connsiteX12" fmla="*/ 2683 w 618397"/>
                <a:gd name="connsiteY12" fmla="*/ 711458 h 1175039"/>
                <a:gd name="connsiteX0" fmla="*/ 2683 w 618397"/>
                <a:gd name="connsiteY0" fmla="*/ 711458 h 1175039"/>
                <a:gd name="connsiteX1" fmla="*/ 179798 w 618397"/>
                <a:gd name="connsiteY1" fmla="*/ 277942 h 1175039"/>
                <a:gd name="connsiteX2" fmla="*/ 130370 w 618397"/>
                <a:gd name="connsiteY2" fmla="*/ 500364 h 1175039"/>
                <a:gd name="connsiteX3" fmla="*/ 155083 w 618397"/>
                <a:gd name="connsiteY3" fmla="*/ 698071 h 1175039"/>
                <a:gd name="connsiteX4" fmla="*/ 246387 w 618397"/>
                <a:gd name="connsiteY4" fmla="*/ 468700 h 1175039"/>
                <a:gd name="connsiteX5" fmla="*/ 276420 w 618397"/>
                <a:gd name="connsiteY5" fmla="*/ 0 h 1175039"/>
                <a:gd name="connsiteX6" fmla="*/ 492834 w 618397"/>
                <a:gd name="connsiteY6" fmla="*/ 492126 h 1175039"/>
                <a:gd name="connsiteX7" fmla="*/ 542261 w 618397"/>
                <a:gd name="connsiteY7" fmla="*/ 195564 h 1175039"/>
                <a:gd name="connsiteX8" fmla="*/ 612283 w 618397"/>
                <a:gd name="connsiteY8" fmla="*/ 711458 h 1175039"/>
                <a:gd name="connsiteX9" fmla="*/ 549899 w 618397"/>
                <a:gd name="connsiteY9" fmla="*/ 1031705 h 1175039"/>
                <a:gd name="connsiteX10" fmla="*/ 320183 w 618397"/>
                <a:gd name="connsiteY10" fmla="*/ 1175008 h 1175039"/>
                <a:gd name="connsiteX11" fmla="*/ 73306 w 618397"/>
                <a:gd name="connsiteY11" fmla="*/ 1017717 h 1175039"/>
                <a:gd name="connsiteX12" fmla="*/ 2683 w 618397"/>
                <a:gd name="connsiteY12" fmla="*/ 711458 h 1175039"/>
                <a:gd name="connsiteX0" fmla="*/ 4705 w 620419"/>
                <a:gd name="connsiteY0" fmla="*/ 711458 h 1118031"/>
                <a:gd name="connsiteX1" fmla="*/ 181820 w 620419"/>
                <a:gd name="connsiteY1" fmla="*/ 277942 h 1118031"/>
                <a:gd name="connsiteX2" fmla="*/ 132392 w 620419"/>
                <a:gd name="connsiteY2" fmla="*/ 500364 h 1118031"/>
                <a:gd name="connsiteX3" fmla="*/ 157105 w 620419"/>
                <a:gd name="connsiteY3" fmla="*/ 698071 h 1118031"/>
                <a:gd name="connsiteX4" fmla="*/ 248409 w 620419"/>
                <a:gd name="connsiteY4" fmla="*/ 468700 h 1118031"/>
                <a:gd name="connsiteX5" fmla="*/ 278442 w 620419"/>
                <a:gd name="connsiteY5" fmla="*/ 0 h 1118031"/>
                <a:gd name="connsiteX6" fmla="*/ 494856 w 620419"/>
                <a:gd name="connsiteY6" fmla="*/ 492126 h 1118031"/>
                <a:gd name="connsiteX7" fmla="*/ 544283 w 620419"/>
                <a:gd name="connsiteY7" fmla="*/ 195564 h 1118031"/>
                <a:gd name="connsiteX8" fmla="*/ 614305 w 620419"/>
                <a:gd name="connsiteY8" fmla="*/ 711458 h 1118031"/>
                <a:gd name="connsiteX9" fmla="*/ 551921 w 620419"/>
                <a:gd name="connsiteY9" fmla="*/ 1031705 h 1118031"/>
                <a:gd name="connsiteX10" fmla="*/ 328555 w 620419"/>
                <a:gd name="connsiteY10" fmla="*/ 1117858 h 1118031"/>
                <a:gd name="connsiteX11" fmla="*/ 75328 w 620419"/>
                <a:gd name="connsiteY11" fmla="*/ 1017717 h 1118031"/>
                <a:gd name="connsiteX12" fmla="*/ 4705 w 620419"/>
                <a:gd name="connsiteY12" fmla="*/ 711458 h 1118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20419" h="1118031">
                  <a:moveTo>
                    <a:pt x="4705" y="711458"/>
                  </a:moveTo>
                  <a:cubicBezTo>
                    <a:pt x="22454" y="588162"/>
                    <a:pt x="118749" y="299137"/>
                    <a:pt x="181820" y="277942"/>
                  </a:cubicBezTo>
                  <a:cubicBezTo>
                    <a:pt x="213141" y="236839"/>
                    <a:pt x="136511" y="409748"/>
                    <a:pt x="132392" y="500364"/>
                  </a:cubicBezTo>
                  <a:cubicBezTo>
                    <a:pt x="128273" y="590980"/>
                    <a:pt x="140629" y="704936"/>
                    <a:pt x="157105" y="698071"/>
                  </a:cubicBezTo>
                  <a:cubicBezTo>
                    <a:pt x="173581" y="691206"/>
                    <a:pt x="173153" y="550649"/>
                    <a:pt x="248409" y="468700"/>
                  </a:cubicBezTo>
                  <a:cubicBezTo>
                    <a:pt x="330015" y="332776"/>
                    <a:pt x="306159" y="356458"/>
                    <a:pt x="278442" y="0"/>
                  </a:cubicBezTo>
                  <a:cubicBezTo>
                    <a:pt x="482500" y="265842"/>
                    <a:pt x="471601" y="275454"/>
                    <a:pt x="494856" y="492126"/>
                  </a:cubicBezTo>
                  <a:cubicBezTo>
                    <a:pt x="476836" y="677048"/>
                    <a:pt x="575089" y="435663"/>
                    <a:pt x="544283" y="195564"/>
                  </a:cubicBezTo>
                  <a:cubicBezTo>
                    <a:pt x="634127" y="361865"/>
                    <a:pt x="623916" y="552193"/>
                    <a:pt x="614305" y="711458"/>
                  </a:cubicBezTo>
                  <a:cubicBezTo>
                    <a:pt x="604694" y="870723"/>
                    <a:pt x="599546" y="963972"/>
                    <a:pt x="551921" y="1031705"/>
                  </a:cubicBezTo>
                  <a:cubicBezTo>
                    <a:pt x="504296" y="1099438"/>
                    <a:pt x="354012" y="1120189"/>
                    <a:pt x="328555" y="1117858"/>
                  </a:cubicBezTo>
                  <a:cubicBezTo>
                    <a:pt x="303098" y="1115527"/>
                    <a:pt x="129303" y="1085450"/>
                    <a:pt x="75328" y="1017717"/>
                  </a:cubicBezTo>
                  <a:cubicBezTo>
                    <a:pt x="21353" y="949984"/>
                    <a:pt x="-13044" y="834754"/>
                    <a:pt x="4705" y="711458"/>
                  </a:cubicBezTo>
                  <a:close/>
                </a:path>
              </a:pathLst>
            </a:cu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Oval 15"/>
            <p:cNvSpPr/>
            <p:nvPr/>
          </p:nvSpPr>
          <p:spPr>
            <a:xfrm>
              <a:off x="4711326" y="871407"/>
              <a:ext cx="285704" cy="517038"/>
            </a:xfrm>
            <a:custGeom>
              <a:avLst/>
              <a:gdLst>
                <a:gd name="connsiteX0" fmla="*/ 0 w 609600"/>
                <a:gd name="connsiteY0" fmla="*/ 647700 h 1295400"/>
                <a:gd name="connsiteX1" fmla="*/ 304800 w 609600"/>
                <a:gd name="connsiteY1" fmla="*/ 0 h 1295400"/>
                <a:gd name="connsiteX2" fmla="*/ 609600 w 609600"/>
                <a:gd name="connsiteY2" fmla="*/ 647700 h 1295400"/>
                <a:gd name="connsiteX3" fmla="*/ 304800 w 609600"/>
                <a:gd name="connsiteY3" fmla="*/ 1295400 h 1295400"/>
                <a:gd name="connsiteX4" fmla="*/ 0 w 609600"/>
                <a:gd name="connsiteY4" fmla="*/ 647700 h 1295400"/>
                <a:gd name="connsiteX0" fmla="*/ 0 w 611016"/>
                <a:gd name="connsiteY0" fmla="*/ 684758 h 1332458"/>
                <a:gd name="connsiteX1" fmla="*/ 304800 w 611016"/>
                <a:gd name="connsiteY1" fmla="*/ 37058 h 1332458"/>
                <a:gd name="connsiteX2" fmla="*/ 432486 w 611016"/>
                <a:gd name="connsiteY2" fmla="*/ 144150 h 1332458"/>
                <a:gd name="connsiteX3" fmla="*/ 609600 w 611016"/>
                <a:gd name="connsiteY3" fmla="*/ 684758 h 1332458"/>
                <a:gd name="connsiteX4" fmla="*/ 304800 w 611016"/>
                <a:gd name="connsiteY4" fmla="*/ 1332458 h 1332458"/>
                <a:gd name="connsiteX5" fmla="*/ 0 w 611016"/>
                <a:gd name="connsiteY5" fmla="*/ 684758 h 1332458"/>
                <a:gd name="connsiteX0" fmla="*/ 154 w 611170"/>
                <a:gd name="connsiteY0" fmla="*/ 785360 h 1433060"/>
                <a:gd name="connsiteX1" fmla="*/ 337905 w 611170"/>
                <a:gd name="connsiteY1" fmla="*/ 22330 h 1433060"/>
                <a:gd name="connsiteX2" fmla="*/ 432640 w 611170"/>
                <a:gd name="connsiteY2" fmla="*/ 244752 h 1433060"/>
                <a:gd name="connsiteX3" fmla="*/ 609754 w 611170"/>
                <a:gd name="connsiteY3" fmla="*/ 785360 h 1433060"/>
                <a:gd name="connsiteX4" fmla="*/ 304954 w 611170"/>
                <a:gd name="connsiteY4" fmla="*/ 1433060 h 1433060"/>
                <a:gd name="connsiteX5" fmla="*/ 154 w 611170"/>
                <a:gd name="connsiteY5" fmla="*/ 785360 h 1433060"/>
                <a:gd name="connsiteX0" fmla="*/ 2533 w 613549"/>
                <a:gd name="connsiteY0" fmla="*/ 771310 h 1419010"/>
                <a:gd name="connsiteX1" fmla="*/ 171409 w 613549"/>
                <a:gd name="connsiteY1" fmla="*/ 510788 h 1419010"/>
                <a:gd name="connsiteX2" fmla="*/ 340284 w 613549"/>
                <a:gd name="connsiteY2" fmla="*/ 8280 h 1419010"/>
                <a:gd name="connsiteX3" fmla="*/ 435019 w 613549"/>
                <a:gd name="connsiteY3" fmla="*/ 230702 h 1419010"/>
                <a:gd name="connsiteX4" fmla="*/ 612133 w 613549"/>
                <a:gd name="connsiteY4" fmla="*/ 771310 h 1419010"/>
                <a:gd name="connsiteX5" fmla="*/ 307333 w 613549"/>
                <a:gd name="connsiteY5" fmla="*/ 1419010 h 1419010"/>
                <a:gd name="connsiteX6" fmla="*/ 2533 w 613549"/>
                <a:gd name="connsiteY6" fmla="*/ 771310 h 1419010"/>
                <a:gd name="connsiteX0" fmla="*/ 1836 w 612852"/>
                <a:gd name="connsiteY0" fmla="*/ 771310 h 1419010"/>
                <a:gd name="connsiteX1" fmla="*/ 178951 w 612852"/>
                <a:gd name="connsiteY1" fmla="*/ 214226 h 1419010"/>
                <a:gd name="connsiteX2" fmla="*/ 170712 w 612852"/>
                <a:gd name="connsiteY2" fmla="*/ 510788 h 1419010"/>
                <a:gd name="connsiteX3" fmla="*/ 339587 w 612852"/>
                <a:gd name="connsiteY3" fmla="*/ 8280 h 1419010"/>
                <a:gd name="connsiteX4" fmla="*/ 434322 w 612852"/>
                <a:gd name="connsiteY4" fmla="*/ 230702 h 1419010"/>
                <a:gd name="connsiteX5" fmla="*/ 611436 w 612852"/>
                <a:gd name="connsiteY5" fmla="*/ 771310 h 1419010"/>
                <a:gd name="connsiteX6" fmla="*/ 306636 w 612852"/>
                <a:gd name="connsiteY6" fmla="*/ 1419010 h 1419010"/>
                <a:gd name="connsiteX7" fmla="*/ 1836 w 612852"/>
                <a:gd name="connsiteY7" fmla="*/ 771310 h 1419010"/>
                <a:gd name="connsiteX0" fmla="*/ 1836 w 641357"/>
                <a:gd name="connsiteY0" fmla="*/ 770545 h 1418245"/>
                <a:gd name="connsiteX1" fmla="*/ 178951 w 641357"/>
                <a:gd name="connsiteY1" fmla="*/ 213461 h 1418245"/>
                <a:gd name="connsiteX2" fmla="*/ 170712 w 641357"/>
                <a:gd name="connsiteY2" fmla="*/ 510023 h 1418245"/>
                <a:gd name="connsiteX3" fmla="*/ 339587 w 641357"/>
                <a:gd name="connsiteY3" fmla="*/ 7515 h 1418245"/>
                <a:gd name="connsiteX4" fmla="*/ 434322 w 641357"/>
                <a:gd name="connsiteY4" fmla="*/ 229937 h 1418245"/>
                <a:gd name="connsiteX5" fmla="*/ 615555 w 641357"/>
                <a:gd name="connsiteY5" fmla="*/ 312316 h 1418245"/>
                <a:gd name="connsiteX6" fmla="*/ 611436 w 641357"/>
                <a:gd name="connsiteY6" fmla="*/ 770545 h 1418245"/>
                <a:gd name="connsiteX7" fmla="*/ 306636 w 641357"/>
                <a:gd name="connsiteY7" fmla="*/ 1418245 h 1418245"/>
                <a:gd name="connsiteX8" fmla="*/ 1836 w 641357"/>
                <a:gd name="connsiteY8" fmla="*/ 770545 h 1418245"/>
                <a:gd name="connsiteX0" fmla="*/ 1836 w 641357"/>
                <a:gd name="connsiteY0" fmla="*/ 763115 h 1410815"/>
                <a:gd name="connsiteX1" fmla="*/ 178951 w 641357"/>
                <a:gd name="connsiteY1" fmla="*/ 206031 h 1410815"/>
                <a:gd name="connsiteX2" fmla="*/ 170712 w 641357"/>
                <a:gd name="connsiteY2" fmla="*/ 502593 h 1410815"/>
                <a:gd name="connsiteX3" fmla="*/ 339587 w 641357"/>
                <a:gd name="connsiteY3" fmla="*/ 85 h 1410815"/>
                <a:gd name="connsiteX4" fmla="*/ 491987 w 641357"/>
                <a:gd name="connsiteY4" fmla="*/ 543783 h 1410815"/>
                <a:gd name="connsiteX5" fmla="*/ 615555 w 641357"/>
                <a:gd name="connsiteY5" fmla="*/ 304886 h 1410815"/>
                <a:gd name="connsiteX6" fmla="*/ 611436 w 641357"/>
                <a:gd name="connsiteY6" fmla="*/ 763115 h 1410815"/>
                <a:gd name="connsiteX7" fmla="*/ 306636 w 641357"/>
                <a:gd name="connsiteY7" fmla="*/ 1410815 h 1410815"/>
                <a:gd name="connsiteX8" fmla="*/ 1836 w 641357"/>
                <a:gd name="connsiteY8" fmla="*/ 763115 h 1410815"/>
                <a:gd name="connsiteX0" fmla="*/ 1836 w 624122"/>
                <a:gd name="connsiteY0" fmla="*/ 763115 h 1410815"/>
                <a:gd name="connsiteX1" fmla="*/ 178951 w 624122"/>
                <a:gd name="connsiteY1" fmla="*/ 206031 h 1410815"/>
                <a:gd name="connsiteX2" fmla="*/ 170712 w 624122"/>
                <a:gd name="connsiteY2" fmla="*/ 502593 h 1410815"/>
                <a:gd name="connsiteX3" fmla="*/ 339587 w 624122"/>
                <a:gd name="connsiteY3" fmla="*/ 85 h 1410815"/>
                <a:gd name="connsiteX4" fmla="*/ 491987 w 624122"/>
                <a:gd name="connsiteY4" fmla="*/ 543783 h 1410815"/>
                <a:gd name="connsiteX5" fmla="*/ 541414 w 624122"/>
                <a:gd name="connsiteY5" fmla="*/ 247221 h 1410815"/>
                <a:gd name="connsiteX6" fmla="*/ 611436 w 624122"/>
                <a:gd name="connsiteY6" fmla="*/ 763115 h 1410815"/>
                <a:gd name="connsiteX7" fmla="*/ 306636 w 624122"/>
                <a:gd name="connsiteY7" fmla="*/ 1410815 h 1410815"/>
                <a:gd name="connsiteX8" fmla="*/ 1836 w 624122"/>
                <a:gd name="connsiteY8" fmla="*/ 763115 h 1410815"/>
                <a:gd name="connsiteX0" fmla="*/ 1836 w 612641"/>
                <a:gd name="connsiteY0" fmla="*/ 763115 h 1427298"/>
                <a:gd name="connsiteX1" fmla="*/ 178951 w 612641"/>
                <a:gd name="connsiteY1" fmla="*/ 206031 h 1427298"/>
                <a:gd name="connsiteX2" fmla="*/ 170712 w 612641"/>
                <a:gd name="connsiteY2" fmla="*/ 502593 h 1427298"/>
                <a:gd name="connsiteX3" fmla="*/ 339587 w 612641"/>
                <a:gd name="connsiteY3" fmla="*/ 85 h 1427298"/>
                <a:gd name="connsiteX4" fmla="*/ 491987 w 612641"/>
                <a:gd name="connsiteY4" fmla="*/ 543783 h 1427298"/>
                <a:gd name="connsiteX5" fmla="*/ 541414 w 612641"/>
                <a:gd name="connsiteY5" fmla="*/ 247221 h 1427298"/>
                <a:gd name="connsiteX6" fmla="*/ 611436 w 612641"/>
                <a:gd name="connsiteY6" fmla="*/ 763115 h 1427298"/>
                <a:gd name="connsiteX7" fmla="*/ 516701 w 612641"/>
                <a:gd name="connsiteY7" fmla="*/ 1194573 h 1427298"/>
                <a:gd name="connsiteX8" fmla="*/ 306636 w 612641"/>
                <a:gd name="connsiteY8" fmla="*/ 1410815 h 1427298"/>
                <a:gd name="connsiteX9" fmla="*/ 1836 w 612641"/>
                <a:gd name="connsiteY9" fmla="*/ 763115 h 1427298"/>
                <a:gd name="connsiteX0" fmla="*/ 2704 w 613509"/>
                <a:gd name="connsiteY0" fmla="*/ 763115 h 1411496"/>
                <a:gd name="connsiteX1" fmla="*/ 179819 w 613509"/>
                <a:gd name="connsiteY1" fmla="*/ 206031 h 1411496"/>
                <a:gd name="connsiteX2" fmla="*/ 171580 w 613509"/>
                <a:gd name="connsiteY2" fmla="*/ 502593 h 1411496"/>
                <a:gd name="connsiteX3" fmla="*/ 340455 w 613509"/>
                <a:gd name="connsiteY3" fmla="*/ 85 h 1411496"/>
                <a:gd name="connsiteX4" fmla="*/ 492855 w 613509"/>
                <a:gd name="connsiteY4" fmla="*/ 543783 h 1411496"/>
                <a:gd name="connsiteX5" fmla="*/ 542282 w 613509"/>
                <a:gd name="connsiteY5" fmla="*/ 247221 h 1411496"/>
                <a:gd name="connsiteX6" fmla="*/ 612304 w 613509"/>
                <a:gd name="connsiteY6" fmla="*/ 763115 h 1411496"/>
                <a:gd name="connsiteX7" fmla="*/ 517569 w 613509"/>
                <a:gd name="connsiteY7" fmla="*/ 1194573 h 1411496"/>
                <a:gd name="connsiteX8" fmla="*/ 307504 w 613509"/>
                <a:gd name="connsiteY8" fmla="*/ 1410815 h 1411496"/>
                <a:gd name="connsiteX9" fmla="*/ 89202 w 613509"/>
                <a:gd name="connsiteY9" fmla="*/ 1243999 h 1411496"/>
                <a:gd name="connsiteX10" fmla="*/ 2704 w 613509"/>
                <a:gd name="connsiteY10" fmla="*/ 763115 h 1411496"/>
                <a:gd name="connsiteX0" fmla="*/ 2704 w 613509"/>
                <a:gd name="connsiteY0" fmla="*/ 763115 h 1410837"/>
                <a:gd name="connsiteX1" fmla="*/ 179819 w 613509"/>
                <a:gd name="connsiteY1" fmla="*/ 206031 h 1410837"/>
                <a:gd name="connsiteX2" fmla="*/ 171580 w 613509"/>
                <a:gd name="connsiteY2" fmla="*/ 502593 h 1410837"/>
                <a:gd name="connsiteX3" fmla="*/ 340455 w 613509"/>
                <a:gd name="connsiteY3" fmla="*/ 85 h 1410837"/>
                <a:gd name="connsiteX4" fmla="*/ 492855 w 613509"/>
                <a:gd name="connsiteY4" fmla="*/ 543783 h 1410837"/>
                <a:gd name="connsiteX5" fmla="*/ 542282 w 613509"/>
                <a:gd name="connsiteY5" fmla="*/ 247221 h 1410837"/>
                <a:gd name="connsiteX6" fmla="*/ 612304 w 613509"/>
                <a:gd name="connsiteY6" fmla="*/ 763115 h 1410837"/>
                <a:gd name="connsiteX7" fmla="*/ 534045 w 613509"/>
                <a:gd name="connsiteY7" fmla="*/ 1235762 h 1410837"/>
                <a:gd name="connsiteX8" fmla="*/ 307504 w 613509"/>
                <a:gd name="connsiteY8" fmla="*/ 1410815 h 1410837"/>
                <a:gd name="connsiteX9" fmla="*/ 89202 w 613509"/>
                <a:gd name="connsiteY9" fmla="*/ 1243999 h 1410837"/>
                <a:gd name="connsiteX10" fmla="*/ 2704 w 613509"/>
                <a:gd name="connsiteY10" fmla="*/ 763115 h 1410837"/>
                <a:gd name="connsiteX0" fmla="*/ 2704 w 613509"/>
                <a:gd name="connsiteY0" fmla="*/ 764744 h 1412466"/>
                <a:gd name="connsiteX1" fmla="*/ 179819 w 613509"/>
                <a:gd name="connsiteY1" fmla="*/ 207660 h 1412466"/>
                <a:gd name="connsiteX2" fmla="*/ 155104 w 613509"/>
                <a:gd name="connsiteY2" fmla="*/ 751357 h 1412466"/>
                <a:gd name="connsiteX3" fmla="*/ 340455 w 613509"/>
                <a:gd name="connsiteY3" fmla="*/ 1714 h 1412466"/>
                <a:gd name="connsiteX4" fmla="*/ 492855 w 613509"/>
                <a:gd name="connsiteY4" fmla="*/ 545412 h 1412466"/>
                <a:gd name="connsiteX5" fmla="*/ 542282 w 613509"/>
                <a:gd name="connsiteY5" fmla="*/ 248850 h 1412466"/>
                <a:gd name="connsiteX6" fmla="*/ 612304 w 613509"/>
                <a:gd name="connsiteY6" fmla="*/ 764744 h 1412466"/>
                <a:gd name="connsiteX7" fmla="*/ 534045 w 613509"/>
                <a:gd name="connsiteY7" fmla="*/ 1237391 h 1412466"/>
                <a:gd name="connsiteX8" fmla="*/ 307504 w 613509"/>
                <a:gd name="connsiteY8" fmla="*/ 1412444 h 1412466"/>
                <a:gd name="connsiteX9" fmla="*/ 89202 w 613509"/>
                <a:gd name="connsiteY9" fmla="*/ 1245628 h 1412466"/>
                <a:gd name="connsiteX10" fmla="*/ 2704 w 613509"/>
                <a:gd name="connsiteY10" fmla="*/ 764744 h 1412466"/>
                <a:gd name="connsiteX0" fmla="*/ 2704 w 613509"/>
                <a:gd name="connsiteY0" fmla="*/ 764744 h 1412466"/>
                <a:gd name="connsiteX1" fmla="*/ 179819 w 613509"/>
                <a:gd name="connsiteY1" fmla="*/ 207660 h 1412466"/>
                <a:gd name="connsiteX2" fmla="*/ 155105 w 613509"/>
                <a:gd name="connsiteY2" fmla="*/ 446558 h 1412466"/>
                <a:gd name="connsiteX3" fmla="*/ 155104 w 613509"/>
                <a:gd name="connsiteY3" fmla="*/ 751357 h 1412466"/>
                <a:gd name="connsiteX4" fmla="*/ 340455 w 613509"/>
                <a:gd name="connsiteY4" fmla="*/ 1714 h 1412466"/>
                <a:gd name="connsiteX5" fmla="*/ 492855 w 613509"/>
                <a:gd name="connsiteY5" fmla="*/ 545412 h 1412466"/>
                <a:gd name="connsiteX6" fmla="*/ 542282 w 613509"/>
                <a:gd name="connsiteY6" fmla="*/ 248850 h 1412466"/>
                <a:gd name="connsiteX7" fmla="*/ 612304 w 613509"/>
                <a:gd name="connsiteY7" fmla="*/ 764744 h 1412466"/>
                <a:gd name="connsiteX8" fmla="*/ 534045 w 613509"/>
                <a:gd name="connsiteY8" fmla="*/ 1237391 h 1412466"/>
                <a:gd name="connsiteX9" fmla="*/ 307504 w 613509"/>
                <a:gd name="connsiteY9" fmla="*/ 1412444 h 1412466"/>
                <a:gd name="connsiteX10" fmla="*/ 89202 w 613509"/>
                <a:gd name="connsiteY10" fmla="*/ 1245628 h 1412466"/>
                <a:gd name="connsiteX11" fmla="*/ 2704 w 613509"/>
                <a:gd name="connsiteY11" fmla="*/ 764744 h 1412466"/>
                <a:gd name="connsiteX0" fmla="*/ 2704 w 613509"/>
                <a:gd name="connsiteY0" fmla="*/ 764744 h 1412466"/>
                <a:gd name="connsiteX1" fmla="*/ 179819 w 613509"/>
                <a:gd name="connsiteY1" fmla="*/ 207660 h 1412466"/>
                <a:gd name="connsiteX2" fmla="*/ 130391 w 613509"/>
                <a:gd name="connsiteY2" fmla="*/ 553650 h 1412466"/>
                <a:gd name="connsiteX3" fmla="*/ 155104 w 613509"/>
                <a:gd name="connsiteY3" fmla="*/ 751357 h 1412466"/>
                <a:gd name="connsiteX4" fmla="*/ 340455 w 613509"/>
                <a:gd name="connsiteY4" fmla="*/ 1714 h 1412466"/>
                <a:gd name="connsiteX5" fmla="*/ 492855 w 613509"/>
                <a:gd name="connsiteY5" fmla="*/ 545412 h 1412466"/>
                <a:gd name="connsiteX6" fmla="*/ 542282 w 613509"/>
                <a:gd name="connsiteY6" fmla="*/ 248850 h 1412466"/>
                <a:gd name="connsiteX7" fmla="*/ 612304 w 613509"/>
                <a:gd name="connsiteY7" fmla="*/ 764744 h 1412466"/>
                <a:gd name="connsiteX8" fmla="*/ 534045 w 613509"/>
                <a:gd name="connsiteY8" fmla="*/ 1237391 h 1412466"/>
                <a:gd name="connsiteX9" fmla="*/ 307504 w 613509"/>
                <a:gd name="connsiteY9" fmla="*/ 1412444 h 1412466"/>
                <a:gd name="connsiteX10" fmla="*/ 89202 w 613509"/>
                <a:gd name="connsiteY10" fmla="*/ 1245628 h 1412466"/>
                <a:gd name="connsiteX11" fmla="*/ 2704 w 613509"/>
                <a:gd name="connsiteY11" fmla="*/ 764744 h 1412466"/>
                <a:gd name="connsiteX0" fmla="*/ 2704 w 613509"/>
                <a:gd name="connsiteY0" fmla="*/ 764744 h 1412466"/>
                <a:gd name="connsiteX1" fmla="*/ 179819 w 613509"/>
                <a:gd name="connsiteY1" fmla="*/ 364179 h 1412466"/>
                <a:gd name="connsiteX2" fmla="*/ 130391 w 613509"/>
                <a:gd name="connsiteY2" fmla="*/ 553650 h 1412466"/>
                <a:gd name="connsiteX3" fmla="*/ 155104 w 613509"/>
                <a:gd name="connsiteY3" fmla="*/ 751357 h 1412466"/>
                <a:gd name="connsiteX4" fmla="*/ 340455 w 613509"/>
                <a:gd name="connsiteY4" fmla="*/ 1714 h 1412466"/>
                <a:gd name="connsiteX5" fmla="*/ 492855 w 613509"/>
                <a:gd name="connsiteY5" fmla="*/ 545412 h 1412466"/>
                <a:gd name="connsiteX6" fmla="*/ 542282 w 613509"/>
                <a:gd name="connsiteY6" fmla="*/ 248850 h 1412466"/>
                <a:gd name="connsiteX7" fmla="*/ 612304 w 613509"/>
                <a:gd name="connsiteY7" fmla="*/ 764744 h 1412466"/>
                <a:gd name="connsiteX8" fmla="*/ 534045 w 613509"/>
                <a:gd name="connsiteY8" fmla="*/ 1237391 h 1412466"/>
                <a:gd name="connsiteX9" fmla="*/ 307504 w 613509"/>
                <a:gd name="connsiteY9" fmla="*/ 1412444 h 1412466"/>
                <a:gd name="connsiteX10" fmla="*/ 89202 w 613509"/>
                <a:gd name="connsiteY10" fmla="*/ 1245628 h 1412466"/>
                <a:gd name="connsiteX11" fmla="*/ 2704 w 613509"/>
                <a:gd name="connsiteY11" fmla="*/ 764744 h 1412466"/>
                <a:gd name="connsiteX0" fmla="*/ 10 w 610815"/>
                <a:gd name="connsiteY0" fmla="*/ 764744 h 1412466"/>
                <a:gd name="connsiteX1" fmla="*/ 177125 w 610815"/>
                <a:gd name="connsiteY1" fmla="*/ 364179 h 1412466"/>
                <a:gd name="connsiteX2" fmla="*/ 127697 w 610815"/>
                <a:gd name="connsiteY2" fmla="*/ 553650 h 1412466"/>
                <a:gd name="connsiteX3" fmla="*/ 152410 w 610815"/>
                <a:gd name="connsiteY3" fmla="*/ 751357 h 1412466"/>
                <a:gd name="connsiteX4" fmla="*/ 337761 w 610815"/>
                <a:gd name="connsiteY4" fmla="*/ 1714 h 1412466"/>
                <a:gd name="connsiteX5" fmla="*/ 490161 w 610815"/>
                <a:gd name="connsiteY5" fmla="*/ 545412 h 1412466"/>
                <a:gd name="connsiteX6" fmla="*/ 539588 w 610815"/>
                <a:gd name="connsiteY6" fmla="*/ 248850 h 1412466"/>
                <a:gd name="connsiteX7" fmla="*/ 609610 w 610815"/>
                <a:gd name="connsiteY7" fmla="*/ 764744 h 1412466"/>
                <a:gd name="connsiteX8" fmla="*/ 531351 w 610815"/>
                <a:gd name="connsiteY8" fmla="*/ 1237391 h 1412466"/>
                <a:gd name="connsiteX9" fmla="*/ 304810 w 610815"/>
                <a:gd name="connsiteY9" fmla="*/ 1412444 h 1412466"/>
                <a:gd name="connsiteX10" fmla="*/ 86508 w 610815"/>
                <a:gd name="connsiteY10" fmla="*/ 1245628 h 1412466"/>
                <a:gd name="connsiteX11" fmla="*/ 10 w 610815"/>
                <a:gd name="connsiteY11" fmla="*/ 764744 h 1412466"/>
                <a:gd name="connsiteX0" fmla="*/ 10 w 610815"/>
                <a:gd name="connsiteY0" fmla="*/ 769804 h 1417526"/>
                <a:gd name="connsiteX1" fmla="*/ 177125 w 610815"/>
                <a:gd name="connsiteY1" fmla="*/ 369239 h 1417526"/>
                <a:gd name="connsiteX2" fmla="*/ 127697 w 610815"/>
                <a:gd name="connsiteY2" fmla="*/ 558710 h 1417526"/>
                <a:gd name="connsiteX3" fmla="*/ 152410 w 610815"/>
                <a:gd name="connsiteY3" fmla="*/ 756417 h 1417526"/>
                <a:gd name="connsiteX4" fmla="*/ 317168 w 610815"/>
                <a:gd name="connsiteY4" fmla="*/ 278624 h 1417526"/>
                <a:gd name="connsiteX5" fmla="*/ 337761 w 610815"/>
                <a:gd name="connsiteY5" fmla="*/ 6774 h 1417526"/>
                <a:gd name="connsiteX6" fmla="*/ 490161 w 610815"/>
                <a:gd name="connsiteY6" fmla="*/ 550472 h 1417526"/>
                <a:gd name="connsiteX7" fmla="*/ 539588 w 610815"/>
                <a:gd name="connsiteY7" fmla="*/ 253910 h 1417526"/>
                <a:gd name="connsiteX8" fmla="*/ 609610 w 610815"/>
                <a:gd name="connsiteY8" fmla="*/ 769804 h 1417526"/>
                <a:gd name="connsiteX9" fmla="*/ 531351 w 610815"/>
                <a:gd name="connsiteY9" fmla="*/ 1242451 h 1417526"/>
                <a:gd name="connsiteX10" fmla="*/ 304810 w 610815"/>
                <a:gd name="connsiteY10" fmla="*/ 1417504 h 1417526"/>
                <a:gd name="connsiteX11" fmla="*/ 86508 w 610815"/>
                <a:gd name="connsiteY11" fmla="*/ 1250688 h 1417526"/>
                <a:gd name="connsiteX12" fmla="*/ 10 w 610815"/>
                <a:gd name="connsiteY12" fmla="*/ 769804 h 1417526"/>
                <a:gd name="connsiteX0" fmla="*/ 10 w 610815"/>
                <a:gd name="connsiteY0" fmla="*/ 768838 h 1416560"/>
                <a:gd name="connsiteX1" fmla="*/ 177125 w 610815"/>
                <a:gd name="connsiteY1" fmla="*/ 368273 h 1416560"/>
                <a:gd name="connsiteX2" fmla="*/ 127697 w 610815"/>
                <a:gd name="connsiteY2" fmla="*/ 557744 h 1416560"/>
                <a:gd name="connsiteX3" fmla="*/ 152410 w 610815"/>
                <a:gd name="connsiteY3" fmla="*/ 755451 h 1416560"/>
                <a:gd name="connsiteX4" fmla="*/ 218314 w 610815"/>
                <a:gd name="connsiteY4" fmla="*/ 516555 h 1416560"/>
                <a:gd name="connsiteX5" fmla="*/ 317168 w 610815"/>
                <a:gd name="connsiteY5" fmla="*/ 277658 h 1416560"/>
                <a:gd name="connsiteX6" fmla="*/ 337761 w 610815"/>
                <a:gd name="connsiteY6" fmla="*/ 5808 h 1416560"/>
                <a:gd name="connsiteX7" fmla="*/ 490161 w 610815"/>
                <a:gd name="connsiteY7" fmla="*/ 549506 h 1416560"/>
                <a:gd name="connsiteX8" fmla="*/ 539588 w 610815"/>
                <a:gd name="connsiteY8" fmla="*/ 252944 h 1416560"/>
                <a:gd name="connsiteX9" fmla="*/ 609610 w 610815"/>
                <a:gd name="connsiteY9" fmla="*/ 768838 h 1416560"/>
                <a:gd name="connsiteX10" fmla="*/ 531351 w 610815"/>
                <a:gd name="connsiteY10" fmla="*/ 1241485 h 1416560"/>
                <a:gd name="connsiteX11" fmla="*/ 304810 w 610815"/>
                <a:gd name="connsiteY11" fmla="*/ 1416538 h 1416560"/>
                <a:gd name="connsiteX12" fmla="*/ 86508 w 610815"/>
                <a:gd name="connsiteY12" fmla="*/ 1249722 h 1416560"/>
                <a:gd name="connsiteX13" fmla="*/ 10 w 610815"/>
                <a:gd name="connsiteY13" fmla="*/ 768838 h 1416560"/>
                <a:gd name="connsiteX0" fmla="*/ 10 w 610815"/>
                <a:gd name="connsiteY0" fmla="*/ 776902 h 1424624"/>
                <a:gd name="connsiteX1" fmla="*/ 177125 w 610815"/>
                <a:gd name="connsiteY1" fmla="*/ 376337 h 1424624"/>
                <a:gd name="connsiteX2" fmla="*/ 127697 w 610815"/>
                <a:gd name="connsiteY2" fmla="*/ 565808 h 1424624"/>
                <a:gd name="connsiteX3" fmla="*/ 152410 w 610815"/>
                <a:gd name="connsiteY3" fmla="*/ 763515 h 1424624"/>
                <a:gd name="connsiteX4" fmla="*/ 218314 w 610815"/>
                <a:gd name="connsiteY4" fmla="*/ 524619 h 1424624"/>
                <a:gd name="connsiteX5" fmla="*/ 317168 w 610815"/>
                <a:gd name="connsiteY5" fmla="*/ 285722 h 1424624"/>
                <a:gd name="connsiteX6" fmla="*/ 304810 w 610815"/>
                <a:gd name="connsiteY6" fmla="*/ 5634 h 1424624"/>
                <a:gd name="connsiteX7" fmla="*/ 490161 w 610815"/>
                <a:gd name="connsiteY7" fmla="*/ 557570 h 1424624"/>
                <a:gd name="connsiteX8" fmla="*/ 539588 w 610815"/>
                <a:gd name="connsiteY8" fmla="*/ 261008 h 1424624"/>
                <a:gd name="connsiteX9" fmla="*/ 609610 w 610815"/>
                <a:gd name="connsiteY9" fmla="*/ 776902 h 1424624"/>
                <a:gd name="connsiteX10" fmla="*/ 531351 w 610815"/>
                <a:gd name="connsiteY10" fmla="*/ 1249549 h 1424624"/>
                <a:gd name="connsiteX11" fmla="*/ 304810 w 610815"/>
                <a:gd name="connsiteY11" fmla="*/ 1424602 h 1424624"/>
                <a:gd name="connsiteX12" fmla="*/ 86508 w 610815"/>
                <a:gd name="connsiteY12" fmla="*/ 1257786 h 1424624"/>
                <a:gd name="connsiteX13" fmla="*/ 10 w 610815"/>
                <a:gd name="connsiteY13" fmla="*/ 776902 h 1424624"/>
                <a:gd name="connsiteX0" fmla="*/ 10 w 610815"/>
                <a:gd name="connsiteY0" fmla="*/ 776457 h 1424179"/>
                <a:gd name="connsiteX1" fmla="*/ 177125 w 610815"/>
                <a:gd name="connsiteY1" fmla="*/ 375892 h 1424179"/>
                <a:gd name="connsiteX2" fmla="*/ 127697 w 610815"/>
                <a:gd name="connsiteY2" fmla="*/ 565363 h 1424179"/>
                <a:gd name="connsiteX3" fmla="*/ 152410 w 610815"/>
                <a:gd name="connsiteY3" fmla="*/ 763070 h 1424179"/>
                <a:gd name="connsiteX4" fmla="*/ 218314 w 610815"/>
                <a:gd name="connsiteY4" fmla="*/ 524174 h 1424179"/>
                <a:gd name="connsiteX5" fmla="*/ 284216 w 610815"/>
                <a:gd name="connsiteY5" fmla="*/ 293515 h 1424179"/>
                <a:gd name="connsiteX6" fmla="*/ 304810 w 610815"/>
                <a:gd name="connsiteY6" fmla="*/ 5189 h 1424179"/>
                <a:gd name="connsiteX7" fmla="*/ 490161 w 610815"/>
                <a:gd name="connsiteY7" fmla="*/ 557125 h 1424179"/>
                <a:gd name="connsiteX8" fmla="*/ 539588 w 610815"/>
                <a:gd name="connsiteY8" fmla="*/ 260563 h 1424179"/>
                <a:gd name="connsiteX9" fmla="*/ 609610 w 610815"/>
                <a:gd name="connsiteY9" fmla="*/ 776457 h 1424179"/>
                <a:gd name="connsiteX10" fmla="*/ 531351 w 610815"/>
                <a:gd name="connsiteY10" fmla="*/ 1249104 h 1424179"/>
                <a:gd name="connsiteX11" fmla="*/ 304810 w 610815"/>
                <a:gd name="connsiteY11" fmla="*/ 1424157 h 1424179"/>
                <a:gd name="connsiteX12" fmla="*/ 86508 w 610815"/>
                <a:gd name="connsiteY12" fmla="*/ 1257341 h 1424179"/>
                <a:gd name="connsiteX13" fmla="*/ 10 w 610815"/>
                <a:gd name="connsiteY13" fmla="*/ 776457 h 1424179"/>
                <a:gd name="connsiteX0" fmla="*/ 10 w 610815"/>
                <a:gd name="connsiteY0" fmla="*/ 833238 h 1480960"/>
                <a:gd name="connsiteX1" fmla="*/ 177125 w 610815"/>
                <a:gd name="connsiteY1" fmla="*/ 432673 h 1480960"/>
                <a:gd name="connsiteX2" fmla="*/ 127697 w 610815"/>
                <a:gd name="connsiteY2" fmla="*/ 622144 h 1480960"/>
                <a:gd name="connsiteX3" fmla="*/ 152410 w 610815"/>
                <a:gd name="connsiteY3" fmla="*/ 819851 h 1480960"/>
                <a:gd name="connsiteX4" fmla="*/ 218314 w 610815"/>
                <a:gd name="connsiteY4" fmla="*/ 580955 h 1480960"/>
                <a:gd name="connsiteX5" fmla="*/ 284216 w 610815"/>
                <a:gd name="connsiteY5" fmla="*/ 350296 h 1480960"/>
                <a:gd name="connsiteX6" fmla="*/ 280097 w 610815"/>
                <a:gd name="connsiteY6" fmla="*/ 4305 h 1480960"/>
                <a:gd name="connsiteX7" fmla="*/ 490161 w 610815"/>
                <a:gd name="connsiteY7" fmla="*/ 613906 h 1480960"/>
                <a:gd name="connsiteX8" fmla="*/ 539588 w 610815"/>
                <a:gd name="connsiteY8" fmla="*/ 317344 h 1480960"/>
                <a:gd name="connsiteX9" fmla="*/ 609610 w 610815"/>
                <a:gd name="connsiteY9" fmla="*/ 833238 h 1480960"/>
                <a:gd name="connsiteX10" fmla="*/ 531351 w 610815"/>
                <a:gd name="connsiteY10" fmla="*/ 1305885 h 1480960"/>
                <a:gd name="connsiteX11" fmla="*/ 304810 w 610815"/>
                <a:gd name="connsiteY11" fmla="*/ 1480938 h 1480960"/>
                <a:gd name="connsiteX12" fmla="*/ 86508 w 610815"/>
                <a:gd name="connsiteY12" fmla="*/ 1314122 h 1480960"/>
                <a:gd name="connsiteX13" fmla="*/ 10 w 610815"/>
                <a:gd name="connsiteY13" fmla="*/ 833238 h 1480960"/>
                <a:gd name="connsiteX0" fmla="*/ 2704 w 613509"/>
                <a:gd name="connsiteY0" fmla="*/ 833238 h 1480960"/>
                <a:gd name="connsiteX1" fmla="*/ 179819 w 613509"/>
                <a:gd name="connsiteY1" fmla="*/ 399722 h 1480960"/>
                <a:gd name="connsiteX2" fmla="*/ 130391 w 613509"/>
                <a:gd name="connsiteY2" fmla="*/ 622144 h 1480960"/>
                <a:gd name="connsiteX3" fmla="*/ 155104 w 613509"/>
                <a:gd name="connsiteY3" fmla="*/ 819851 h 1480960"/>
                <a:gd name="connsiteX4" fmla="*/ 221008 w 613509"/>
                <a:gd name="connsiteY4" fmla="*/ 580955 h 1480960"/>
                <a:gd name="connsiteX5" fmla="*/ 286910 w 613509"/>
                <a:gd name="connsiteY5" fmla="*/ 350296 h 1480960"/>
                <a:gd name="connsiteX6" fmla="*/ 282791 w 613509"/>
                <a:gd name="connsiteY6" fmla="*/ 4305 h 1480960"/>
                <a:gd name="connsiteX7" fmla="*/ 492855 w 613509"/>
                <a:gd name="connsiteY7" fmla="*/ 613906 h 1480960"/>
                <a:gd name="connsiteX8" fmla="*/ 542282 w 613509"/>
                <a:gd name="connsiteY8" fmla="*/ 317344 h 1480960"/>
                <a:gd name="connsiteX9" fmla="*/ 612304 w 613509"/>
                <a:gd name="connsiteY9" fmla="*/ 833238 h 1480960"/>
                <a:gd name="connsiteX10" fmla="*/ 534045 w 613509"/>
                <a:gd name="connsiteY10" fmla="*/ 1305885 h 1480960"/>
                <a:gd name="connsiteX11" fmla="*/ 307504 w 613509"/>
                <a:gd name="connsiteY11" fmla="*/ 1480938 h 1480960"/>
                <a:gd name="connsiteX12" fmla="*/ 89202 w 613509"/>
                <a:gd name="connsiteY12" fmla="*/ 1314122 h 1480960"/>
                <a:gd name="connsiteX13" fmla="*/ 2704 w 613509"/>
                <a:gd name="connsiteY13" fmla="*/ 833238 h 1480960"/>
                <a:gd name="connsiteX0" fmla="*/ 2704 w 613509"/>
                <a:gd name="connsiteY0" fmla="*/ 833238 h 1480960"/>
                <a:gd name="connsiteX1" fmla="*/ 179819 w 613509"/>
                <a:gd name="connsiteY1" fmla="*/ 399722 h 1480960"/>
                <a:gd name="connsiteX2" fmla="*/ 130391 w 613509"/>
                <a:gd name="connsiteY2" fmla="*/ 622144 h 1480960"/>
                <a:gd name="connsiteX3" fmla="*/ 155104 w 613509"/>
                <a:gd name="connsiteY3" fmla="*/ 819851 h 1480960"/>
                <a:gd name="connsiteX4" fmla="*/ 221008 w 613509"/>
                <a:gd name="connsiteY4" fmla="*/ 580955 h 1480960"/>
                <a:gd name="connsiteX5" fmla="*/ 286910 w 613509"/>
                <a:gd name="connsiteY5" fmla="*/ 350296 h 1480960"/>
                <a:gd name="connsiteX6" fmla="*/ 282791 w 613509"/>
                <a:gd name="connsiteY6" fmla="*/ 4305 h 1480960"/>
                <a:gd name="connsiteX7" fmla="*/ 492855 w 613509"/>
                <a:gd name="connsiteY7" fmla="*/ 613906 h 1480960"/>
                <a:gd name="connsiteX8" fmla="*/ 542282 w 613509"/>
                <a:gd name="connsiteY8" fmla="*/ 317344 h 1480960"/>
                <a:gd name="connsiteX9" fmla="*/ 612304 w 613509"/>
                <a:gd name="connsiteY9" fmla="*/ 833238 h 1480960"/>
                <a:gd name="connsiteX10" fmla="*/ 534045 w 613509"/>
                <a:gd name="connsiteY10" fmla="*/ 1305885 h 1480960"/>
                <a:gd name="connsiteX11" fmla="*/ 307504 w 613509"/>
                <a:gd name="connsiteY11" fmla="*/ 1480938 h 1480960"/>
                <a:gd name="connsiteX12" fmla="*/ 89202 w 613509"/>
                <a:gd name="connsiteY12" fmla="*/ 1314122 h 1480960"/>
                <a:gd name="connsiteX13" fmla="*/ 2704 w 613509"/>
                <a:gd name="connsiteY13" fmla="*/ 833238 h 1480960"/>
                <a:gd name="connsiteX0" fmla="*/ 2704 w 613509"/>
                <a:gd name="connsiteY0" fmla="*/ 833238 h 1480960"/>
                <a:gd name="connsiteX1" fmla="*/ 179819 w 613509"/>
                <a:gd name="connsiteY1" fmla="*/ 399722 h 1480960"/>
                <a:gd name="connsiteX2" fmla="*/ 130391 w 613509"/>
                <a:gd name="connsiteY2" fmla="*/ 622144 h 1480960"/>
                <a:gd name="connsiteX3" fmla="*/ 155104 w 613509"/>
                <a:gd name="connsiteY3" fmla="*/ 819851 h 1480960"/>
                <a:gd name="connsiteX4" fmla="*/ 221008 w 613509"/>
                <a:gd name="connsiteY4" fmla="*/ 580955 h 1480960"/>
                <a:gd name="connsiteX5" fmla="*/ 286910 w 613509"/>
                <a:gd name="connsiteY5" fmla="*/ 350296 h 1480960"/>
                <a:gd name="connsiteX6" fmla="*/ 282791 w 613509"/>
                <a:gd name="connsiteY6" fmla="*/ 4305 h 1480960"/>
                <a:gd name="connsiteX7" fmla="*/ 492855 w 613509"/>
                <a:gd name="connsiteY7" fmla="*/ 613906 h 1480960"/>
                <a:gd name="connsiteX8" fmla="*/ 542282 w 613509"/>
                <a:gd name="connsiteY8" fmla="*/ 317344 h 1480960"/>
                <a:gd name="connsiteX9" fmla="*/ 612304 w 613509"/>
                <a:gd name="connsiteY9" fmla="*/ 833238 h 1480960"/>
                <a:gd name="connsiteX10" fmla="*/ 534045 w 613509"/>
                <a:gd name="connsiteY10" fmla="*/ 1305885 h 1480960"/>
                <a:gd name="connsiteX11" fmla="*/ 307504 w 613509"/>
                <a:gd name="connsiteY11" fmla="*/ 1480938 h 1480960"/>
                <a:gd name="connsiteX12" fmla="*/ 89202 w 613509"/>
                <a:gd name="connsiteY12" fmla="*/ 1314122 h 1480960"/>
                <a:gd name="connsiteX13" fmla="*/ 2704 w 613509"/>
                <a:gd name="connsiteY13" fmla="*/ 833238 h 1480960"/>
                <a:gd name="connsiteX0" fmla="*/ 2704 w 613509"/>
                <a:gd name="connsiteY0" fmla="*/ 833238 h 1480960"/>
                <a:gd name="connsiteX1" fmla="*/ 179819 w 613509"/>
                <a:gd name="connsiteY1" fmla="*/ 399722 h 1480960"/>
                <a:gd name="connsiteX2" fmla="*/ 130391 w 613509"/>
                <a:gd name="connsiteY2" fmla="*/ 622144 h 1480960"/>
                <a:gd name="connsiteX3" fmla="*/ 155104 w 613509"/>
                <a:gd name="connsiteY3" fmla="*/ 819851 h 1480960"/>
                <a:gd name="connsiteX4" fmla="*/ 221008 w 613509"/>
                <a:gd name="connsiteY4" fmla="*/ 580955 h 1480960"/>
                <a:gd name="connsiteX5" fmla="*/ 286910 w 613509"/>
                <a:gd name="connsiteY5" fmla="*/ 350296 h 1480960"/>
                <a:gd name="connsiteX6" fmla="*/ 282791 w 613509"/>
                <a:gd name="connsiteY6" fmla="*/ 4305 h 1480960"/>
                <a:gd name="connsiteX7" fmla="*/ 492855 w 613509"/>
                <a:gd name="connsiteY7" fmla="*/ 613906 h 1480960"/>
                <a:gd name="connsiteX8" fmla="*/ 542282 w 613509"/>
                <a:gd name="connsiteY8" fmla="*/ 317344 h 1480960"/>
                <a:gd name="connsiteX9" fmla="*/ 612304 w 613509"/>
                <a:gd name="connsiteY9" fmla="*/ 833238 h 1480960"/>
                <a:gd name="connsiteX10" fmla="*/ 534045 w 613509"/>
                <a:gd name="connsiteY10" fmla="*/ 1305885 h 1480960"/>
                <a:gd name="connsiteX11" fmla="*/ 307504 w 613509"/>
                <a:gd name="connsiteY11" fmla="*/ 1480938 h 1480960"/>
                <a:gd name="connsiteX12" fmla="*/ 89202 w 613509"/>
                <a:gd name="connsiteY12" fmla="*/ 1314122 h 1480960"/>
                <a:gd name="connsiteX13" fmla="*/ 2704 w 613509"/>
                <a:gd name="connsiteY13" fmla="*/ 833238 h 1480960"/>
                <a:gd name="connsiteX0" fmla="*/ 2704 w 613509"/>
                <a:gd name="connsiteY0" fmla="*/ 833238 h 1480960"/>
                <a:gd name="connsiteX1" fmla="*/ 179819 w 613509"/>
                <a:gd name="connsiteY1" fmla="*/ 399722 h 1480960"/>
                <a:gd name="connsiteX2" fmla="*/ 130391 w 613509"/>
                <a:gd name="connsiteY2" fmla="*/ 622144 h 1480960"/>
                <a:gd name="connsiteX3" fmla="*/ 155104 w 613509"/>
                <a:gd name="connsiteY3" fmla="*/ 819851 h 1480960"/>
                <a:gd name="connsiteX4" fmla="*/ 221008 w 613509"/>
                <a:gd name="connsiteY4" fmla="*/ 580955 h 1480960"/>
                <a:gd name="connsiteX5" fmla="*/ 286910 w 613509"/>
                <a:gd name="connsiteY5" fmla="*/ 350296 h 1480960"/>
                <a:gd name="connsiteX6" fmla="*/ 282791 w 613509"/>
                <a:gd name="connsiteY6" fmla="*/ 4305 h 1480960"/>
                <a:gd name="connsiteX7" fmla="*/ 492855 w 613509"/>
                <a:gd name="connsiteY7" fmla="*/ 613906 h 1480960"/>
                <a:gd name="connsiteX8" fmla="*/ 542282 w 613509"/>
                <a:gd name="connsiteY8" fmla="*/ 317344 h 1480960"/>
                <a:gd name="connsiteX9" fmla="*/ 612304 w 613509"/>
                <a:gd name="connsiteY9" fmla="*/ 833238 h 1480960"/>
                <a:gd name="connsiteX10" fmla="*/ 534045 w 613509"/>
                <a:gd name="connsiteY10" fmla="*/ 1305885 h 1480960"/>
                <a:gd name="connsiteX11" fmla="*/ 307504 w 613509"/>
                <a:gd name="connsiteY11" fmla="*/ 1480938 h 1480960"/>
                <a:gd name="connsiteX12" fmla="*/ 89202 w 613509"/>
                <a:gd name="connsiteY12" fmla="*/ 1314122 h 1480960"/>
                <a:gd name="connsiteX13" fmla="*/ 2704 w 613509"/>
                <a:gd name="connsiteY13" fmla="*/ 833238 h 1480960"/>
                <a:gd name="connsiteX0" fmla="*/ 2704 w 618418"/>
                <a:gd name="connsiteY0" fmla="*/ 833238 h 1480960"/>
                <a:gd name="connsiteX1" fmla="*/ 179819 w 618418"/>
                <a:gd name="connsiteY1" fmla="*/ 399722 h 1480960"/>
                <a:gd name="connsiteX2" fmla="*/ 130391 w 618418"/>
                <a:gd name="connsiteY2" fmla="*/ 622144 h 1480960"/>
                <a:gd name="connsiteX3" fmla="*/ 155104 w 618418"/>
                <a:gd name="connsiteY3" fmla="*/ 819851 h 1480960"/>
                <a:gd name="connsiteX4" fmla="*/ 221008 w 618418"/>
                <a:gd name="connsiteY4" fmla="*/ 580955 h 1480960"/>
                <a:gd name="connsiteX5" fmla="*/ 286910 w 618418"/>
                <a:gd name="connsiteY5" fmla="*/ 350296 h 1480960"/>
                <a:gd name="connsiteX6" fmla="*/ 282791 w 618418"/>
                <a:gd name="connsiteY6" fmla="*/ 4305 h 1480960"/>
                <a:gd name="connsiteX7" fmla="*/ 492855 w 618418"/>
                <a:gd name="connsiteY7" fmla="*/ 613906 h 1480960"/>
                <a:gd name="connsiteX8" fmla="*/ 542282 w 618418"/>
                <a:gd name="connsiteY8" fmla="*/ 317344 h 1480960"/>
                <a:gd name="connsiteX9" fmla="*/ 612304 w 618418"/>
                <a:gd name="connsiteY9" fmla="*/ 833238 h 1480960"/>
                <a:gd name="connsiteX10" fmla="*/ 534045 w 618418"/>
                <a:gd name="connsiteY10" fmla="*/ 1305885 h 1480960"/>
                <a:gd name="connsiteX11" fmla="*/ 307504 w 618418"/>
                <a:gd name="connsiteY11" fmla="*/ 1480938 h 1480960"/>
                <a:gd name="connsiteX12" fmla="*/ 89202 w 618418"/>
                <a:gd name="connsiteY12" fmla="*/ 1314122 h 1480960"/>
                <a:gd name="connsiteX13" fmla="*/ 2704 w 618418"/>
                <a:gd name="connsiteY13" fmla="*/ 833238 h 1480960"/>
                <a:gd name="connsiteX0" fmla="*/ 2704 w 618418"/>
                <a:gd name="connsiteY0" fmla="*/ 829624 h 1477346"/>
                <a:gd name="connsiteX1" fmla="*/ 179819 w 618418"/>
                <a:gd name="connsiteY1" fmla="*/ 396108 h 1477346"/>
                <a:gd name="connsiteX2" fmla="*/ 130391 w 618418"/>
                <a:gd name="connsiteY2" fmla="*/ 618530 h 1477346"/>
                <a:gd name="connsiteX3" fmla="*/ 155104 w 618418"/>
                <a:gd name="connsiteY3" fmla="*/ 816237 h 1477346"/>
                <a:gd name="connsiteX4" fmla="*/ 221008 w 618418"/>
                <a:gd name="connsiteY4" fmla="*/ 577341 h 1477346"/>
                <a:gd name="connsiteX5" fmla="*/ 286910 w 618418"/>
                <a:gd name="connsiteY5" fmla="*/ 346682 h 1477346"/>
                <a:gd name="connsiteX6" fmla="*/ 282791 w 618418"/>
                <a:gd name="connsiteY6" fmla="*/ 691 h 1477346"/>
                <a:gd name="connsiteX7" fmla="*/ 492855 w 618418"/>
                <a:gd name="connsiteY7" fmla="*/ 610292 h 1477346"/>
                <a:gd name="connsiteX8" fmla="*/ 542282 w 618418"/>
                <a:gd name="connsiteY8" fmla="*/ 313730 h 1477346"/>
                <a:gd name="connsiteX9" fmla="*/ 612304 w 618418"/>
                <a:gd name="connsiteY9" fmla="*/ 829624 h 1477346"/>
                <a:gd name="connsiteX10" fmla="*/ 534045 w 618418"/>
                <a:gd name="connsiteY10" fmla="*/ 1302271 h 1477346"/>
                <a:gd name="connsiteX11" fmla="*/ 307504 w 618418"/>
                <a:gd name="connsiteY11" fmla="*/ 1477324 h 1477346"/>
                <a:gd name="connsiteX12" fmla="*/ 89202 w 618418"/>
                <a:gd name="connsiteY12" fmla="*/ 1310508 h 1477346"/>
                <a:gd name="connsiteX13" fmla="*/ 2704 w 618418"/>
                <a:gd name="connsiteY13" fmla="*/ 829624 h 1477346"/>
                <a:gd name="connsiteX0" fmla="*/ 2704 w 618418"/>
                <a:gd name="connsiteY0" fmla="*/ 829624 h 1477346"/>
                <a:gd name="connsiteX1" fmla="*/ 179819 w 618418"/>
                <a:gd name="connsiteY1" fmla="*/ 396108 h 1477346"/>
                <a:gd name="connsiteX2" fmla="*/ 130391 w 618418"/>
                <a:gd name="connsiteY2" fmla="*/ 618530 h 1477346"/>
                <a:gd name="connsiteX3" fmla="*/ 155104 w 618418"/>
                <a:gd name="connsiteY3" fmla="*/ 816237 h 1477346"/>
                <a:gd name="connsiteX4" fmla="*/ 221008 w 618418"/>
                <a:gd name="connsiteY4" fmla="*/ 577341 h 1477346"/>
                <a:gd name="connsiteX5" fmla="*/ 286910 w 618418"/>
                <a:gd name="connsiteY5" fmla="*/ 346682 h 1477346"/>
                <a:gd name="connsiteX6" fmla="*/ 282791 w 618418"/>
                <a:gd name="connsiteY6" fmla="*/ 691 h 1477346"/>
                <a:gd name="connsiteX7" fmla="*/ 492855 w 618418"/>
                <a:gd name="connsiteY7" fmla="*/ 610292 h 1477346"/>
                <a:gd name="connsiteX8" fmla="*/ 542282 w 618418"/>
                <a:gd name="connsiteY8" fmla="*/ 313730 h 1477346"/>
                <a:gd name="connsiteX9" fmla="*/ 612304 w 618418"/>
                <a:gd name="connsiteY9" fmla="*/ 829624 h 1477346"/>
                <a:gd name="connsiteX10" fmla="*/ 534045 w 618418"/>
                <a:gd name="connsiteY10" fmla="*/ 1302271 h 1477346"/>
                <a:gd name="connsiteX11" fmla="*/ 307504 w 618418"/>
                <a:gd name="connsiteY11" fmla="*/ 1477324 h 1477346"/>
                <a:gd name="connsiteX12" fmla="*/ 89202 w 618418"/>
                <a:gd name="connsiteY12" fmla="*/ 1310508 h 1477346"/>
                <a:gd name="connsiteX13" fmla="*/ 2704 w 618418"/>
                <a:gd name="connsiteY13" fmla="*/ 829624 h 1477346"/>
                <a:gd name="connsiteX0" fmla="*/ 2704 w 618418"/>
                <a:gd name="connsiteY0" fmla="*/ 830820 h 1478542"/>
                <a:gd name="connsiteX1" fmla="*/ 179819 w 618418"/>
                <a:gd name="connsiteY1" fmla="*/ 397304 h 1478542"/>
                <a:gd name="connsiteX2" fmla="*/ 130391 w 618418"/>
                <a:gd name="connsiteY2" fmla="*/ 619726 h 1478542"/>
                <a:gd name="connsiteX3" fmla="*/ 155104 w 618418"/>
                <a:gd name="connsiteY3" fmla="*/ 817433 h 1478542"/>
                <a:gd name="connsiteX4" fmla="*/ 221008 w 618418"/>
                <a:gd name="connsiteY4" fmla="*/ 578537 h 1478542"/>
                <a:gd name="connsiteX5" fmla="*/ 286910 w 618418"/>
                <a:gd name="connsiteY5" fmla="*/ 347878 h 1478542"/>
                <a:gd name="connsiteX6" fmla="*/ 282791 w 618418"/>
                <a:gd name="connsiteY6" fmla="*/ 1887 h 1478542"/>
                <a:gd name="connsiteX7" fmla="*/ 492855 w 618418"/>
                <a:gd name="connsiteY7" fmla="*/ 611488 h 1478542"/>
                <a:gd name="connsiteX8" fmla="*/ 542282 w 618418"/>
                <a:gd name="connsiteY8" fmla="*/ 314926 h 1478542"/>
                <a:gd name="connsiteX9" fmla="*/ 612304 w 618418"/>
                <a:gd name="connsiteY9" fmla="*/ 830820 h 1478542"/>
                <a:gd name="connsiteX10" fmla="*/ 534045 w 618418"/>
                <a:gd name="connsiteY10" fmla="*/ 1303467 h 1478542"/>
                <a:gd name="connsiteX11" fmla="*/ 307504 w 618418"/>
                <a:gd name="connsiteY11" fmla="*/ 1478520 h 1478542"/>
                <a:gd name="connsiteX12" fmla="*/ 89202 w 618418"/>
                <a:gd name="connsiteY12" fmla="*/ 1311704 h 1478542"/>
                <a:gd name="connsiteX13" fmla="*/ 2704 w 618418"/>
                <a:gd name="connsiteY13" fmla="*/ 830820 h 1478542"/>
                <a:gd name="connsiteX0" fmla="*/ 2704 w 618418"/>
                <a:gd name="connsiteY0" fmla="*/ 833781 h 1481503"/>
                <a:gd name="connsiteX1" fmla="*/ 179819 w 618418"/>
                <a:gd name="connsiteY1" fmla="*/ 400265 h 1481503"/>
                <a:gd name="connsiteX2" fmla="*/ 130391 w 618418"/>
                <a:gd name="connsiteY2" fmla="*/ 622687 h 1481503"/>
                <a:gd name="connsiteX3" fmla="*/ 155104 w 618418"/>
                <a:gd name="connsiteY3" fmla="*/ 820394 h 1481503"/>
                <a:gd name="connsiteX4" fmla="*/ 221008 w 618418"/>
                <a:gd name="connsiteY4" fmla="*/ 581498 h 1481503"/>
                <a:gd name="connsiteX5" fmla="*/ 286910 w 618418"/>
                <a:gd name="connsiteY5" fmla="*/ 350839 h 1481503"/>
                <a:gd name="connsiteX6" fmla="*/ 282791 w 618418"/>
                <a:gd name="connsiteY6" fmla="*/ 4848 h 1481503"/>
                <a:gd name="connsiteX7" fmla="*/ 492855 w 618418"/>
                <a:gd name="connsiteY7" fmla="*/ 614449 h 1481503"/>
                <a:gd name="connsiteX8" fmla="*/ 542282 w 618418"/>
                <a:gd name="connsiteY8" fmla="*/ 317887 h 1481503"/>
                <a:gd name="connsiteX9" fmla="*/ 612304 w 618418"/>
                <a:gd name="connsiteY9" fmla="*/ 833781 h 1481503"/>
                <a:gd name="connsiteX10" fmla="*/ 534045 w 618418"/>
                <a:gd name="connsiteY10" fmla="*/ 1306428 h 1481503"/>
                <a:gd name="connsiteX11" fmla="*/ 307504 w 618418"/>
                <a:gd name="connsiteY11" fmla="*/ 1481481 h 1481503"/>
                <a:gd name="connsiteX12" fmla="*/ 89202 w 618418"/>
                <a:gd name="connsiteY12" fmla="*/ 1314665 h 1481503"/>
                <a:gd name="connsiteX13" fmla="*/ 2704 w 618418"/>
                <a:gd name="connsiteY13" fmla="*/ 833781 h 1481503"/>
                <a:gd name="connsiteX0" fmla="*/ 2704 w 618418"/>
                <a:gd name="connsiteY0" fmla="*/ 833781 h 1481503"/>
                <a:gd name="connsiteX1" fmla="*/ 179819 w 618418"/>
                <a:gd name="connsiteY1" fmla="*/ 400265 h 1481503"/>
                <a:gd name="connsiteX2" fmla="*/ 130391 w 618418"/>
                <a:gd name="connsiteY2" fmla="*/ 622687 h 1481503"/>
                <a:gd name="connsiteX3" fmla="*/ 155104 w 618418"/>
                <a:gd name="connsiteY3" fmla="*/ 820394 h 1481503"/>
                <a:gd name="connsiteX4" fmla="*/ 221008 w 618418"/>
                <a:gd name="connsiteY4" fmla="*/ 581498 h 1481503"/>
                <a:gd name="connsiteX5" fmla="*/ 286910 w 618418"/>
                <a:gd name="connsiteY5" fmla="*/ 350839 h 1481503"/>
                <a:gd name="connsiteX6" fmla="*/ 282791 w 618418"/>
                <a:gd name="connsiteY6" fmla="*/ 4848 h 1481503"/>
                <a:gd name="connsiteX7" fmla="*/ 492855 w 618418"/>
                <a:gd name="connsiteY7" fmla="*/ 614449 h 1481503"/>
                <a:gd name="connsiteX8" fmla="*/ 542282 w 618418"/>
                <a:gd name="connsiteY8" fmla="*/ 317887 h 1481503"/>
                <a:gd name="connsiteX9" fmla="*/ 612304 w 618418"/>
                <a:gd name="connsiteY9" fmla="*/ 833781 h 1481503"/>
                <a:gd name="connsiteX10" fmla="*/ 534045 w 618418"/>
                <a:gd name="connsiteY10" fmla="*/ 1306428 h 1481503"/>
                <a:gd name="connsiteX11" fmla="*/ 307504 w 618418"/>
                <a:gd name="connsiteY11" fmla="*/ 1481481 h 1481503"/>
                <a:gd name="connsiteX12" fmla="*/ 89202 w 618418"/>
                <a:gd name="connsiteY12" fmla="*/ 1314665 h 1481503"/>
                <a:gd name="connsiteX13" fmla="*/ 2704 w 618418"/>
                <a:gd name="connsiteY13" fmla="*/ 833781 h 1481503"/>
                <a:gd name="connsiteX0" fmla="*/ 2704 w 618418"/>
                <a:gd name="connsiteY0" fmla="*/ 828933 h 1476655"/>
                <a:gd name="connsiteX1" fmla="*/ 179819 w 618418"/>
                <a:gd name="connsiteY1" fmla="*/ 395417 h 1476655"/>
                <a:gd name="connsiteX2" fmla="*/ 130391 w 618418"/>
                <a:gd name="connsiteY2" fmla="*/ 617839 h 1476655"/>
                <a:gd name="connsiteX3" fmla="*/ 155104 w 618418"/>
                <a:gd name="connsiteY3" fmla="*/ 815546 h 1476655"/>
                <a:gd name="connsiteX4" fmla="*/ 221008 w 618418"/>
                <a:gd name="connsiteY4" fmla="*/ 576650 h 1476655"/>
                <a:gd name="connsiteX5" fmla="*/ 286910 w 618418"/>
                <a:gd name="connsiteY5" fmla="*/ 345991 h 1476655"/>
                <a:gd name="connsiteX6" fmla="*/ 282791 w 618418"/>
                <a:gd name="connsiteY6" fmla="*/ 0 h 1476655"/>
                <a:gd name="connsiteX7" fmla="*/ 492855 w 618418"/>
                <a:gd name="connsiteY7" fmla="*/ 609601 h 1476655"/>
                <a:gd name="connsiteX8" fmla="*/ 542282 w 618418"/>
                <a:gd name="connsiteY8" fmla="*/ 313039 h 1476655"/>
                <a:gd name="connsiteX9" fmla="*/ 612304 w 618418"/>
                <a:gd name="connsiteY9" fmla="*/ 828933 h 1476655"/>
                <a:gd name="connsiteX10" fmla="*/ 534045 w 618418"/>
                <a:gd name="connsiteY10" fmla="*/ 1301580 h 1476655"/>
                <a:gd name="connsiteX11" fmla="*/ 307504 w 618418"/>
                <a:gd name="connsiteY11" fmla="*/ 1476633 h 1476655"/>
                <a:gd name="connsiteX12" fmla="*/ 89202 w 618418"/>
                <a:gd name="connsiteY12" fmla="*/ 1309817 h 1476655"/>
                <a:gd name="connsiteX13" fmla="*/ 2704 w 618418"/>
                <a:gd name="connsiteY13" fmla="*/ 828933 h 1476655"/>
                <a:gd name="connsiteX0" fmla="*/ 2704 w 618418"/>
                <a:gd name="connsiteY0" fmla="*/ 828933 h 1476655"/>
                <a:gd name="connsiteX1" fmla="*/ 179819 w 618418"/>
                <a:gd name="connsiteY1" fmla="*/ 395417 h 1476655"/>
                <a:gd name="connsiteX2" fmla="*/ 130391 w 618418"/>
                <a:gd name="connsiteY2" fmla="*/ 617839 h 1476655"/>
                <a:gd name="connsiteX3" fmla="*/ 155104 w 618418"/>
                <a:gd name="connsiteY3" fmla="*/ 815546 h 1476655"/>
                <a:gd name="connsiteX4" fmla="*/ 221008 w 618418"/>
                <a:gd name="connsiteY4" fmla="*/ 576650 h 1476655"/>
                <a:gd name="connsiteX5" fmla="*/ 286910 w 618418"/>
                <a:gd name="connsiteY5" fmla="*/ 345991 h 1476655"/>
                <a:gd name="connsiteX6" fmla="*/ 282791 w 618418"/>
                <a:gd name="connsiteY6" fmla="*/ 0 h 1476655"/>
                <a:gd name="connsiteX7" fmla="*/ 492855 w 618418"/>
                <a:gd name="connsiteY7" fmla="*/ 609601 h 1476655"/>
                <a:gd name="connsiteX8" fmla="*/ 542282 w 618418"/>
                <a:gd name="connsiteY8" fmla="*/ 313039 h 1476655"/>
                <a:gd name="connsiteX9" fmla="*/ 612304 w 618418"/>
                <a:gd name="connsiteY9" fmla="*/ 828933 h 1476655"/>
                <a:gd name="connsiteX10" fmla="*/ 534045 w 618418"/>
                <a:gd name="connsiteY10" fmla="*/ 1301580 h 1476655"/>
                <a:gd name="connsiteX11" fmla="*/ 307504 w 618418"/>
                <a:gd name="connsiteY11" fmla="*/ 1476633 h 1476655"/>
                <a:gd name="connsiteX12" fmla="*/ 89202 w 618418"/>
                <a:gd name="connsiteY12" fmla="*/ 1309817 h 1476655"/>
                <a:gd name="connsiteX13" fmla="*/ 2704 w 618418"/>
                <a:gd name="connsiteY13" fmla="*/ 828933 h 1476655"/>
                <a:gd name="connsiteX0" fmla="*/ 2704 w 618418"/>
                <a:gd name="connsiteY0" fmla="*/ 828933 h 1476655"/>
                <a:gd name="connsiteX1" fmla="*/ 179819 w 618418"/>
                <a:gd name="connsiteY1" fmla="*/ 395417 h 1476655"/>
                <a:gd name="connsiteX2" fmla="*/ 130391 w 618418"/>
                <a:gd name="connsiteY2" fmla="*/ 617839 h 1476655"/>
                <a:gd name="connsiteX3" fmla="*/ 155104 w 618418"/>
                <a:gd name="connsiteY3" fmla="*/ 815546 h 1476655"/>
                <a:gd name="connsiteX4" fmla="*/ 221008 w 618418"/>
                <a:gd name="connsiteY4" fmla="*/ 576650 h 1476655"/>
                <a:gd name="connsiteX5" fmla="*/ 286566 w 618418"/>
                <a:gd name="connsiteY5" fmla="*/ 351226 h 1476655"/>
                <a:gd name="connsiteX6" fmla="*/ 286910 w 618418"/>
                <a:gd name="connsiteY6" fmla="*/ 345991 h 1476655"/>
                <a:gd name="connsiteX7" fmla="*/ 282791 w 618418"/>
                <a:gd name="connsiteY7" fmla="*/ 0 h 1476655"/>
                <a:gd name="connsiteX8" fmla="*/ 492855 w 618418"/>
                <a:gd name="connsiteY8" fmla="*/ 609601 h 1476655"/>
                <a:gd name="connsiteX9" fmla="*/ 542282 w 618418"/>
                <a:gd name="connsiteY9" fmla="*/ 313039 h 1476655"/>
                <a:gd name="connsiteX10" fmla="*/ 612304 w 618418"/>
                <a:gd name="connsiteY10" fmla="*/ 828933 h 1476655"/>
                <a:gd name="connsiteX11" fmla="*/ 534045 w 618418"/>
                <a:gd name="connsiteY11" fmla="*/ 1301580 h 1476655"/>
                <a:gd name="connsiteX12" fmla="*/ 307504 w 618418"/>
                <a:gd name="connsiteY12" fmla="*/ 1476633 h 1476655"/>
                <a:gd name="connsiteX13" fmla="*/ 89202 w 618418"/>
                <a:gd name="connsiteY13" fmla="*/ 1309817 h 1476655"/>
                <a:gd name="connsiteX14" fmla="*/ 2704 w 618418"/>
                <a:gd name="connsiteY14" fmla="*/ 828933 h 1476655"/>
                <a:gd name="connsiteX0" fmla="*/ 2704 w 618418"/>
                <a:gd name="connsiteY0" fmla="*/ 828933 h 1476655"/>
                <a:gd name="connsiteX1" fmla="*/ 179819 w 618418"/>
                <a:gd name="connsiteY1" fmla="*/ 395417 h 1476655"/>
                <a:gd name="connsiteX2" fmla="*/ 130391 w 618418"/>
                <a:gd name="connsiteY2" fmla="*/ 617839 h 1476655"/>
                <a:gd name="connsiteX3" fmla="*/ 155104 w 618418"/>
                <a:gd name="connsiteY3" fmla="*/ 815546 h 1476655"/>
                <a:gd name="connsiteX4" fmla="*/ 221008 w 618418"/>
                <a:gd name="connsiteY4" fmla="*/ 576650 h 1476655"/>
                <a:gd name="connsiteX5" fmla="*/ 286566 w 618418"/>
                <a:gd name="connsiteY5" fmla="*/ 351226 h 1476655"/>
                <a:gd name="connsiteX6" fmla="*/ 328185 w 618418"/>
                <a:gd name="connsiteY6" fmla="*/ 390441 h 1476655"/>
                <a:gd name="connsiteX7" fmla="*/ 282791 w 618418"/>
                <a:gd name="connsiteY7" fmla="*/ 0 h 1476655"/>
                <a:gd name="connsiteX8" fmla="*/ 492855 w 618418"/>
                <a:gd name="connsiteY8" fmla="*/ 609601 h 1476655"/>
                <a:gd name="connsiteX9" fmla="*/ 542282 w 618418"/>
                <a:gd name="connsiteY9" fmla="*/ 313039 h 1476655"/>
                <a:gd name="connsiteX10" fmla="*/ 612304 w 618418"/>
                <a:gd name="connsiteY10" fmla="*/ 828933 h 1476655"/>
                <a:gd name="connsiteX11" fmla="*/ 534045 w 618418"/>
                <a:gd name="connsiteY11" fmla="*/ 1301580 h 1476655"/>
                <a:gd name="connsiteX12" fmla="*/ 307504 w 618418"/>
                <a:gd name="connsiteY12" fmla="*/ 1476633 h 1476655"/>
                <a:gd name="connsiteX13" fmla="*/ 89202 w 618418"/>
                <a:gd name="connsiteY13" fmla="*/ 1309817 h 1476655"/>
                <a:gd name="connsiteX14" fmla="*/ 2704 w 618418"/>
                <a:gd name="connsiteY14" fmla="*/ 828933 h 1476655"/>
                <a:gd name="connsiteX0" fmla="*/ 2704 w 618418"/>
                <a:gd name="connsiteY0" fmla="*/ 833156 h 1480878"/>
                <a:gd name="connsiteX1" fmla="*/ 179819 w 618418"/>
                <a:gd name="connsiteY1" fmla="*/ 399640 h 1480878"/>
                <a:gd name="connsiteX2" fmla="*/ 130391 w 618418"/>
                <a:gd name="connsiteY2" fmla="*/ 622062 h 1480878"/>
                <a:gd name="connsiteX3" fmla="*/ 155104 w 618418"/>
                <a:gd name="connsiteY3" fmla="*/ 819769 h 1480878"/>
                <a:gd name="connsiteX4" fmla="*/ 221008 w 618418"/>
                <a:gd name="connsiteY4" fmla="*/ 580873 h 1480878"/>
                <a:gd name="connsiteX5" fmla="*/ 286566 w 618418"/>
                <a:gd name="connsiteY5" fmla="*/ 355449 h 1480878"/>
                <a:gd name="connsiteX6" fmla="*/ 282791 w 618418"/>
                <a:gd name="connsiteY6" fmla="*/ 4223 h 1480878"/>
                <a:gd name="connsiteX7" fmla="*/ 492855 w 618418"/>
                <a:gd name="connsiteY7" fmla="*/ 613824 h 1480878"/>
                <a:gd name="connsiteX8" fmla="*/ 542282 w 618418"/>
                <a:gd name="connsiteY8" fmla="*/ 317262 h 1480878"/>
                <a:gd name="connsiteX9" fmla="*/ 612304 w 618418"/>
                <a:gd name="connsiteY9" fmla="*/ 833156 h 1480878"/>
                <a:gd name="connsiteX10" fmla="*/ 534045 w 618418"/>
                <a:gd name="connsiteY10" fmla="*/ 1305803 h 1480878"/>
                <a:gd name="connsiteX11" fmla="*/ 307504 w 618418"/>
                <a:gd name="connsiteY11" fmla="*/ 1480856 h 1480878"/>
                <a:gd name="connsiteX12" fmla="*/ 89202 w 618418"/>
                <a:gd name="connsiteY12" fmla="*/ 1314040 h 1480878"/>
                <a:gd name="connsiteX13" fmla="*/ 2704 w 618418"/>
                <a:gd name="connsiteY13" fmla="*/ 833156 h 1480878"/>
                <a:gd name="connsiteX0" fmla="*/ 2704 w 618418"/>
                <a:gd name="connsiteY0" fmla="*/ 832892 h 1480614"/>
                <a:gd name="connsiteX1" fmla="*/ 179819 w 618418"/>
                <a:gd name="connsiteY1" fmla="*/ 399376 h 1480614"/>
                <a:gd name="connsiteX2" fmla="*/ 130391 w 618418"/>
                <a:gd name="connsiteY2" fmla="*/ 621798 h 1480614"/>
                <a:gd name="connsiteX3" fmla="*/ 155104 w 618418"/>
                <a:gd name="connsiteY3" fmla="*/ 819505 h 1480614"/>
                <a:gd name="connsiteX4" fmla="*/ 221008 w 618418"/>
                <a:gd name="connsiteY4" fmla="*/ 580609 h 1480614"/>
                <a:gd name="connsiteX5" fmla="*/ 315141 w 618418"/>
                <a:gd name="connsiteY5" fmla="*/ 377410 h 1480614"/>
                <a:gd name="connsiteX6" fmla="*/ 282791 w 618418"/>
                <a:gd name="connsiteY6" fmla="*/ 3959 h 1480614"/>
                <a:gd name="connsiteX7" fmla="*/ 492855 w 618418"/>
                <a:gd name="connsiteY7" fmla="*/ 613560 h 1480614"/>
                <a:gd name="connsiteX8" fmla="*/ 542282 w 618418"/>
                <a:gd name="connsiteY8" fmla="*/ 316998 h 1480614"/>
                <a:gd name="connsiteX9" fmla="*/ 612304 w 618418"/>
                <a:gd name="connsiteY9" fmla="*/ 832892 h 1480614"/>
                <a:gd name="connsiteX10" fmla="*/ 534045 w 618418"/>
                <a:gd name="connsiteY10" fmla="*/ 1305539 h 1480614"/>
                <a:gd name="connsiteX11" fmla="*/ 307504 w 618418"/>
                <a:gd name="connsiteY11" fmla="*/ 1480592 h 1480614"/>
                <a:gd name="connsiteX12" fmla="*/ 89202 w 618418"/>
                <a:gd name="connsiteY12" fmla="*/ 1313776 h 1480614"/>
                <a:gd name="connsiteX13" fmla="*/ 2704 w 618418"/>
                <a:gd name="connsiteY13" fmla="*/ 832892 h 1480614"/>
                <a:gd name="connsiteX0" fmla="*/ 2704 w 618418"/>
                <a:gd name="connsiteY0" fmla="*/ 828984 h 1476706"/>
                <a:gd name="connsiteX1" fmla="*/ 179819 w 618418"/>
                <a:gd name="connsiteY1" fmla="*/ 395468 h 1476706"/>
                <a:gd name="connsiteX2" fmla="*/ 130391 w 618418"/>
                <a:gd name="connsiteY2" fmla="*/ 617890 h 1476706"/>
                <a:gd name="connsiteX3" fmla="*/ 155104 w 618418"/>
                <a:gd name="connsiteY3" fmla="*/ 815597 h 1476706"/>
                <a:gd name="connsiteX4" fmla="*/ 221008 w 618418"/>
                <a:gd name="connsiteY4" fmla="*/ 576701 h 1476706"/>
                <a:gd name="connsiteX5" fmla="*/ 282791 w 618418"/>
                <a:gd name="connsiteY5" fmla="*/ 51 h 1476706"/>
                <a:gd name="connsiteX6" fmla="*/ 492855 w 618418"/>
                <a:gd name="connsiteY6" fmla="*/ 609652 h 1476706"/>
                <a:gd name="connsiteX7" fmla="*/ 542282 w 618418"/>
                <a:gd name="connsiteY7" fmla="*/ 313090 h 1476706"/>
                <a:gd name="connsiteX8" fmla="*/ 612304 w 618418"/>
                <a:gd name="connsiteY8" fmla="*/ 828984 h 1476706"/>
                <a:gd name="connsiteX9" fmla="*/ 534045 w 618418"/>
                <a:gd name="connsiteY9" fmla="*/ 1301631 h 1476706"/>
                <a:gd name="connsiteX10" fmla="*/ 307504 w 618418"/>
                <a:gd name="connsiteY10" fmla="*/ 1476684 h 1476706"/>
                <a:gd name="connsiteX11" fmla="*/ 89202 w 618418"/>
                <a:gd name="connsiteY11" fmla="*/ 1309868 h 1476706"/>
                <a:gd name="connsiteX12" fmla="*/ 2704 w 618418"/>
                <a:gd name="connsiteY12" fmla="*/ 828984 h 1476706"/>
                <a:gd name="connsiteX0" fmla="*/ 2704 w 618418"/>
                <a:gd name="connsiteY0" fmla="*/ 828984 h 1476706"/>
                <a:gd name="connsiteX1" fmla="*/ 179819 w 618418"/>
                <a:gd name="connsiteY1" fmla="*/ 395468 h 1476706"/>
                <a:gd name="connsiteX2" fmla="*/ 130391 w 618418"/>
                <a:gd name="connsiteY2" fmla="*/ 617890 h 1476706"/>
                <a:gd name="connsiteX3" fmla="*/ 155104 w 618418"/>
                <a:gd name="connsiteY3" fmla="*/ 815597 h 1476706"/>
                <a:gd name="connsiteX4" fmla="*/ 221008 w 618418"/>
                <a:gd name="connsiteY4" fmla="*/ 576701 h 1476706"/>
                <a:gd name="connsiteX5" fmla="*/ 282791 w 618418"/>
                <a:gd name="connsiteY5" fmla="*/ 51 h 1476706"/>
                <a:gd name="connsiteX6" fmla="*/ 492855 w 618418"/>
                <a:gd name="connsiteY6" fmla="*/ 609652 h 1476706"/>
                <a:gd name="connsiteX7" fmla="*/ 542282 w 618418"/>
                <a:gd name="connsiteY7" fmla="*/ 313090 h 1476706"/>
                <a:gd name="connsiteX8" fmla="*/ 612304 w 618418"/>
                <a:gd name="connsiteY8" fmla="*/ 828984 h 1476706"/>
                <a:gd name="connsiteX9" fmla="*/ 534045 w 618418"/>
                <a:gd name="connsiteY9" fmla="*/ 1301631 h 1476706"/>
                <a:gd name="connsiteX10" fmla="*/ 307504 w 618418"/>
                <a:gd name="connsiteY10" fmla="*/ 1476684 h 1476706"/>
                <a:gd name="connsiteX11" fmla="*/ 89202 w 618418"/>
                <a:gd name="connsiteY11" fmla="*/ 1309868 h 1476706"/>
                <a:gd name="connsiteX12" fmla="*/ 2704 w 618418"/>
                <a:gd name="connsiteY12" fmla="*/ 828984 h 1476706"/>
                <a:gd name="connsiteX0" fmla="*/ 2704 w 618418"/>
                <a:gd name="connsiteY0" fmla="*/ 828984 h 1476706"/>
                <a:gd name="connsiteX1" fmla="*/ 179819 w 618418"/>
                <a:gd name="connsiteY1" fmla="*/ 395468 h 1476706"/>
                <a:gd name="connsiteX2" fmla="*/ 130391 w 618418"/>
                <a:gd name="connsiteY2" fmla="*/ 617890 h 1476706"/>
                <a:gd name="connsiteX3" fmla="*/ 155104 w 618418"/>
                <a:gd name="connsiteY3" fmla="*/ 815597 h 1476706"/>
                <a:gd name="connsiteX4" fmla="*/ 221008 w 618418"/>
                <a:gd name="connsiteY4" fmla="*/ 576701 h 1476706"/>
                <a:gd name="connsiteX5" fmla="*/ 282791 w 618418"/>
                <a:gd name="connsiteY5" fmla="*/ 51 h 1476706"/>
                <a:gd name="connsiteX6" fmla="*/ 492855 w 618418"/>
                <a:gd name="connsiteY6" fmla="*/ 609652 h 1476706"/>
                <a:gd name="connsiteX7" fmla="*/ 542282 w 618418"/>
                <a:gd name="connsiteY7" fmla="*/ 313090 h 1476706"/>
                <a:gd name="connsiteX8" fmla="*/ 612304 w 618418"/>
                <a:gd name="connsiteY8" fmla="*/ 828984 h 1476706"/>
                <a:gd name="connsiteX9" fmla="*/ 534045 w 618418"/>
                <a:gd name="connsiteY9" fmla="*/ 1301631 h 1476706"/>
                <a:gd name="connsiteX10" fmla="*/ 307504 w 618418"/>
                <a:gd name="connsiteY10" fmla="*/ 1476684 h 1476706"/>
                <a:gd name="connsiteX11" fmla="*/ 89202 w 618418"/>
                <a:gd name="connsiteY11" fmla="*/ 1309868 h 1476706"/>
                <a:gd name="connsiteX12" fmla="*/ 2704 w 618418"/>
                <a:gd name="connsiteY12" fmla="*/ 828984 h 1476706"/>
                <a:gd name="connsiteX0" fmla="*/ 2704 w 618418"/>
                <a:gd name="connsiteY0" fmla="*/ 828933 h 1476655"/>
                <a:gd name="connsiteX1" fmla="*/ 179819 w 618418"/>
                <a:gd name="connsiteY1" fmla="*/ 395417 h 1476655"/>
                <a:gd name="connsiteX2" fmla="*/ 130391 w 618418"/>
                <a:gd name="connsiteY2" fmla="*/ 617839 h 1476655"/>
                <a:gd name="connsiteX3" fmla="*/ 155104 w 618418"/>
                <a:gd name="connsiteY3" fmla="*/ 815546 h 1476655"/>
                <a:gd name="connsiteX4" fmla="*/ 221008 w 618418"/>
                <a:gd name="connsiteY4" fmla="*/ 576650 h 1476655"/>
                <a:gd name="connsiteX5" fmla="*/ 282791 w 618418"/>
                <a:gd name="connsiteY5" fmla="*/ 0 h 1476655"/>
                <a:gd name="connsiteX6" fmla="*/ 492855 w 618418"/>
                <a:gd name="connsiteY6" fmla="*/ 609601 h 1476655"/>
                <a:gd name="connsiteX7" fmla="*/ 542282 w 618418"/>
                <a:gd name="connsiteY7" fmla="*/ 313039 h 1476655"/>
                <a:gd name="connsiteX8" fmla="*/ 612304 w 618418"/>
                <a:gd name="connsiteY8" fmla="*/ 828933 h 1476655"/>
                <a:gd name="connsiteX9" fmla="*/ 534045 w 618418"/>
                <a:gd name="connsiteY9" fmla="*/ 1301580 h 1476655"/>
                <a:gd name="connsiteX10" fmla="*/ 307504 w 618418"/>
                <a:gd name="connsiteY10" fmla="*/ 1476633 h 1476655"/>
                <a:gd name="connsiteX11" fmla="*/ 89202 w 618418"/>
                <a:gd name="connsiteY11" fmla="*/ 1309817 h 1476655"/>
                <a:gd name="connsiteX12" fmla="*/ 2704 w 618418"/>
                <a:gd name="connsiteY12" fmla="*/ 828933 h 1476655"/>
                <a:gd name="connsiteX0" fmla="*/ 2704 w 618418"/>
                <a:gd name="connsiteY0" fmla="*/ 828933 h 1476655"/>
                <a:gd name="connsiteX1" fmla="*/ 179819 w 618418"/>
                <a:gd name="connsiteY1" fmla="*/ 395417 h 1476655"/>
                <a:gd name="connsiteX2" fmla="*/ 130391 w 618418"/>
                <a:gd name="connsiteY2" fmla="*/ 617839 h 1476655"/>
                <a:gd name="connsiteX3" fmla="*/ 155104 w 618418"/>
                <a:gd name="connsiteY3" fmla="*/ 815546 h 1476655"/>
                <a:gd name="connsiteX4" fmla="*/ 246408 w 618418"/>
                <a:gd name="connsiteY4" fmla="*/ 586175 h 1476655"/>
                <a:gd name="connsiteX5" fmla="*/ 282791 w 618418"/>
                <a:gd name="connsiteY5" fmla="*/ 0 h 1476655"/>
                <a:gd name="connsiteX6" fmla="*/ 492855 w 618418"/>
                <a:gd name="connsiteY6" fmla="*/ 609601 h 1476655"/>
                <a:gd name="connsiteX7" fmla="*/ 542282 w 618418"/>
                <a:gd name="connsiteY7" fmla="*/ 313039 h 1476655"/>
                <a:gd name="connsiteX8" fmla="*/ 612304 w 618418"/>
                <a:gd name="connsiteY8" fmla="*/ 828933 h 1476655"/>
                <a:gd name="connsiteX9" fmla="*/ 534045 w 618418"/>
                <a:gd name="connsiteY9" fmla="*/ 1301580 h 1476655"/>
                <a:gd name="connsiteX10" fmla="*/ 307504 w 618418"/>
                <a:gd name="connsiteY10" fmla="*/ 1476633 h 1476655"/>
                <a:gd name="connsiteX11" fmla="*/ 89202 w 618418"/>
                <a:gd name="connsiteY11" fmla="*/ 1309817 h 1476655"/>
                <a:gd name="connsiteX12" fmla="*/ 2704 w 618418"/>
                <a:gd name="connsiteY12" fmla="*/ 828933 h 1476655"/>
                <a:gd name="connsiteX0" fmla="*/ 2704 w 618418"/>
                <a:gd name="connsiteY0" fmla="*/ 828933 h 1476655"/>
                <a:gd name="connsiteX1" fmla="*/ 179819 w 618418"/>
                <a:gd name="connsiteY1" fmla="*/ 395417 h 1476655"/>
                <a:gd name="connsiteX2" fmla="*/ 130391 w 618418"/>
                <a:gd name="connsiteY2" fmla="*/ 617839 h 1476655"/>
                <a:gd name="connsiteX3" fmla="*/ 155104 w 618418"/>
                <a:gd name="connsiteY3" fmla="*/ 815546 h 1476655"/>
                <a:gd name="connsiteX4" fmla="*/ 246408 w 618418"/>
                <a:gd name="connsiteY4" fmla="*/ 586175 h 1476655"/>
                <a:gd name="connsiteX5" fmla="*/ 282791 w 618418"/>
                <a:gd name="connsiteY5" fmla="*/ 0 h 1476655"/>
                <a:gd name="connsiteX6" fmla="*/ 492855 w 618418"/>
                <a:gd name="connsiteY6" fmla="*/ 609601 h 1476655"/>
                <a:gd name="connsiteX7" fmla="*/ 542282 w 618418"/>
                <a:gd name="connsiteY7" fmla="*/ 313039 h 1476655"/>
                <a:gd name="connsiteX8" fmla="*/ 612304 w 618418"/>
                <a:gd name="connsiteY8" fmla="*/ 828933 h 1476655"/>
                <a:gd name="connsiteX9" fmla="*/ 534045 w 618418"/>
                <a:gd name="connsiteY9" fmla="*/ 1301580 h 1476655"/>
                <a:gd name="connsiteX10" fmla="*/ 307504 w 618418"/>
                <a:gd name="connsiteY10" fmla="*/ 1476633 h 1476655"/>
                <a:gd name="connsiteX11" fmla="*/ 89202 w 618418"/>
                <a:gd name="connsiteY11" fmla="*/ 1309817 h 1476655"/>
                <a:gd name="connsiteX12" fmla="*/ 2704 w 618418"/>
                <a:gd name="connsiteY12" fmla="*/ 828933 h 1476655"/>
                <a:gd name="connsiteX0" fmla="*/ 2704 w 618418"/>
                <a:gd name="connsiteY0" fmla="*/ 828933 h 1476655"/>
                <a:gd name="connsiteX1" fmla="*/ 179819 w 618418"/>
                <a:gd name="connsiteY1" fmla="*/ 395417 h 1476655"/>
                <a:gd name="connsiteX2" fmla="*/ 130391 w 618418"/>
                <a:gd name="connsiteY2" fmla="*/ 617839 h 1476655"/>
                <a:gd name="connsiteX3" fmla="*/ 155104 w 618418"/>
                <a:gd name="connsiteY3" fmla="*/ 815546 h 1476655"/>
                <a:gd name="connsiteX4" fmla="*/ 246408 w 618418"/>
                <a:gd name="connsiteY4" fmla="*/ 586175 h 1476655"/>
                <a:gd name="connsiteX5" fmla="*/ 282791 w 618418"/>
                <a:gd name="connsiteY5" fmla="*/ 0 h 1476655"/>
                <a:gd name="connsiteX6" fmla="*/ 492855 w 618418"/>
                <a:gd name="connsiteY6" fmla="*/ 609601 h 1476655"/>
                <a:gd name="connsiteX7" fmla="*/ 542282 w 618418"/>
                <a:gd name="connsiteY7" fmla="*/ 313039 h 1476655"/>
                <a:gd name="connsiteX8" fmla="*/ 612304 w 618418"/>
                <a:gd name="connsiteY8" fmla="*/ 828933 h 1476655"/>
                <a:gd name="connsiteX9" fmla="*/ 534045 w 618418"/>
                <a:gd name="connsiteY9" fmla="*/ 1301580 h 1476655"/>
                <a:gd name="connsiteX10" fmla="*/ 307504 w 618418"/>
                <a:gd name="connsiteY10" fmla="*/ 1476633 h 1476655"/>
                <a:gd name="connsiteX11" fmla="*/ 89202 w 618418"/>
                <a:gd name="connsiteY11" fmla="*/ 1309817 h 1476655"/>
                <a:gd name="connsiteX12" fmla="*/ 2704 w 618418"/>
                <a:gd name="connsiteY12" fmla="*/ 828933 h 1476655"/>
                <a:gd name="connsiteX0" fmla="*/ 2704 w 618418"/>
                <a:gd name="connsiteY0" fmla="*/ 828933 h 1476655"/>
                <a:gd name="connsiteX1" fmla="*/ 179819 w 618418"/>
                <a:gd name="connsiteY1" fmla="*/ 395417 h 1476655"/>
                <a:gd name="connsiteX2" fmla="*/ 130391 w 618418"/>
                <a:gd name="connsiteY2" fmla="*/ 617839 h 1476655"/>
                <a:gd name="connsiteX3" fmla="*/ 155104 w 618418"/>
                <a:gd name="connsiteY3" fmla="*/ 815546 h 1476655"/>
                <a:gd name="connsiteX4" fmla="*/ 246408 w 618418"/>
                <a:gd name="connsiteY4" fmla="*/ 586175 h 1476655"/>
                <a:gd name="connsiteX5" fmla="*/ 282791 w 618418"/>
                <a:gd name="connsiteY5" fmla="*/ 0 h 1476655"/>
                <a:gd name="connsiteX6" fmla="*/ 492855 w 618418"/>
                <a:gd name="connsiteY6" fmla="*/ 609601 h 1476655"/>
                <a:gd name="connsiteX7" fmla="*/ 542282 w 618418"/>
                <a:gd name="connsiteY7" fmla="*/ 313039 h 1476655"/>
                <a:gd name="connsiteX8" fmla="*/ 612304 w 618418"/>
                <a:gd name="connsiteY8" fmla="*/ 828933 h 1476655"/>
                <a:gd name="connsiteX9" fmla="*/ 534045 w 618418"/>
                <a:gd name="connsiteY9" fmla="*/ 1301580 h 1476655"/>
                <a:gd name="connsiteX10" fmla="*/ 307504 w 618418"/>
                <a:gd name="connsiteY10" fmla="*/ 1476633 h 1476655"/>
                <a:gd name="connsiteX11" fmla="*/ 89202 w 618418"/>
                <a:gd name="connsiteY11" fmla="*/ 1309817 h 1476655"/>
                <a:gd name="connsiteX12" fmla="*/ 2704 w 618418"/>
                <a:gd name="connsiteY12" fmla="*/ 828933 h 1476655"/>
                <a:gd name="connsiteX0" fmla="*/ 2704 w 618418"/>
                <a:gd name="connsiteY0" fmla="*/ 828933 h 1476655"/>
                <a:gd name="connsiteX1" fmla="*/ 179819 w 618418"/>
                <a:gd name="connsiteY1" fmla="*/ 395417 h 1476655"/>
                <a:gd name="connsiteX2" fmla="*/ 130391 w 618418"/>
                <a:gd name="connsiteY2" fmla="*/ 617839 h 1476655"/>
                <a:gd name="connsiteX3" fmla="*/ 155104 w 618418"/>
                <a:gd name="connsiteY3" fmla="*/ 815546 h 1476655"/>
                <a:gd name="connsiteX4" fmla="*/ 246408 w 618418"/>
                <a:gd name="connsiteY4" fmla="*/ 586175 h 1476655"/>
                <a:gd name="connsiteX5" fmla="*/ 282791 w 618418"/>
                <a:gd name="connsiteY5" fmla="*/ 0 h 1476655"/>
                <a:gd name="connsiteX6" fmla="*/ 492855 w 618418"/>
                <a:gd name="connsiteY6" fmla="*/ 609601 h 1476655"/>
                <a:gd name="connsiteX7" fmla="*/ 542282 w 618418"/>
                <a:gd name="connsiteY7" fmla="*/ 313039 h 1476655"/>
                <a:gd name="connsiteX8" fmla="*/ 612304 w 618418"/>
                <a:gd name="connsiteY8" fmla="*/ 828933 h 1476655"/>
                <a:gd name="connsiteX9" fmla="*/ 534045 w 618418"/>
                <a:gd name="connsiteY9" fmla="*/ 1301580 h 1476655"/>
                <a:gd name="connsiteX10" fmla="*/ 307504 w 618418"/>
                <a:gd name="connsiteY10" fmla="*/ 1476633 h 1476655"/>
                <a:gd name="connsiteX11" fmla="*/ 89202 w 618418"/>
                <a:gd name="connsiteY11" fmla="*/ 1309817 h 1476655"/>
                <a:gd name="connsiteX12" fmla="*/ 2704 w 618418"/>
                <a:gd name="connsiteY12" fmla="*/ 828933 h 1476655"/>
                <a:gd name="connsiteX0" fmla="*/ 2704 w 618418"/>
                <a:gd name="connsiteY0" fmla="*/ 828933 h 1476655"/>
                <a:gd name="connsiteX1" fmla="*/ 179819 w 618418"/>
                <a:gd name="connsiteY1" fmla="*/ 395417 h 1476655"/>
                <a:gd name="connsiteX2" fmla="*/ 130391 w 618418"/>
                <a:gd name="connsiteY2" fmla="*/ 617839 h 1476655"/>
                <a:gd name="connsiteX3" fmla="*/ 155104 w 618418"/>
                <a:gd name="connsiteY3" fmla="*/ 815546 h 1476655"/>
                <a:gd name="connsiteX4" fmla="*/ 246408 w 618418"/>
                <a:gd name="connsiteY4" fmla="*/ 586175 h 1476655"/>
                <a:gd name="connsiteX5" fmla="*/ 282791 w 618418"/>
                <a:gd name="connsiteY5" fmla="*/ 0 h 1476655"/>
                <a:gd name="connsiteX6" fmla="*/ 492855 w 618418"/>
                <a:gd name="connsiteY6" fmla="*/ 609601 h 1476655"/>
                <a:gd name="connsiteX7" fmla="*/ 542282 w 618418"/>
                <a:gd name="connsiteY7" fmla="*/ 313039 h 1476655"/>
                <a:gd name="connsiteX8" fmla="*/ 612304 w 618418"/>
                <a:gd name="connsiteY8" fmla="*/ 828933 h 1476655"/>
                <a:gd name="connsiteX9" fmla="*/ 534045 w 618418"/>
                <a:gd name="connsiteY9" fmla="*/ 1301580 h 1476655"/>
                <a:gd name="connsiteX10" fmla="*/ 307504 w 618418"/>
                <a:gd name="connsiteY10" fmla="*/ 1476633 h 1476655"/>
                <a:gd name="connsiteX11" fmla="*/ 89202 w 618418"/>
                <a:gd name="connsiteY11" fmla="*/ 1309817 h 1476655"/>
                <a:gd name="connsiteX12" fmla="*/ 2704 w 618418"/>
                <a:gd name="connsiteY12" fmla="*/ 828933 h 1476655"/>
                <a:gd name="connsiteX0" fmla="*/ 2704 w 618418"/>
                <a:gd name="connsiteY0" fmla="*/ 828933 h 1476655"/>
                <a:gd name="connsiteX1" fmla="*/ 179819 w 618418"/>
                <a:gd name="connsiteY1" fmla="*/ 395417 h 1476655"/>
                <a:gd name="connsiteX2" fmla="*/ 130391 w 618418"/>
                <a:gd name="connsiteY2" fmla="*/ 617839 h 1476655"/>
                <a:gd name="connsiteX3" fmla="*/ 155104 w 618418"/>
                <a:gd name="connsiteY3" fmla="*/ 815546 h 1476655"/>
                <a:gd name="connsiteX4" fmla="*/ 246408 w 618418"/>
                <a:gd name="connsiteY4" fmla="*/ 586175 h 1476655"/>
                <a:gd name="connsiteX5" fmla="*/ 282791 w 618418"/>
                <a:gd name="connsiteY5" fmla="*/ 0 h 1476655"/>
                <a:gd name="connsiteX6" fmla="*/ 492855 w 618418"/>
                <a:gd name="connsiteY6" fmla="*/ 609601 h 1476655"/>
                <a:gd name="connsiteX7" fmla="*/ 542282 w 618418"/>
                <a:gd name="connsiteY7" fmla="*/ 313039 h 1476655"/>
                <a:gd name="connsiteX8" fmla="*/ 612304 w 618418"/>
                <a:gd name="connsiteY8" fmla="*/ 828933 h 1476655"/>
                <a:gd name="connsiteX9" fmla="*/ 534045 w 618418"/>
                <a:gd name="connsiteY9" fmla="*/ 1301580 h 1476655"/>
                <a:gd name="connsiteX10" fmla="*/ 307504 w 618418"/>
                <a:gd name="connsiteY10" fmla="*/ 1476633 h 1476655"/>
                <a:gd name="connsiteX11" fmla="*/ 89202 w 618418"/>
                <a:gd name="connsiteY11" fmla="*/ 1309817 h 1476655"/>
                <a:gd name="connsiteX12" fmla="*/ 2704 w 618418"/>
                <a:gd name="connsiteY12" fmla="*/ 828933 h 1476655"/>
                <a:gd name="connsiteX0" fmla="*/ 2704 w 618418"/>
                <a:gd name="connsiteY0" fmla="*/ 711458 h 1359180"/>
                <a:gd name="connsiteX1" fmla="*/ 179819 w 618418"/>
                <a:gd name="connsiteY1" fmla="*/ 277942 h 1359180"/>
                <a:gd name="connsiteX2" fmla="*/ 130391 w 618418"/>
                <a:gd name="connsiteY2" fmla="*/ 500364 h 1359180"/>
                <a:gd name="connsiteX3" fmla="*/ 155104 w 618418"/>
                <a:gd name="connsiteY3" fmla="*/ 698071 h 1359180"/>
                <a:gd name="connsiteX4" fmla="*/ 246408 w 618418"/>
                <a:gd name="connsiteY4" fmla="*/ 468700 h 1359180"/>
                <a:gd name="connsiteX5" fmla="*/ 276441 w 618418"/>
                <a:gd name="connsiteY5" fmla="*/ 0 h 1359180"/>
                <a:gd name="connsiteX6" fmla="*/ 492855 w 618418"/>
                <a:gd name="connsiteY6" fmla="*/ 492126 h 1359180"/>
                <a:gd name="connsiteX7" fmla="*/ 542282 w 618418"/>
                <a:gd name="connsiteY7" fmla="*/ 195564 h 1359180"/>
                <a:gd name="connsiteX8" fmla="*/ 612304 w 618418"/>
                <a:gd name="connsiteY8" fmla="*/ 711458 h 1359180"/>
                <a:gd name="connsiteX9" fmla="*/ 534045 w 618418"/>
                <a:gd name="connsiteY9" fmla="*/ 1184105 h 1359180"/>
                <a:gd name="connsiteX10" fmla="*/ 307504 w 618418"/>
                <a:gd name="connsiteY10" fmla="*/ 1359158 h 1359180"/>
                <a:gd name="connsiteX11" fmla="*/ 89202 w 618418"/>
                <a:gd name="connsiteY11" fmla="*/ 1192342 h 1359180"/>
                <a:gd name="connsiteX12" fmla="*/ 2704 w 618418"/>
                <a:gd name="connsiteY12" fmla="*/ 711458 h 1359180"/>
                <a:gd name="connsiteX0" fmla="*/ 2704 w 618418"/>
                <a:gd name="connsiteY0" fmla="*/ 711458 h 1359180"/>
                <a:gd name="connsiteX1" fmla="*/ 179819 w 618418"/>
                <a:gd name="connsiteY1" fmla="*/ 277942 h 1359180"/>
                <a:gd name="connsiteX2" fmla="*/ 130391 w 618418"/>
                <a:gd name="connsiteY2" fmla="*/ 500364 h 1359180"/>
                <a:gd name="connsiteX3" fmla="*/ 155104 w 618418"/>
                <a:gd name="connsiteY3" fmla="*/ 698071 h 1359180"/>
                <a:gd name="connsiteX4" fmla="*/ 246408 w 618418"/>
                <a:gd name="connsiteY4" fmla="*/ 468700 h 1359180"/>
                <a:gd name="connsiteX5" fmla="*/ 276441 w 618418"/>
                <a:gd name="connsiteY5" fmla="*/ 0 h 1359180"/>
                <a:gd name="connsiteX6" fmla="*/ 492855 w 618418"/>
                <a:gd name="connsiteY6" fmla="*/ 492126 h 1359180"/>
                <a:gd name="connsiteX7" fmla="*/ 542282 w 618418"/>
                <a:gd name="connsiteY7" fmla="*/ 195564 h 1359180"/>
                <a:gd name="connsiteX8" fmla="*/ 612304 w 618418"/>
                <a:gd name="connsiteY8" fmla="*/ 711458 h 1359180"/>
                <a:gd name="connsiteX9" fmla="*/ 534045 w 618418"/>
                <a:gd name="connsiteY9" fmla="*/ 1184105 h 1359180"/>
                <a:gd name="connsiteX10" fmla="*/ 307504 w 618418"/>
                <a:gd name="connsiteY10" fmla="*/ 1359158 h 1359180"/>
                <a:gd name="connsiteX11" fmla="*/ 89202 w 618418"/>
                <a:gd name="connsiteY11" fmla="*/ 1192342 h 1359180"/>
                <a:gd name="connsiteX12" fmla="*/ 2704 w 618418"/>
                <a:gd name="connsiteY12" fmla="*/ 711458 h 1359180"/>
                <a:gd name="connsiteX0" fmla="*/ 2704 w 618418"/>
                <a:gd name="connsiteY0" fmla="*/ 711458 h 1359180"/>
                <a:gd name="connsiteX1" fmla="*/ 179819 w 618418"/>
                <a:gd name="connsiteY1" fmla="*/ 277942 h 1359180"/>
                <a:gd name="connsiteX2" fmla="*/ 130391 w 618418"/>
                <a:gd name="connsiteY2" fmla="*/ 500364 h 1359180"/>
                <a:gd name="connsiteX3" fmla="*/ 155104 w 618418"/>
                <a:gd name="connsiteY3" fmla="*/ 698071 h 1359180"/>
                <a:gd name="connsiteX4" fmla="*/ 246408 w 618418"/>
                <a:gd name="connsiteY4" fmla="*/ 468700 h 1359180"/>
                <a:gd name="connsiteX5" fmla="*/ 276441 w 618418"/>
                <a:gd name="connsiteY5" fmla="*/ 0 h 1359180"/>
                <a:gd name="connsiteX6" fmla="*/ 492855 w 618418"/>
                <a:gd name="connsiteY6" fmla="*/ 492126 h 1359180"/>
                <a:gd name="connsiteX7" fmla="*/ 542282 w 618418"/>
                <a:gd name="connsiteY7" fmla="*/ 195564 h 1359180"/>
                <a:gd name="connsiteX8" fmla="*/ 612304 w 618418"/>
                <a:gd name="connsiteY8" fmla="*/ 711458 h 1359180"/>
                <a:gd name="connsiteX9" fmla="*/ 534045 w 618418"/>
                <a:gd name="connsiteY9" fmla="*/ 1184105 h 1359180"/>
                <a:gd name="connsiteX10" fmla="*/ 307504 w 618418"/>
                <a:gd name="connsiteY10" fmla="*/ 1359158 h 1359180"/>
                <a:gd name="connsiteX11" fmla="*/ 89202 w 618418"/>
                <a:gd name="connsiteY11" fmla="*/ 1192342 h 1359180"/>
                <a:gd name="connsiteX12" fmla="*/ 2704 w 618418"/>
                <a:gd name="connsiteY12" fmla="*/ 711458 h 1359180"/>
                <a:gd name="connsiteX0" fmla="*/ 2704 w 618418"/>
                <a:gd name="connsiteY0" fmla="*/ 711458 h 1236466"/>
                <a:gd name="connsiteX1" fmla="*/ 179819 w 618418"/>
                <a:gd name="connsiteY1" fmla="*/ 277942 h 1236466"/>
                <a:gd name="connsiteX2" fmla="*/ 130391 w 618418"/>
                <a:gd name="connsiteY2" fmla="*/ 500364 h 1236466"/>
                <a:gd name="connsiteX3" fmla="*/ 155104 w 618418"/>
                <a:gd name="connsiteY3" fmla="*/ 698071 h 1236466"/>
                <a:gd name="connsiteX4" fmla="*/ 246408 w 618418"/>
                <a:gd name="connsiteY4" fmla="*/ 468700 h 1236466"/>
                <a:gd name="connsiteX5" fmla="*/ 276441 w 618418"/>
                <a:gd name="connsiteY5" fmla="*/ 0 h 1236466"/>
                <a:gd name="connsiteX6" fmla="*/ 492855 w 618418"/>
                <a:gd name="connsiteY6" fmla="*/ 492126 h 1236466"/>
                <a:gd name="connsiteX7" fmla="*/ 542282 w 618418"/>
                <a:gd name="connsiteY7" fmla="*/ 195564 h 1236466"/>
                <a:gd name="connsiteX8" fmla="*/ 612304 w 618418"/>
                <a:gd name="connsiteY8" fmla="*/ 711458 h 1236466"/>
                <a:gd name="connsiteX9" fmla="*/ 534045 w 618418"/>
                <a:gd name="connsiteY9" fmla="*/ 1184105 h 1236466"/>
                <a:gd name="connsiteX10" fmla="*/ 320204 w 618418"/>
                <a:gd name="connsiteY10" fmla="*/ 1175008 h 1236466"/>
                <a:gd name="connsiteX11" fmla="*/ 89202 w 618418"/>
                <a:gd name="connsiteY11" fmla="*/ 1192342 h 1236466"/>
                <a:gd name="connsiteX12" fmla="*/ 2704 w 618418"/>
                <a:gd name="connsiteY12" fmla="*/ 711458 h 1236466"/>
                <a:gd name="connsiteX0" fmla="*/ 2704 w 618418"/>
                <a:gd name="connsiteY0" fmla="*/ 711458 h 1243386"/>
                <a:gd name="connsiteX1" fmla="*/ 179819 w 618418"/>
                <a:gd name="connsiteY1" fmla="*/ 277942 h 1243386"/>
                <a:gd name="connsiteX2" fmla="*/ 130391 w 618418"/>
                <a:gd name="connsiteY2" fmla="*/ 500364 h 1243386"/>
                <a:gd name="connsiteX3" fmla="*/ 155104 w 618418"/>
                <a:gd name="connsiteY3" fmla="*/ 698071 h 1243386"/>
                <a:gd name="connsiteX4" fmla="*/ 246408 w 618418"/>
                <a:gd name="connsiteY4" fmla="*/ 468700 h 1243386"/>
                <a:gd name="connsiteX5" fmla="*/ 276441 w 618418"/>
                <a:gd name="connsiteY5" fmla="*/ 0 h 1243386"/>
                <a:gd name="connsiteX6" fmla="*/ 492855 w 618418"/>
                <a:gd name="connsiteY6" fmla="*/ 492126 h 1243386"/>
                <a:gd name="connsiteX7" fmla="*/ 542282 w 618418"/>
                <a:gd name="connsiteY7" fmla="*/ 195564 h 1243386"/>
                <a:gd name="connsiteX8" fmla="*/ 612304 w 618418"/>
                <a:gd name="connsiteY8" fmla="*/ 711458 h 1243386"/>
                <a:gd name="connsiteX9" fmla="*/ 543570 w 618418"/>
                <a:gd name="connsiteY9" fmla="*/ 990430 h 1243386"/>
                <a:gd name="connsiteX10" fmla="*/ 320204 w 618418"/>
                <a:gd name="connsiteY10" fmla="*/ 1175008 h 1243386"/>
                <a:gd name="connsiteX11" fmla="*/ 89202 w 618418"/>
                <a:gd name="connsiteY11" fmla="*/ 1192342 h 1243386"/>
                <a:gd name="connsiteX12" fmla="*/ 2704 w 618418"/>
                <a:gd name="connsiteY12" fmla="*/ 711458 h 1243386"/>
                <a:gd name="connsiteX0" fmla="*/ 1245 w 616959"/>
                <a:gd name="connsiteY0" fmla="*/ 711458 h 1175273"/>
                <a:gd name="connsiteX1" fmla="*/ 178360 w 616959"/>
                <a:gd name="connsiteY1" fmla="*/ 277942 h 1175273"/>
                <a:gd name="connsiteX2" fmla="*/ 128932 w 616959"/>
                <a:gd name="connsiteY2" fmla="*/ 500364 h 1175273"/>
                <a:gd name="connsiteX3" fmla="*/ 153645 w 616959"/>
                <a:gd name="connsiteY3" fmla="*/ 698071 h 1175273"/>
                <a:gd name="connsiteX4" fmla="*/ 244949 w 616959"/>
                <a:gd name="connsiteY4" fmla="*/ 468700 h 1175273"/>
                <a:gd name="connsiteX5" fmla="*/ 274982 w 616959"/>
                <a:gd name="connsiteY5" fmla="*/ 0 h 1175273"/>
                <a:gd name="connsiteX6" fmla="*/ 491396 w 616959"/>
                <a:gd name="connsiteY6" fmla="*/ 492126 h 1175273"/>
                <a:gd name="connsiteX7" fmla="*/ 540823 w 616959"/>
                <a:gd name="connsiteY7" fmla="*/ 195564 h 1175273"/>
                <a:gd name="connsiteX8" fmla="*/ 610845 w 616959"/>
                <a:gd name="connsiteY8" fmla="*/ 711458 h 1175273"/>
                <a:gd name="connsiteX9" fmla="*/ 542111 w 616959"/>
                <a:gd name="connsiteY9" fmla="*/ 990430 h 1175273"/>
                <a:gd name="connsiteX10" fmla="*/ 318745 w 616959"/>
                <a:gd name="connsiteY10" fmla="*/ 1175008 h 1175273"/>
                <a:gd name="connsiteX11" fmla="*/ 109968 w 616959"/>
                <a:gd name="connsiteY11" fmla="*/ 1017717 h 1175273"/>
                <a:gd name="connsiteX12" fmla="*/ 1245 w 616959"/>
                <a:gd name="connsiteY12" fmla="*/ 711458 h 1175273"/>
                <a:gd name="connsiteX0" fmla="*/ 4462 w 620176"/>
                <a:gd name="connsiteY0" fmla="*/ 711458 h 1175273"/>
                <a:gd name="connsiteX1" fmla="*/ 181577 w 620176"/>
                <a:gd name="connsiteY1" fmla="*/ 277942 h 1175273"/>
                <a:gd name="connsiteX2" fmla="*/ 132149 w 620176"/>
                <a:gd name="connsiteY2" fmla="*/ 500364 h 1175273"/>
                <a:gd name="connsiteX3" fmla="*/ 156862 w 620176"/>
                <a:gd name="connsiteY3" fmla="*/ 698071 h 1175273"/>
                <a:gd name="connsiteX4" fmla="*/ 248166 w 620176"/>
                <a:gd name="connsiteY4" fmla="*/ 468700 h 1175273"/>
                <a:gd name="connsiteX5" fmla="*/ 278199 w 620176"/>
                <a:gd name="connsiteY5" fmla="*/ 0 h 1175273"/>
                <a:gd name="connsiteX6" fmla="*/ 494613 w 620176"/>
                <a:gd name="connsiteY6" fmla="*/ 492126 h 1175273"/>
                <a:gd name="connsiteX7" fmla="*/ 544040 w 620176"/>
                <a:gd name="connsiteY7" fmla="*/ 195564 h 1175273"/>
                <a:gd name="connsiteX8" fmla="*/ 614062 w 620176"/>
                <a:gd name="connsiteY8" fmla="*/ 711458 h 1175273"/>
                <a:gd name="connsiteX9" fmla="*/ 545328 w 620176"/>
                <a:gd name="connsiteY9" fmla="*/ 990430 h 1175273"/>
                <a:gd name="connsiteX10" fmla="*/ 321962 w 620176"/>
                <a:gd name="connsiteY10" fmla="*/ 1175008 h 1175273"/>
                <a:gd name="connsiteX11" fmla="*/ 75085 w 620176"/>
                <a:gd name="connsiteY11" fmla="*/ 1017717 h 1175273"/>
                <a:gd name="connsiteX12" fmla="*/ 4462 w 620176"/>
                <a:gd name="connsiteY12" fmla="*/ 711458 h 1175273"/>
                <a:gd name="connsiteX0" fmla="*/ 4462 w 620176"/>
                <a:gd name="connsiteY0" fmla="*/ 711458 h 1175273"/>
                <a:gd name="connsiteX1" fmla="*/ 181577 w 620176"/>
                <a:gd name="connsiteY1" fmla="*/ 277942 h 1175273"/>
                <a:gd name="connsiteX2" fmla="*/ 132149 w 620176"/>
                <a:gd name="connsiteY2" fmla="*/ 500364 h 1175273"/>
                <a:gd name="connsiteX3" fmla="*/ 156862 w 620176"/>
                <a:gd name="connsiteY3" fmla="*/ 698071 h 1175273"/>
                <a:gd name="connsiteX4" fmla="*/ 248166 w 620176"/>
                <a:gd name="connsiteY4" fmla="*/ 468700 h 1175273"/>
                <a:gd name="connsiteX5" fmla="*/ 278199 w 620176"/>
                <a:gd name="connsiteY5" fmla="*/ 0 h 1175273"/>
                <a:gd name="connsiteX6" fmla="*/ 494613 w 620176"/>
                <a:gd name="connsiteY6" fmla="*/ 492126 h 1175273"/>
                <a:gd name="connsiteX7" fmla="*/ 544040 w 620176"/>
                <a:gd name="connsiteY7" fmla="*/ 195564 h 1175273"/>
                <a:gd name="connsiteX8" fmla="*/ 614062 w 620176"/>
                <a:gd name="connsiteY8" fmla="*/ 711458 h 1175273"/>
                <a:gd name="connsiteX9" fmla="*/ 545328 w 620176"/>
                <a:gd name="connsiteY9" fmla="*/ 990430 h 1175273"/>
                <a:gd name="connsiteX10" fmla="*/ 321962 w 620176"/>
                <a:gd name="connsiteY10" fmla="*/ 1175008 h 1175273"/>
                <a:gd name="connsiteX11" fmla="*/ 75085 w 620176"/>
                <a:gd name="connsiteY11" fmla="*/ 1017717 h 1175273"/>
                <a:gd name="connsiteX12" fmla="*/ 4462 w 620176"/>
                <a:gd name="connsiteY12" fmla="*/ 711458 h 1175273"/>
                <a:gd name="connsiteX0" fmla="*/ 4462 w 620176"/>
                <a:gd name="connsiteY0" fmla="*/ 711458 h 1175273"/>
                <a:gd name="connsiteX1" fmla="*/ 181577 w 620176"/>
                <a:gd name="connsiteY1" fmla="*/ 277942 h 1175273"/>
                <a:gd name="connsiteX2" fmla="*/ 132149 w 620176"/>
                <a:gd name="connsiteY2" fmla="*/ 500364 h 1175273"/>
                <a:gd name="connsiteX3" fmla="*/ 156862 w 620176"/>
                <a:gd name="connsiteY3" fmla="*/ 698071 h 1175273"/>
                <a:gd name="connsiteX4" fmla="*/ 248166 w 620176"/>
                <a:gd name="connsiteY4" fmla="*/ 468700 h 1175273"/>
                <a:gd name="connsiteX5" fmla="*/ 278199 w 620176"/>
                <a:gd name="connsiteY5" fmla="*/ 0 h 1175273"/>
                <a:gd name="connsiteX6" fmla="*/ 494613 w 620176"/>
                <a:gd name="connsiteY6" fmla="*/ 492126 h 1175273"/>
                <a:gd name="connsiteX7" fmla="*/ 544040 w 620176"/>
                <a:gd name="connsiteY7" fmla="*/ 195564 h 1175273"/>
                <a:gd name="connsiteX8" fmla="*/ 614062 w 620176"/>
                <a:gd name="connsiteY8" fmla="*/ 711458 h 1175273"/>
                <a:gd name="connsiteX9" fmla="*/ 545328 w 620176"/>
                <a:gd name="connsiteY9" fmla="*/ 990430 h 1175273"/>
                <a:gd name="connsiteX10" fmla="*/ 321962 w 620176"/>
                <a:gd name="connsiteY10" fmla="*/ 1175008 h 1175273"/>
                <a:gd name="connsiteX11" fmla="*/ 75085 w 620176"/>
                <a:gd name="connsiteY11" fmla="*/ 1017717 h 1175273"/>
                <a:gd name="connsiteX12" fmla="*/ 4462 w 620176"/>
                <a:gd name="connsiteY12" fmla="*/ 711458 h 1175273"/>
                <a:gd name="connsiteX0" fmla="*/ 4462 w 620176"/>
                <a:gd name="connsiteY0" fmla="*/ 711458 h 1175273"/>
                <a:gd name="connsiteX1" fmla="*/ 181577 w 620176"/>
                <a:gd name="connsiteY1" fmla="*/ 277942 h 1175273"/>
                <a:gd name="connsiteX2" fmla="*/ 132149 w 620176"/>
                <a:gd name="connsiteY2" fmla="*/ 500364 h 1175273"/>
                <a:gd name="connsiteX3" fmla="*/ 156862 w 620176"/>
                <a:gd name="connsiteY3" fmla="*/ 698071 h 1175273"/>
                <a:gd name="connsiteX4" fmla="*/ 248166 w 620176"/>
                <a:gd name="connsiteY4" fmla="*/ 468700 h 1175273"/>
                <a:gd name="connsiteX5" fmla="*/ 278199 w 620176"/>
                <a:gd name="connsiteY5" fmla="*/ 0 h 1175273"/>
                <a:gd name="connsiteX6" fmla="*/ 494613 w 620176"/>
                <a:gd name="connsiteY6" fmla="*/ 492126 h 1175273"/>
                <a:gd name="connsiteX7" fmla="*/ 544040 w 620176"/>
                <a:gd name="connsiteY7" fmla="*/ 195564 h 1175273"/>
                <a:gd name="connsiteX8" fmla="*/ 614062 w 620176"/>
                <a:gd name="connsiteY8" fmla="*/ 711458 h 1175273"/>
                <a:gd name="connsiteX9" fmla="*/ 545328 w 620176"/>
                <a:gd name="connsiteY9" fmla="*/ 990430 h 1175273"/>
                <a:gd name="connsiteX10" fmla="*/ 321962 w 620176"/>
                <a:gd name="connsiteY10" fmla="*/ 1175008 h 1175273"/>
                <a:gd name="connsiteX11" fmla="*/ 75085 w 620176"/>
                <a:gd name="connsiteY11" fmla="*/ 1017717 h 1175273"/>
                <a:gd name="connsiteX12" fmla="*/ 4462 w 620176"/>
                <a:gd name="connsiteY12" fmla="*/ 711458 h 1175273"/>
                <a:gd name="connsiteX0" fmla="*/ 4462 w 620176"/>
                <a:gd name="connsiteY0" fmla="*/ 711458 h 1175039"/>
                <a:gd name="connsiteX1" fmla="*/ 181577 w 620176"/>
                <a:gd name="connsiteY1" fmla="*/ 277942 h 1175039"/>
                <a:gd name="connsiteX2" fmla="*/ 132149 w 620176"/>
                <a:gd name="connsiteY2" fmla="*/ 500364 h 1175039"/>
                <a:gd name="connsiteX3" fmla="*/ 156862 w 620176"/>
                <a:gd name="connsiteY3" fmla="*/ 698071 h 1175039"/>
                <a:gd name="connsiteX4" fmla="*/ 248166 w 620176"/>
                <a:gd name="connsiteY4" fmla="*/ 468700 h 1175039"/>
                <a:gd name="connsiteX5" fmla="*/ 278199 w 620176"/>
                <a:gd name="connsiteY5" fmla="*/ 0 h 1175039"/>
                <a:gd name="connsiteX6" fmla="*/ 494613 w 620176"/>
                <a:gd name="connsiteY6" fmla="*/ 492126 h 1175039"/>
                <a:gd name="connsiteX7" fmla="*/ 544040 w 620176"/>
                <a:gd name="connsiteY7" fmla="*/ 195564 h 1175039"/>
                <a:gd name="connsiteX8" fmla="*/ 614062 w 620176"/>
                <a:gd name="connsiteY8" fmla="*/ 711458 h 1175039"/>
                <a:gd name="connsiteX9" fmla="*/ 551678 w 620176"/>
                <a:gd name="connsiteY9" fmla="*/ 1031705 h 1175039"/>
                <a:gd name="connsiteX10" fmla="*/ 321962 w 620176"/>
                <a:gd name="connsiteY10" fmla="*/ 1175008 h 1175039"/>
                <a:gd name="connsiteX11" fmla="*/ 75085 w 620176"/>
                <a:gd name="connsiteY11" fmla="*/ 1017717 h 1175039"/>
                <a:gd name="connsiteX12" fmla="*/ 4462 w 620176"/>
                <a:gd name="connsiteY12" fmla="*/ 711458 h 1175039"/>
                <a:gd name="connsiteX0" fmla="*/ 2683 w 618397"/>
                <a:gd name="connsiteY0" fmla="*/ 711458 h 1175039"/>
                <a:gd name="connsiteX1" fmla="*/ 179798 w 618397"/>
                <a:gd name="connsiteY1" fmla="*/ 277942 h 1175039"/>
                <a:gd name="connsiteX2" fmla="*/ 130370 w 618397"/>
                <a:gd name="connsiteY2" fmla="*/ 500364 h 1175039"/>
                <a:gd name="connsiteX3" fmla="*/ 155083 w 618397"/>
                <a:gd name="connsiteY3" fmla="*/ 698071 h 1175039"/>
                <a:gd name="connsiteX4" fmla="*/ 246387 w 618397"/>
                <a:gd name="connsiteY4" fmla="*/ 468700 h 1175039"/>
                <a:gd name="connsiteX5" fmla="*/ 276420 w 618397"/>
                <a:gd name="connsiteY5" fmla="*/ 0 h 1175039"/>
                <a:gd name="connsiteX6" fmla="*/ 492834 w 618397"/>
                <a:gd name="connsiteY6" fmla="*/ 492126 h 1175039"/>
                <a:gd name="connsiteX7" fmla="*/ 542261 w 618397"/>
                <a:gd name="connsiteY7" fmla="*/ 195564 h 1175039"/>
                <a:gd name="connsiteX8" fmla="*/ 612283 w 618397"/>
                <a:gd name="connsiteY8" fmla="*/ 711458 h 1175039"/>
                <a:gd name="connsiteX9" fmla="*/ 549899 w 618397"/>
                <a:gd name="connsiteY9" fmla="*/ 1031705 h 1175039"/>
                <a:gd name="connsiteX10" fmla="*/ 320183 w 618397"/>
                <a:gd name="connsiteY10" fmla="*/ 1175008 h 1175039"/>
                <a:gd name="connsiteX11" fmla="*/ 73306 w 618397"/>
                <a:gd name="connsiteY11" fmla="*/ 1017717 h 1175039"/>
                <a:gd name="connsiteX12" fmla="*/ 2683 w 618397"/>
                <a:gd name="connsiteY12" fmla="*/ 711458 h 1175039"/>
                <a:gd name="connsiteX0" fmla="*/ 2683 w 618397"/>
                <a:gd name="connsiteY0" fmla="*/ 711458 h 1175039"/>
                <a:gd name="connsiteX1" fmla="*/ 179798 w 618397"/>
                <a:gd name="connsiteY1" fmla="*/ 277942 h 1175039"/>
                <a:gd name="connsiteX2" fmla="*/ 130370 w 618397"/>
                <a:gd name="connsiteY2" fmla="*/ 500364 h 1175039"/>
                <a:gd name="connsiteX3" fmla="*/ 155083 w 618397"/>
                <a:gd name="connsiteY3" fmla="*/ 698071 h 1175039"/>
                <a:gd name="connsiteX4" fmla="*/ 246387 w 618397"/>
                <a:gd name="connsiteY4" fmla="*/ 468700 h 1175039"/>
                <a:gd name="connsiteX5" fmla="*/ 276420 w 618397"/>
                <a:gd name="connsiteY5" fmla="*/ 0 h 1175039"/>
                <a:gd name="connsiteX6" fmla="*/ 492834 w 618397"/>
                <a:gd name="connsiteY6" fmla="*/ 492126 h 1175039"/>
                <a:gd name="connsiteX7" fmla="*/ 542261 w 618397"/>
                <a:gd name="connsiteY7" fmla="*/ 195564 h 1175039"/>
                <a:gd name="connsiteX8" fmla="*/ 612283 w 618397"/>
                <a:gd name="connsiteY8" fmla="*/ 711458 h 1175039"/>
                <a:gd name="connsiteX9" fmla="*/ 549899 w 618397"/>
                <a:gd name="connsiteY9" fmla="*/ 1031705 h 1175039"/>
                <a:gd name="connsiteX10" fmla="*/ 320183 w 618397"/>
                <a:gd name="connsiteY10" fmla="*/ 1175008 h 1175039"/>
                <a:gd name="connsiteX11" fmla="*/ 73306 w 618397"/>
                <a:gd name="connsiteY11" fmla="*/ 1017717 h 1175039"/>
                <a:gd name="connsiteX12" fmla="*/ 2683 w 618397"/>
                <a:gd name="connsiteY12" fmla="*/ 711458 h 1175039"/>
                <a:gd name="connsiteX0" fmla="*/ 4705 w 620419"/>
                <a:gd name="connsiteY0" fmla="*/ 711458 h 1118031"/>
                <a:gd name="connsiteX1" fmla="*/ 181820 w 620419"/>
                <a:gd name="connsiteY1" fmla="*/ 277942 h 1118031"/>
                <a:gd name="connsiteX2" fmla="*/ 132392 w 620419"/>
                <a:gd name="connsiteY2" fmla="*/ 500364 h 1118031"/>
                <a:gd name="connsiteX3" fmla="*/ 157105 w 620419"/>
                <a:gd name="connsiteY3" fmla="*/ 698071 h 1118031"/>
                <a:gd name="connsiteX4" fmla="*/ 248409 w 620419"/>
                <a:gd name="connsiteY4" fmla="*/ 468700 h 1118031"/>
                <a:gd name="connsiteX5" fmla="*/ 278442 w 620419"/>
                <a:gd name="connsiteY5" fmla="*/ 0 h 1118031"/>
                <a:gd name="connsiteX6" fmla="*/ 494856 w 620419"/>
                <a:gd name="connsiteY6" fmla="*/ 492126 h 1118031"/>
                <a:gd name="connsiteX7" fmla="*/ 544283 w 620419"/>
                <a:gd name="connsiteY7" fmla="*/ 195564 h 1118031"/>
                <a:gd name="connsiteX8" fmla="*/ 614305 w 620419"/>
                <a:gd name="connsiteY8" fmla="*/ 711458 h 1118031"/>
                <a:gd name="connsiteX9" fmla="*/ 551921 w 620419"/>
                <a:gd name="connsiteY9" fmla="*/ 1031705 h 1118031"/>
                <a:gd name="connsiteX10" fmla="*/ 328555 w 620419"/>
                <a:gd name="connsiteY10" fmla="*/ 1117858 h 1118031"/>
                <a:gd name="connsiteX11" fmla="*/ 75328 w 620419"/>
                <a:gd name="connsiteY11" fmla="*/ 1017717 h 1118031"/>
                <a:gd name="connsiteX12" fmla="*/ 4705 w 620419"/>
                <a:gd name="connsiteY12" fmla="*/ 711458 h 1118031"/>
                <a:gd name="connsiteX0" fmla="*/ 4705 w 616343"/>
                <a:gd name="connsiteY0" fmla="*/ 711458 h 1118031"/>
                <a:gd name="connsiteX1" fmla="*/ 181820 w 616343"/>
                <a:gd name="connsiteY1" fmla="*/ 277942 h 1118031"/>
                <a:gd name="connsiteX2" fmla="*/ 132392 w 616343"/>
                <a:gd name="connsiteY2" fmla="*/ 500364 h 1118031"/>
                <a:gd name="connsiteX3" fmla="*/ 157105 w 616343"/>
                <a:gd name="connsiteY3" fmla="*/ 698071 h 1118031"/>
                <a:gd name="connsiteX4" fmla="*/ 248409 w 616343"/>
                <a:gd name="connsiteY4" fmla="*/ 468700 h 1118031"/>
                <a:gd name="connsiteX5" fmla="*/ 278442 w 616343"/>
                <a:gd name="connsiteY5" fmla="*/ 0 h 1118031"/>
                <a:gd name="connsiteX6" fmla="*/ 494856 w 616343"/>
                <a:gd name="connsiteY6" fmla="*/ 492126 h 1118031"/>
                <a:gd name="connsiteX7" fmla="*/ 614305 w 616343"/>
                <a:gd name="connsiteY7" fmla="*/ 711458 h 1118031"/>
                <a:gd name="connsiteX8" fmla="*/ 551921 w 616343"/>
                <a:gd name="connsiteY8" fmla="*/ 1031705 h 1118031"/>
                <a:gd name="connsiteX9" fmla="*/ 328555 w 616343"/>
                <a:gd name="connsiteY9" fmla="*/ 1117858 h 1118031"/>
                <a:gd name="connsiteX10" fmla="*/ 75328 w 616343"/>
                <a:gd name="connsiteY10" fmla="*/ 1017717 h 1118031"/>
                <a:gd name="connsiteX11" fmla="*/ 4705 w 616343"/>
                <a:gd name="connsiteY11" fmla="*/ 711458 h 1118031"/>
                <a:gd name="connsiteX0" fmla="*/ 4705 w 630483"/>
                <a:gd name="connsiteY0" fmla="*/ 711458 h 1118031"/>
                <a:gd name="connsiteX1" fmla="*/ 181820 w 630483"/>
                <a:gd name="connsiteY1" fmla="*/ 277942 h 1118031"/>
                <a:gd name="connsiteX2" fmla="*/ 132392 w 630483"/>
                <a:gd name="connsiteY2" fmla="*/ 500364 h 1118031"/>
                <a:gd name="connsiteX3" fmla="*/ 157105 w 630483"/>
                <a:gd name="connsiteY3" fmla="*/ 698071 h 1118031"/>
                <a:gd name="connsiteX4" fmla="*/ 248409 w 630483"/>
                <a:gd name="connsiteY4" fmla="*/ 468700 h 1118031"/>
                <a:gd name="connsiteX5" fmla="*/ 278442 w 630483"/>
                <a:gd name="connsiteY5" fmla="*/ 0 h 1118031"/>
                <a:gd name="connsiteX6" fmla="*/ 614305 w 630483"/>
                <a:gd name="connsiteY6" fmla="*/ 711458 h 1118031"/>
                <a:gd name="connsiteX7" fmla="*/ 551921 w 630483"/>
                <a:gd name="connsiteY7" fmla="*/ 1031705 h 1118031"/>
                <a:gd name="connsiteX8" fmla="*/ 328555 w 630483"/>
                <a:gd name="connsiteY8" fmla="*/ 1117858 h 1118031"/>
                <a:gd name="connsiteX9" fmla="*/ 75328 w 630483"/>
                <a:gd name="connsiteY9" fmla="*/ 1017717 h 1118031"/>
                <a:gd name="connsiteX10" fmla="*/ 4705 w 630483"/>
                <a:gd name="connsiteY10" fmla="*/ 711458 h 1118031"/>
                <a:gd name="connsiteX0" fmla="*/ 4705 w 630483"/>
                <a:gd name="connsiteY0" fmla="*/ 711458 h 1118031"/>
                <a:gd name="connsiteX1" fmla="*/ 181820 w 630483"/>
                <a:gd name="connsiteY1" fmla="*/ 277942 h 1118031"/>
                <a:gd name="connsiteX2" fmla="*/ 132392 w 630483"/>
                <a:gd name="connsiteY2" fmla="*/ 500364 h 1118031"/>
                <a:gd name="connsiteX3" fmla="*/ 157105 w 630483"/>
                <a:gd name="connsiteY3" fmla="*/ 698071 h 1118031"/>
                <a:gd name="connsiteX4" fmla="*/ 248409 w 630483"/>
                <a:gd name="connsiteY4" fmla="*/ 468700 h 1118031"/>
                <a:gd name="connsiteX5" fmla="*/ 278442 w 630483"/>
                <a:gd name="connsiteY5" fmla="*/ 0 h 1118031"/>
                <a:gd name="connsiteX6" fmla="*/ 614305 w 630483"/>
                <a:gd name="connsiteY6" fmla="*/ 711458 h 1118031"/>
                <a:gd name="connsiteX7" fmla="*/ 551921 w 630483"/>
                <a:gd name="connsiteY7" fmla="*/ 1031705 h 1118031"/>
                <a:gd name="connsiteX8" fmla="*/ 328555 w 630483"/>
                <a:gd name="connsiteY8" fmla="*/ 1117858 h 1118031"/>
                <a:gd name="connsiteX9" fmla="*/ 75328 w 630483"/>
                <a:gd name="connsiteY9" fmla="*/ 1017717 h 1118031"/>
                <a:gd name="connsiteX10" fmla="*/ 4705 w 630483"/>
                <a:gd name="connsiteY10" fmla="*/ 711458 h 1118031"/>
                <a:gd name="connsiteX0" fmla="*/ 4705 w 614321"/>
                <a:gd name="connsiteY0" fmla="*/ 711458 h 1118031"/>
                <a:gd name="connsiteX1" fmla="*/ 181820 w 614321"/>
                <a:gd name="connsiteY1" fmla="*/ 277942 h 1118031"/>
                <a:gd name="connsiteX2" fmla="*/ 132392 w 614321"/>
                <a:gd name="connsiteY2" fmla="*/ 500364 h 1118031"/>
                <a:gd name="connsiteX3" fmla="*/ 157105 w 614321"/>
                <a:gd name="connsiteY3" fmla="*/ 698071 h 1118031"/>
                <a:gd name="connsiteX4" fmla="*/ 248409 w 614321"/>
                <a:gd name="connsiteY4" fmla="*/ 468700 h 1118031"/>
                <a:gd name="connsiteX5" fmla="*/ 278442 w 614321"/>
                <a:gd name="connsiteY5" fmla="*/ 0 h 1118031"/>
                <a:gd name="connsiteX6" fmla="*/ 614305 w 614321"/>
                <a:gd name="connsiteY6" fmla="*/ 711458 h 1118031"/>
                <a:gd name="connsiteX7" fmla="*/ 551921 w 614321"/>
                <a:gd name="connsiteY7" fmla="*/ 1031705 h 1118031"/>
                <a:gd name="connsiteX8" fmla="*/ 328555 w 614321"/>
                <a:gd name="connsiteY8" fmla="*/ 1117858 h 1118031"/>
                <a:gd name="connsiteX9" fmla="*/ 75328 w 614321"/>
                <a:gd name="connsiteY9" fmla="*/ 1017717 h 1118031"/>
                <a:gd name="connsiteX10" fmla="*/ 4705 w 614321"/>
                <a:gd name="connsiteY10" fmla="*/ 711458 h 1118031"/>
                <a:gd name="connsiteX0" fmla="*/ 4705 w 614321"/>
                <a:gd name="connsiteY0" fmla="*/ 711458 h 1118031"/>
                <a:gd name="connsiteX1" fmla="*/ 181820 w 614321"/>
                <a:gd name="connsiteY1" fmla="*/ 277942 h 1118031"/>
                <a:gd name="connsiteX2" fmla="*/ 157105 w 614321"/>
                <a:gd name="connsiteY2" fmla="*/ 698071 h 1118031"/>
                <a:gd name="connsiteX3" fmla="*/ 248409 w 614321"/>
                <a:gd name="connsiteY3" fmla="*/ 468700 h 1118031"/>
                <a:gd name="connsiteX4" fmla="*/ 278442 w 614321"/>
                <a:gd name="connsiteY4" fmla="*/ 0 h 1118031"/>
                <a:gd name="connsiteX5" fmla="*/ 614305 w 614321"/>
                <a:gd name="connsiteY5" fmla="*/ 711458 h 1118031"/>
                <a:gd name="connsiteX6" fmla="*/ 551921 w 614321"/>
                <a:gd name="connsiteY6" fmla="*/ 1031705 h 1118031"/>
                <a:gd name="connsiteX7" fmla="*/ 328555 w 614321"/>
                <a:gd name="connsiteY7" fmla="*/ 1117858 h 1118031"/>
                <a:gd name="connsiteX8" fmla="*/ 75328 w 614321"/>
                <a:gd name="connsiteY8" fmla="*/ 1017717 h 1118031"/>
                <a:gd name="connsiteX9" fmla="*/ 4705 w 614321"/>
                <a:gd name="connsiteY9" fmla="*/ 711458 h 1118031"/>
                <a:gd name="connsiteX0" fmla="*/ 4705 w 614321"/>
                <a:gd name="connsiteY0" fmla="*/ 711458 h 1118031"/>
                <a:gd name="connsiteX1" fmla="*/ 181820 w 614321"/>
                <a:gd name="connsiteY1" fmla="*/ 277942 h 1118031"/>
                <a:gd name="connsiteX2" fmla="*/ 157105 w 614321"/>
                <a:gd name="connsiteY2" fmla="*/ 698071 h 1118031"/>
                <a:gd name="connsiteX3" fmla="*/ 248409 w 614321"/>
                <a:gd name="connsiteY3" fmla="*/ 468700 h 1118031"/>
                <a:gd name="connsiteX4" fmla="*/ 278442 w 614321"/>
                <a:gd name="connsiteY4" fmla="*/ 0 h 1118031"/>
                <a:gd name="connsiteX5" fmla="*/ 614305 w 614321"/>
                <a:gd name="connsiteY5" fmla="*/ 711458 h 1118031"/>
                <a:gd name="connsiteX6" fmla="*/ 551921 w 614321"/>
                <a:gd name="connsiteY6" fmla="*/ 1031705 h 1118031"/>
                <a:gd name="connsiteX7" fmla="*/ 328555 w 614321"/>
                <a:gd name="connsiteY7" fmla="*/ 1117858 h 1118031"/>
                <a:gd name="connsiteX8" fmla="*/ 75328 w 614321"/>
                <a:gd name="connsiteY8" fmla="*/ 1017717 h 1118031"/>
                <a:gd name="connsiteX9" fmla="*/ 4705 w 614321"/>
                <a:gd name="connsiteY9" fmla="*/ 711458 h 1118031"/>
                <a:gd name="connsiteX0" fmla="*/ 4705 w 614321"/>
                <a:gd name="connsiteY0" fmla="*/ 711458 h 1118031"/>
                <a:gd name="connsiteX1" fmla="*/ 181820 w 614321"/>
                <a:gd name="connsiteY1" fmla="*/ 277942 h 1118031"/>
                <a:gd name="connsiteX2" fmla="*/ 157105 w 614321"/>
                <a:gd name="connsiteY2" fmla="*/ 698071 h 1118031"/>
                <a:gd name="connsiteX3" fmla="*/ 323930 w 614321"/>
                <a:gd name="connsiteY3" fmla="*/ 503027 h 1118031"/>
                <a:gd name="connsiteX4" fmla="*/ 278442 w 614321"/>
                <a:gd name="connsiteY4" fmla="*/ 0 h 1118031"/>
                <a:gd name="connsiteX5" fmla="*/ 614305 w 614321"/>
                <a:gd name="connsiteY5" fmla="*/ 711458 h 1118031"/>
                <a:gd name="connsiteX6" fmla="*/ 551921 w 614321"/>
                <a:gd name="connsiteY6" fmla="*/ 1031705 h 1118031"/>
                <a:gd name="connsiteX7" fmla="*/ 328555 w 614321"/>
                <a:gd name="connsiteY7" fmla="*/ 1117858 h 1118031"/>
                <a:gd name="connsiteX8" fmla="*/ 75328 w 614321"/>
                <a:gd name="connsiteY8" fmla="*/ 1017717 h 1118031"/>
                <a:gd name="connsiteX9" fmla="*/ 4705 w 614321"/>
                <a:gd name="connsiteY9" fmla="*/ 711458 h 1118031"/>
                <a:gd name="connsiteX0" fmla="*/ 4705 w 614321"/>
                <a:gd name="connsiteY0" fmla="*/ 711458 h 1118031"/>
                <a:gd name="connsiteX1" fmla="*/ 181820 w 614321"/>
                <a:gd name="connsiteY1" fmla="*/ 277942 h 1118031"/>
                <a:gd name="connsiteX2" fmla="*/ 157105 w 614321"/>
                <a:gd name="connsiteY2" fmla="*/ 698071 h 1118031"/>
                <a:gd name="connsiteX3" fmla="*/ 323930 w 614321"/>
                <a:gd name="connsiteY3" fmla="*/ 503027 h 1118031"/>
                <a:gd name="connsiteX4" fmla="*/ 278442 w 614321"/>
                <a:gd name="connsiteY4" fmla="*/ 0 h 1118031"/>
                <a:gd name="connsiteX5" fmla="*/ 614305 w 614321"/>
                <a:gd name="connsiteY5" fmla="*/ 711458 h 1118031"/>
                <a:gd name="connsiteX6" fmla="*/ 551921 w 614321"/>
                <a:gd name="connsiteY6" fmla="*/ 1031705 h 1118031"/>
                <a:gd name="connsiteX7" fmla="*/ 328555 w 614321"/>
                <a:gd name="connsiteY7" fmla="*/ 1117858 h 1118031"/>
                <a:gd name="connsiteX8" fmla="*/ 75328 w 614321"/>
                <a:gd name="connsiteY8" fmla="*/ 1017717 h 1118031"/>
                <a:gd name="connsiteX9" fmla="*/ 4705 w 614321"/>
                <a:gd name="connsiteY9" fmla="*/ 711458 h 1118031"/>
                <a:gd name="connsiteX0" fmla="*/ 4705 w 614321"/>
                <a:gd name="connsiteY0" fmla="*/ 711458 h 1118031"/>
                <a:gd name="connsiteX1" fmla="*/ 181820 w 614321"/>
                <a:gd name="connsiteY1" fmla="*/ 277942 h 1118031"/>
                <a:gd name="connsiteX2" fmla="*/ 157105 w 614321"/>
                <a:gd name="connsiteY2" fmla="*/ 698071 h 1118031"/>
                <a:gd name="connsiteX3" fmla="*/ 323930 w 614321"/>
                <a:gd name="connsiteY3" fmla="*/ 503027 h 1118031"/>
                <a:gd name="connsiteX4" fmla="*/ 278442 w 614321"/>
                <a:gd name="connsiteY4" fmla="*/ 0 h 1118031"/>
                <a:gd name="connsiteX5" fmla="*/ 614305 w 614321"/>
                <a:gd name="connsiteY5" fmla="*/ 711458 h 1118031"/>
                <a:gd name="connsiteX6" fmla="*/ 551921 w 614321"/>
                <a:gd name="connsiteY6" fmla="*/ 1031705 h 1118031"/>
                <a:gd name="connsiteX7" fmla="*/ 328555 w 614321"/>
                <a:gd name="connsiteY7" fmla="*/ 1117858 h 1118031"/>
                <a:gd name="connsiteX8" fmla="*/ 75328 w 614321"/>
                <a:gd name="connsiteY8" fmla="*/ 1017717 h 1118031"/>
                <a:gd name="connsiteX9" fmla="*/ 4705 w 614321"/>
                <a:gd name="connsiteY9" fmla="*/ 711458 h 1118031"/>
                <a:gd name="connsiteX0" fmla="*/ 4705 w 614321"/>
                <a:gd name="connsiteY0" fmla="*/ 711458 h 1118031"/>
                <a:gd name="connsiteX1" fmla="*/ 181820 w 614321"/>
                <a:gd name="connsiteY1" fmla="*/ 277942 h 1118031"/>
                <a:gd name="connsiteX2" fmla="*/ 157105 w 614321"/>
                <a:gd name="connsiteY2" fmla="*/ 698071 h 1118031"/>
                <a:gd name="connsiteX3" fmla="*/ 323930 w 614321"/>
                <a:gd name="connsiteY3" fmla="*/ 503027 h 1118031"/>
                <a:gd name="connsiteX4" fmla="*/ 278442 w 614321"/>
                <a:gd name="connsiteY4" fmla="*/ 0 h 1118031"/>
                <a:gd name="connsiteX5" fmla="*/ 614305 w 614321"/>
                <a:gd name="connsiteY5" fmla="*/ 711458 h 1118031"/>
                <a:gd name="connsiteX6" fmla="*/ 551921 w 614321"/>
                <a:gd name="connsiteY6" fmla="*/ 1031705 h 1118031"/>
                <a:gd name="connsiteX7" fmla="*/ 328555 w 614321"/>
                <a:gd name="connsiteY7" fmla="*/ 1117858 h 1118031"/>
                <a:gd name="connsiteX8" fmla="*/ 75328 w 614321"/>
                <a:gd name="connsiteY8" fmla="*/ 1017717 h 1118031"/>
                <a:gd name="connsiteX9" fmla="*/ 4705 w 614321"/>
                <a:gd name="connsiteY9" fmla="*/ 711458 h 1118031"/>
                <a:gd name="connsiteX0" fmla="*/ 4705 w 614321"/>
                <a:gd name="connsiteY0" fmla="*/ 711458 h 1118031"/>
                <a:gd name="connsiteX1" fmla="*/ 181820 w 614321"/>
                <a:gd name="connsiteY1" fmla="*/ 277942 h 1118031"/>
                <a:gd name="connsiteX2" fmla="*/ 157105 w 614321"/>
                <a:gd name="connsiteY2" fmla="*/ 698071 h 1118031"/>
                <a:gd name="connsiteX3" fmla="*/ 365123 w 614321"/>
                <a:gd name="connsiteY3" fmla="*/ 496162 h 1118031"/>
                <a:gd name="connsiteX4" fmla="*/ 278442 w 614321"/>
                <a:gd name="connsiteY4" fmla="*/ 0 h 1118031"/>
                <a:gd name="connsiteX5" fmla="*/ 614305 w 614321"/>
                <a:gd name="connsiteY5" fmla="*/ 711458 h 1118031"/>
                <a:gd name="connsiteX6" fmla="*/ 551921 w 614321"/>
                <a:gd name="connsiteY6" fmla="*/ 1031705 h 1118031"/>
                <a:gd name="connsiteX7" fmla="*/ 328555 w 614321"/>
                <a:gd name="connsiteY7" fmla="*/ 1117858 h 1118031"/>
                <a:gd name="connsiteX8" fmla="*/ 75328 w 614321"/>
                <a:gd name="connsiteY8" fmla="*/ 1017717 h 1118031"/>
                <a:gd name="connsiteX9" fmla="*/ 4705 w 614321"/>
                <a:gd name="connsiteY9" fmla="*/ 711458 h 1118031"/>
                <a:gd name="connsiteX0" fmla="*/ 4705 w 614321"/>
                <a:gd name="connsiteY0" fmla="*/ 711458 h 1118031"/>
                <a:gd name="connsiteX1" fmla="*/ 181820 w 614321"/>
                <a:gd name="connsiteY1" fmla="*/ 277942 h 1118031"/>
                <a:gd name="connsiteX2" fmla="*/ 157105 w 614321"/>
                <a:gd name="connsiteY2" fmla="*/ 698071 h 1118031"/>
                <a:gd name="connsiteX3" fmla="*/ 365123 w 614321"/>
                <a:gd name="connsiteY3" fmla="*/ 496162 h 1118031"/>
                <a:gd name="connsiteX4" fmla="*/ 278442 w 614321"/>
                <a:gd name="connsiteY4" fmla="*/ 0 h 1118031"/>
                <a:gd name="connsiteX5" fmla="*/ 614305 w 614321"/>
                <a:gd name="connsiteY5" fmla="*/ 711458 h 1118031"/>
                <a:gd name="connsiteX6" fmla="*/ 551921 w 614321"/>
                <a:gd name="connsiteY6" fmla="*/ 1031705 h 1118031"/>
                <a:gd name="connsiteX7" fmla="*/ 328555 w 614321"/>
                <a:gd name="connsiteY7" fmla="*/ 1117858 h 1118031"/>
                <a:gd name="connsiteX8" fmla="*/ 75328 w 614321"/>
                <a:gd name="connsiteY8" fmla="*/ 1017717 h 1118031"/>
                <a:gd name="connsiteX9" fmla="*/ 4705 w 614321"/>
                <a:gd name="connsiteY9" fmla="*/ 711458 h 1118031"/>
                <a:gd name="connsiteX0" fmla="*/ 4705 w 614321"/>
                <a:gd name="connsiteY0" fmla="*/ 711458 h 1118031"/>
                <a:gd name="connsiteX1" fmla="*/ 181820 w 614321"/>
                <a:gd name="connsiteY1" fmla="*/ 277942 h 1118031"/>
                <a:gd name="connsiteX2" fmla="*/ 157105 w 614321"/>
                <a:gd name="connsiteY2" fmla="*/ 698071 h 1118031"/>
                <a:gd name="connsiteX3" fmla="*/ 365123 w 614321"/>
                <a:gd name="connsiteY3" fmla="*/ 496162 h 1118031"/>
                <a:gd name="connsiteX4" fmla="*/ 278442 w 614321"/>
                <a:gd name="connsiteY4" fmla="*/ 0 h 1118031"/>
                <a:gd name="connsiteX5" fmla="*/ 614305 w 614321"/>
                <a:gd name="connsiteY5" fmla="*/ 711458 h 1118031"/>
                <a:gd name="connsiteX6" fmla="*/ 551921 w 614321"/>
                <a:gd name="connsiteY6" fmla="*/ 1031705 h 1118031"/>
                <a:gd name="connsiteX7" fmla="*/ 328555 w 614321"/>
                <a:gd name="connsiteY7" fmla="*/ 1117858 h 1118031"/>
                <a:gd name="connsiteX8" fmla="*/ 75328 w 614321"/>
                <a:gd name="connsiteY8" fmla="*/ 1017717 h 1118031"/>
                <a:gd name="connsiteX9" fmla="*/ 4705 w 614321"/>
                <a:gd name="connsiteY9" fmla="*/ 711458 h 1118031"/>
                <a:gd name="connsiteX0" fmla="*/ 8182 w 617798"/>
                <a:gd name="connsiteY0" fmla="*/ 711458 h 1118031"/>
                <a:gd name="connsiteX1" fmla="*/ 240222 w 617798"/>
                <a:gd name="connsiteY1" fmla="*/ 332865 h 1118031"/>
                <a:gd name="connsiteX2" fmla="*/ 160582 w 617798"/>
                <a:gd name="connsiteY2" fmla="*/ 698071 h 1118031"/>
                <a:gd name="connsiteX3" fmla="*/ 368600 w 617798"/>
                <a:gd name="connsiteY3" fmla="*/ 496162 h 1118031"/>
                <a:gd name="connsiteX4" fmla="*/ 281919 w 617798"/>
                <a:gd name="connsiteY4" fmla="*/ 0 h 1118031"/>
                <a:gd name="connsiteX5" fmla="*/ 617782 w 617798"/>
                <a:gd name="connsiteY5" fmla="*/ 711458 h 1118031"/>
                <a:gd name="connsiteX6" fmla="*/ 555398 w 617798"/>
                <a:gd name="connsiteY6" fmla="*/ 1031705 h 1118031"/>
                <a:gd name="connsiteX7" fmla="*/ 332032 w 617798"/>
                <a:gd name="connsiteY7" fmla="*/ 1117858 h 1118031"/>
                <a:gd name="connsiteX8" fmla="*/ 78805 w 617798"/>
                <a:gd name="connsiteY8" fmla="*/ 1017717 h 1118031"/>
                <a:gd name="connsiteX9" fmla="*/ 8182 w 617798"/>
                <a:gd name="connsiteY9" fmla="*/ 711458 h 1118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17798" h="1118031">
                  <a:moveTo>
                    <a:pt x="8182" y="711458"/>
                  </a:moveTo>
                  <a:cubicBezTo>
                    <a:pt x="35085" y="597316"/>
                    <a:pt x="177151" y="354060"/>
                    <a:pt x="240222" y="332865"/>
                  </a:cubicBezTo>
                  <a:cubicBezTo>
                    <a:pt x="265622" y="330634"/>
                    <a:pt x="149484" y="666278"/>
                    <a:pt x="160582" y="698071"/>
                  </a:cubicBezTo>
                  <a:cubicBezTo>
                    <a:pt x="177058" y="691206"/>
                    <a:pt x="327673" y="681095"/>
                    <a:pt x="368600" y="496162"/>
                  </a:cubicBezTo>
                  <a:cubicBezTo>
                    <a:pt x="367819" y="305312"/>
                    <a:pt x="412619" y="377054"/>
                    <a:pt x="281919" y="0"/>
                  </a:cubicBezTo>
                  <a:cubicBezTo>
                    <a:pt x="342902" y="40460"/>
                    <a:pt x="620261" y="251154"/>
                    <a:pt x="617782" y="711458"/>
                  </a:cubicBezTo>
                  <a:cubicBezTo>
                    <a:pt x="594706" y="979526"/>
                    <a:pt x="603023" y="963972"/>
                    <a:pt x="555398" y="1031705"/>
                  </a:cubicBezTo>
                  <a:cubicBezTo>
                    <a:pt x="507773" y="1099438"/>
                    <a:pt x="357489" y="1120189"/>
                    <a:pt x="332032" y="1117858"/>
                  </a:cubicBezTo>
                  <a:cubicBezTo>
                    <a:pt x="306575" y="1115527"/>
                    <a:pt x="132780" y="1085450"/>
                    <a:pt x="78805" y="1017717"/>
                  </a:cubicBezTo>
                  <a:cubicBezTo>
                    <a:pt x="24830" y="949984"/>
                    <a:pt x="-18721" y="825600"/>
                    <a:pt x="8182" y="711458"/>
                  </a:cubicBezTo>
                  <a:close/>
                </a:path>
              </a:pathLst>
            </a:custGeom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7" name="Freeform 6"/>
          <p:cNvSpPr/>
          <p:nvPr/>
        </p:nvSpPr>
        <p:spPr>
          <a:xfrm>
            <a:off x="1152149" y="4031501"/>
            <a:ext cx="773564" cy="983002"/>
          </a:xfrm>
          <a:custGeom>
            <a:avLst/>
            <a:gdLst>
              <a:gd name="connsiteX0" fmla="*/ 206118 w 644950"/>
              <a:gd name="connsiteY0" fmla="*/ 545249 h 877718"/>
              <a:gd name="connsiteX1" fmla="*/ 378992 w 644950"/>
              <a:gd name="connsiteY1" fmla="*/ 0 h 877718"/>
              <a:gd name="connsiteX2" fmla="*/ 472077 w 644950"/>
              <a:gd name="connsiteY2" fmla="*/ 551898 h 877718"/>
              <a:gd name="connsiteX3" fmla="*/ 551865 w 644950"/>
              <a:gd name="connsiteY3" fmla="*/ 452158 h 877718"/>
              <a:gd name="connsiteX4" fmla="*/ 545216 w 644950"/>
              <a:gd name="connsiteY4" fmla="*/ 279274 h 877718"/>
              <a:gd name="connsiteX5" fmla="*/ 638301 w 644950"/>
              <a:gd name="connsiteY5" fmla="*/ 418911 h 877718"/>
              <a:gd name="connsiteX6" fmla="*/ 644950 w 644950"/>
              <a:gd name="connsiteY6" fmla="*/ 605093 h 877718"/>
              <a:gd name="connsiteX7" fmla="*/ 458779 w 644950"/>
              <a:gd name="connsiteY7" fmla="*/ 797925 h 877718"/>
              <a:gd name="connsiteX8" fmla="*/ 279257 w 644950"/>
              <a:gd name="connsiteY8" fmla="*/ 877718 h 877718"/>
              <a:gd name="connsiteX9" fmla="*/ 99735 w 644950"/>
              <a:gd name="connsiteY9" fmla="*/ 791276 h 877718"/>
              <a:gd name="connsiteX10" fmla="*/ 0 w 644950"/>
              <a:gd name="connsiteY10" fmla="*/ 571847 h 877718"/>
              <a:gd name="connsiteX11" fmla="*/ 26596 w 644950"/>
              <a:gd name="connsiteY11" fmla="*/ 392313 h 877718"/>
              <a:gd name="connsiteX12" fmla="*/ 146278 w 644950"/>
              <a:gd name="connsiteY12" fmla="*/ 305872 h 877718"/>
              <a:gd name="connsiteX13" fmla="*/ 99735 w 644950"/>
              <a:gd name="connsiteY13" fmla="*/ 425560 h 877718"/>
              <a:gd name="connsiteX14" fmla="*/ 206118 w 644950"/>
              <a:gd name="connsiteY14" fmla="*/ 545249 h 877718"/>
              <a:gd name="connsiteX0" fmla="*/ 206118 w 644950"/>
              <a:gd name="connsiteY0" fmla="*/ 545249 h 877718"/>
              <a:gd name="connsiteX1" fmla="*/ 332449 w 644950"/>
              <a:gd name="connsiteY1" fmla="*/ 312521 h 877718"/>
              <a:gd name="connsiteX2" fmla="*/ 378992 w 644950"/>
              <a:gd name="connsiteY2" fmla="*/ 0 h 877718"/>
              <a:gd name="connsiteX3" fmla="*/ 472077 w 644950"/>
              <a:gd name="connsiteY3" fmla="*/ 551898 h 877718"/>
              <a:gd name="connsiteX4" fmla="*/ 551865 w 644950"/>
              <a:gd name="connsiteY4" fmla="*/ 452158 h 877718"/>
              <a:gd name="connsiteX5" fmla="*/ 545216 w 644950"/>
              <a:gd name="connsiteY5" fmla="*/ 279274 h 877718"/>
              <a:gd name="connsiteX6" fmla="*/ 638301 w 644950"/>
              <a:gd name="connsiteY6" fmla="*/ 418911 h 877718"/>
              <a:gd name="connsiteX7" fmla="*/ 644950 w 644950"/>
              <a:gd name="connsiteY7" fmla="*/ 605093 h 877718"/>
              <a:gd name="connsiteX8" fmla="*/ 458779 w 644950"/>
              <a:gd name="connsiteY8" fmla="*/ 797925 h 877718"/>
              <a:gd name="connsiteX9" fmla="*/ 279257 w 644950"/>
              <a:gd name="connsiteY9" fmla="*/ 877718 h 877718"/>
              <a:gd name="connsiteX10" fmla="*/ 99735 w 644950"/>
              <a:gd name="connsiteY10" fmla="*/ 791276 h 877718"/>
              <a:gd name="connsiteX11" fmla="*/ 0 w 644950"/>
              <a:gd name="connsiteY11" fmla="*/ 571847 h 877718"/>
              <a:gd name="connsiteX12" fmla="*/ 26596 w 644950"/>
              <a:gd name="connsiteY12" fmla="*/ 392313 h 877718"/>
              <a:gd name="connsiteX13" fmla="*/ 146278 w 644950"/>
              <a:gd name="connsiteY13" fmla="*/ 305872 h 877718"/>
              <a:gd name="connsiteX14" fmla="*/ 99735 w 644950"/>
              <a:gd name="connsiteY14" fmla="*/ 425560 h 877718"/>
              <a:gd name="connsiteX15" fmla="*/ 206118 w 644950"/>
              <a:gd name="connsiteY15" fmla="*/ 545249 h 877718"/>
              <a:gd name="connsiteX0" fmla="*/ 206118 w 644950"/>
              <a:gd name="connsiteY0" fmla="*/ 545249 h 877718"/>
              <a:gd name="connsiteX1" fmla="*/ 332449 w 644950"/>
              <a:gd name="connsiteY1" fmla="*/ 312521 h 877718"/>
              <a:gd name="connsiteX2" fmla="*/ 378992 w 644950"/>
              <a:gd name="connsiteY2" fmla="*/ 0 h 877718"/>
              <a:gd name="connsiteX3" fmla="*/ 472077 w 644950"/>
              <a:gd name="connsiteY3" fmla="*/ 285923 h 877718"/>
              <a:gd name="connsiteX4" fmla="*/ 472077 w 644950"/>
              <a:gd name="connsiteY4" fmla="*/ 551898 h 877718"/>
              <a:gd name="connsiteX5" fmla="*/ 551865 w 644950"/>
              <a:gd name="connsiteY5" fmla="*/ 452158 h 877718"/>
              <a:gd name="connsiteX6" fmla="*/ 545216 w 644950"/>
              <a:gd name="connsiteY6" fmla="*/ 279274 h 877718"/>
              <a:gd name="connsiteX7" fmla="*/ 638301 w 644950"/>
              <a:gd name="connsiteY7" fmla="*/ 418911 h 877718"/>
              <a:gd name="connsiteX8" fmla="*/ 644950 w 644950"/>
              <a:gd name="connsiteY8" fmla="*/ 605093 h 877718"/>
              <a:gd name="connsiteX9" fmla="*/ 458779 w 644950"/>
              <a:gd name="connsiteY9" fmla="*/ 797925 h 877718"/>
              <a:gd name="connsiteX10" fmla="*/ 279257 w 644950"/>
              <a:gd name="connsiteY10" fmla="*/ 877718 h 877718"/>
              <a:gd name="connsiteX11" fmla="*/ 99735 w 644950"/>
              <a:gd name="connsiteY11" fmla="*/ 791276 h 877718"/>
              <a:gd name="connsiteX12" fmla="*/ 0 w 644950"/>
              <a:gd name="connsiteY12" fmla="*/ 571847 h 877718"/>
              <a:gd name="connsiteX13" fmla="*/ 26596 w 644950"/>
              <a:gd name="connsiteY13" fmla="*/ 392313 h 877718"/>
              <a:gd name="connsiteX14" fmla="*/ 146278 w 644950"/>
              <a:gd name="connsiteY14" fmla="*/ 305872 h 877718"/>
              <a:gd name="connsiteX15" fmla="*/ 99735 w 644950"/>
              <a:gd name="connsiteY15" fmla="*/ 425560 h 877718"/>
              <a:gd name="connsiteX16" fmla="*/ 206118 w 644950"/>
              <a:gd name="connsiteY16" fmla="*/ 545249 h 877718"/>
              <a:gd name="connsiteX0" fmla="*/ 206118 w 644950"/>
              <a:gd name="connsiteY0" fmla="*/ 516674 h 849143"/>
              <a:gd name="connsiteX1" fmla="*/ 332449 w 644950"/>
              <a:gd name="connsiteY1" fmla="*/ 283946 h 849143"/>
              <a:gd name="connsiteX2" fmla="*/ 331367 w 644950"/>
              <a:gd name="connsiteY2" fmla="*/ 0 h 849143"/>
              <a:gd name="connsiteX3" fmla="*/ 472077 w 644950"/>
              <a:gd name="connsiteY3" fmla="*/ 257348 h 849143"/>
              <a:gd name="connsiteX4" fmla="*/ 472077 w 644950"/>
              <a:gd name="connsiteY4" fmla="*/ 523323 h 849143"/>
              <a:gd name="connsiteX5" fmla="*/ 551865 w 644950"/>
              <a:gd name="connsiteY5" fmla="*/ 423583 h 849143"/>
              <a:gd name="connsiteX6" fmla="*/ 545216 w 644950"/>
              <a:gd name="connsiteY6" fmla="*/ 250699 h 849143"/>
              <a:gd name="connsiteX7" fmla="*/ 638301 w 644950"/>
              <a:gd name="connsiteY7" fmla="*/ 390336 h 849143"/>
              <a:gd name="connsiteX8" fmla="*/ 644950 w 644950"/>
              <a:gd name="connsiteY8" fmla="*/ 576518 h 849143"/>
              <a:gd name="connsiteX9" fmla="*/ 458779 w 644950"/>
              <a:gd name="connsiteY9" fmla="*/ 769350 h 849143"/>
              <a:gd name="connsiteX10" fmla="*/ 279257 w 644950"/>
              <a:gd name="connsiteY10" fmla="*/ 849143 h 849143"/>
              <a:gd name="connsiteX11" fmla="*/ 99735 w 644950"/>
              <a:gd name="connsiteY11" fmla="*/ 762701 h 849143"/>
              <a:gd name="connsiteX12" fmla="*/ 0 w 644950"/>
              <a:gd name="connsiteY12" fmla="*/ 543272 h 849143"/>
              <a:gd name="connsiteX13" fmla="*/ 26596 w 644950"/>
              <a:gd name="connsiteY13" fmla="*/ 363738 h 849143"/>
              <a:gd name="connsiteX14" fmla="*/ 146278 w 644950"/>
              <a:gd name="connsiteY14" fmla="*/ 277297 h 849143"/>
              <a:gd name="connsiteX15" fmla="*/ 99735 w 644950"/>
              <a:gd name="connsiteY15" fmla="*/ 396985 h 849143"/>
              <a:gd name="connsiteX16" fmla="*/ 206118 w 644950"/>
              <a:gd name="connsiteY16" fmla="*/ 516674 h 849143"/>
              <a:gd name="connsiteX0" fmla="*/ 206118 w 644950"/>
              <a:gd name="connsiteY0" fmla="*/ 516674 h 849143"/>
              <a:gd name="connsiteX1" fmla="*/ 332449 w 644950"/>
              <a:gd name="connsiteY1" fmla="*/ 283946 h 849143"/>
              <a:gd name="connsiteX2" fmla="*/ 331367 w 644950"/>
              <a:gd name="connsiteY2" fmla="*/ 0 h 849143"/>
              <a:gd name="connsiteX3" fmla="*/ 472077 w 644950"/>
              <a:gd name="connsiteY3" fmla="*/ 257348 h 849143"/>
              <a:gd name="connsiteX4" fmla="*/ 472077 w 644950"/>
              <a:gd name="connsiteY4" fmla="*/ 523323 h 849143"/>
              <a:gd name="connsiteX5" fmla="*/ 551865 w 644950"/>
              <a:gd name="connsiteY5" fmla="*/ 423583 h 849143"/>
              <a:gd name="connsiteX6" fmla="*/ 545216 w 644950"/>
              <a:gd name="connsiteY6" fmla="*/ 250699 h 849143"/>
              <a:gd name="connsiteX7" fmla="*/ 638301 w 644950"/>
              <a:gd name="connsiteY7" fmla="*/ 390336 h 849143"/>
              <a:gd name="connsiteX8" fmla="*/ 644950 w 644950"/>
              <a:gd name="connsiteY8" fmla="*/ 576518 h 849143"/>
              <a:gd name="connsiteX9" fmla="*/ 458779 w 644950"/>
              <a:gd name="connsiteY9" fmla="*/ 769350 h 849143"/>
              <a:gd name="connsiteX10" fmla="*/ 279257 w 644950"/>
              <a:gd name="connsiteY10" fmla="*/ 849143 h 849143"/>
              <a:gd name="connsiteX11" fmla="*/ 99735 w 644950"/>
              <a:gd name="connsiteY11" fmla="*/ 762701 h 849143"/>
              <a:gd name="connsiteX12" fmla="*/ 0 w 644950"/>
              <a:gd name="connsiteY12" fmla="*/ 543272 h 849143"/>
              <a:gd name="connsiteX13" fmla="*/ 26596 w 644950"/>
              <a:gd name="connsiteY13" fmla="*/ 363738 h 849143"/>
              <a:gd name="connsiteX14" fmla="*/ 146278 w 644950"/>
              <a:gd name="connsiteY14" fmla="*/ 277297 h 849143"/>
              <a:gd name="connsiteX15" fmla="*/ 99735 w 644950"/>
              <a:gd name="connsiteY15" fmla="*/ 396985 h 849143"/>
              <a:gd name="connsiteX16" fmla="*/ 206118 w 644950"/>
              <a:gd name="connsiteY16" fmla="*/ 516674 h 849143"/>
              <a:gd name="connsiteX0" fmla="*/ 206118 w 644950"/>
              <a:gd name="connsiteY0" fmla="*/ 516674 h 849143"/>
              <a:gd name="connsiteX1" fmla="*/ 332449 w 644950"/>
              <a:gd name="connsiteY1" fmla="*/ 283946 h 849143"/>
              <a:gd name="connsiteX2" fmla="*/ 331367 w 644950"/>
              <a:gd name="connsiteY2" fmla="*/ 0 h 849143"/>
              <a:gd name="connsiteX3" fmla="*/ 472077 w 644950"/>
              <a:gd name="connsiteY3" fmla="*/ 257348 h 849143"/>
              <a:gd name="connsiteX4" fmla="*/ 472077 w 644950"/>
              <a:gd name="connsiteY4" fmla="*/ 523323 h 849143"/>
              <a:gd name="connsiteX5" fmla="*/ 551865 w 644950"/>
              <a:gd name="connsiteY5" fmla="*/ 423583 h 849143"/>
              <a:gd name="connsiteX6" fmla="*/ 545216 w 644950"/>
              <a:gd name="connsiteY6" fmla="*/ 250699 h 849143"/>
              <a:gd name="connsiteX7" fmla="*/ 638301 w 644950"/>
              <a:gd name="connsiteY7" fmla="*/ 390336 h 849143"/>
              <a:gd name="connsiteX8" fmla="*/ 644950 w 644950"/>
              <a:gd name="connsiteY8" fmla="*/ 576518 h 849143"/>
              <a:gd name="connsiteX9" fmla="*/ 458779 w 644950"/>
              <a:gd name="connsiteY9" fmla="*/ 769350 h 849143"/>
              <a:gd name="connsiteX10" fmla="*/ 279257 w 644950"/>
              <a:gd name="connsiteY10" fmla="*/ 849143 h 849143"/>
              <a:gd name="connsiteX11" fmla="*/ 99735 w 644950"/>
              <a:gd name="connsiteY11" fmla="*/ 762701 h 849143"/>
              <a:gd name="connsiteX12" fmla="*/ 0 w 644950"/>
              <a:gd name="connsiteY12" fmla="*/ 543272 h 849143"/>
              <a:gd name="connsiteX13" fmla="*/ 26596 w 644950"/>
              <a:gd name="connsiteY13" fmla="*/ 363738 h 849143"/>
              <a:gd name="connsiteX14" fmla="*/ 216128 w 644950"/>
              <a:gd name="connsiteY14" fmla="*/ 239197 h 849143"/>
              <a:gd name="connsiteX15" fmla="*/ 99735 w 644950"/>
              <a:gd name="connsiteY15" fmla="*/ 396985 h 849143"/>
              <a:gd name="connsiteX16" fmla="*/ 206118 w 644950"/>
              <a:gd name="connsiteY16" fmla="*/ 516674 h 849143"/>
              <a:gd name="connsiteX0" fmla="*/ 206118 w 644950"/>
              <a:gd name="connsiteY0" fmla="*/ 516674 h 849143"/>
              <a:gd name="connsiteX1" fmla="*/ 332449 w 644950"/>
              <a:gd name="connsiteY1" fmla="*/ 283946 h 849143"/>
              <a:gd name="connsiteX2" fmla="*/ 331367 w 644950"/>
              <a:gd name="connsiteY2" fmla="*/ 0 h 849143"/>
              <a:gd name="connsiteX3" fmla="*/ 472077 w 644950"/>
              <a:gd name="connsiteY3" fmla="*/ 257348 h 849143"/>
              <a:gd name="connsiteX4" fmla="*/ 472077 w 644950"/>
              <a:gd name="connsiteY4" fmla="*/ 523323 h 849143"/>
              <a:gd name="connsiteX5" fmla="*/ 551865 w 644950"/>
              <a:gd name="connsiteY5" fmla="*/ 423583 h 849143"/>
              <a:gd name="connsiteX6" fmla="*/ 545216 w 644950"/>
              <a:gd name="connsiteY6" fmla="*/ 250699 h 849143"/>
              <a:gd name="connsiteX7" fmla="*/ 638301 w 644950"/>
              <a:gd name="connsiteY7" fmla="*/ 390336 h 849143"/>
              <a:gd name="connsiteX8" fmla="*/ 644950 w 644950"/>
              <a:gd name="connsiteY8" fmla="*/ 576518 h 849143"/>
              <a:gd name="connsiteX9" fmla="*/ 458779 w 644950"/>
              <a:gd name="connsiteY9" fmla="*/ 769350 h 849143"/>
              <a:gd name="connsiteX10" fmla="*/ 279257 w 644950"/>
              <a:gd name="connsiteY10" fmla="*/ 849143 h 849143"/>
              <a:gd name="connsiteX11" fmla="*/ 99735 w 644950"/>
              <a:gd name="connsiteY11" fmla="*/ 762701 h 849143"/>
              <a:gd name="connsiteX12" fmla="*/ 0 w 644950"/>
              <a:gd name="connsiteY12" fmla="*/ 543272 h 849143"/>
              <a:gd name="connsiteX13" fmla="*/ 26596 w 644950"/>
              <a:gd name="connsiteY13" fmla="*/ 363738 h 849143"/>
              <a:gd name="connsiteX14" fmla="*/ 216128 w 644950"/>
              <a:gd name="connsiteY14" fmla="*/ 239197 h 849143"/>
              <a:gd name="connsiteX15" fmla="*/ 99735 w 644950"/>
              <a:gd name="connsiteY15" fmla="*/ 396985 h 849143"/>
              <a:gd name="connsiteX16" fmla="*/ 206118 w 644950"/>
              <a:gd name="connsiteY16" fmla="*/ 516674 h 849143"/>
              <a:gd name="connsiteX0" fmla="*/ 206118 w 644950"/>
              <a:gd name="connsiteY0" fmla="*/ 516674 h 849143"/>
              <a:gd name="connsiteX1" fmla="*/ 332449 w 644950"/>
              <a:gd name="connsiteY1" fmla="*/ 283946 h 849143"/>
              <a:gd name="connsiteX2" fmla="*/ 331367 w 644950"/>
              <a:gd name="connsiteY2" fmla="*/ 0 h 849143"/>
              <a:gd name="connsiteX3" fmla="*/ 472077 w 644950"/>
              <a:gd name="connsiteY3" fmla="*/ 257348 h 849143"/>
              <a:gd name="connsiteX4" fmla="*/ 472077 w 644950"/>
              <a:gd name="connsiteY4" fmla="*/ 523323 h 849143"/>
              <a:gd name="connsiteX5" fmla="*/ 551865 w 644950"/>
              <a:gd name="connsiteY5" fmla="*/ 423583 h 849143"/>
              <a:gd name="connsiteX6" fmla="*/ 545216 w 644950"/>
              <a:gd name="connsiteY6" fmla="*/ 250699 h 849143"/>
              <a:gd name="connsiteX7" fmla="*/ 638301 w 644950"/>
              <a:gd name="connsiteY7" fmla="*/ 390336 h 849143"/>
              <a:gd name="connsiteX8" fmla="*/ 644950 w 644950"/>
              <a:gd name="connsiteY8" fmla="*/ 576518 h 849143"/>
              <a:gd name="connsiteX9" fmla="*/ 458779 w 644950"/>
              <a:gd name="connsiteY9" fmla="*/ 769350 h 849143"/>
              <a:gd name="connsiteX10" fmla="*/ 279257 w 644950"/>
              <a:gd name="connsiteY10" fmla="*/ 849143 h 849143"/>
              <a:gd name="connsiteX11" fmla="*/ 99735 w 644950"/>
              <a:gd name="connsiteY11" fmla="*/ 762701 h 849143"/>
              <a:gd name="connsiteX12" fmla="*/ 0 w 644950"/>
              <a:gd name="connsiteY12" fmla="*/ 543272 h 849143"/>
              <a:gd name="connsiteX13" fmla="*/ 26596 w 644950"/>
              <a:gd name="connsiteY13" fmla="*/ 363738 h 849143"/>
              <a:gd name="connsiteX14" fmla="*/ 216128 w 644950"/>
              <a:gd name="connsiteY14" fmla="*/ 239197 h 849143"/>
              <a:gd name="connsiteX15" fmla="*/ 99735 w 644950"/>
              <a:gd name="connsiteY15" fmla="*/ 396985 h 849143"/>
              <a:gd name="connsiteX16" fmla="*/ 206118 w 644950"/>
              <a:gd name="connsiteY16" fmla="*/ 516674 h 849143"/>
              <a:gd name="connsiteX0" fmla="*/ 206118 w 644950"/>
              <a:gd name="connsiteY0" fmla="*/ 516674 h 849143"/>
              <a:gd name="connsiteX1" fmla="*/ 332449 w 644950"/>
              <a:gd name="connsiteY1" fmla="*/ 283946 h 849143"/>
              <a:gd name="connsiteX2" fmla="*/ 331367 w 644950"/>
              <a:gd name="connsiteY2" fmla="*/ 0 h 849143"/>
              <a:gd name="connsiteX3" fmla="*/ 472077 w 644950"/>
              <a:gd name="connsiteY3" fmla="*/ 257348 h 849143"/>
              <a:gd name="connsiteX4" fmla="*/ 472077 w 644950"/>
              <a:gd name="connsiteY4" fmla="*/ 523323 h 849143"/>
              <a:gd name="connsiteX5" fmla="*/ 551865 w 644950"/>
              <a:gd name="connsiteY5" fmla="*/ 423583 h 849143"/>
              <a:gd name="connsiteX6" fmla="*/ 545216 w 644950"/>
              <a:gd name="connsiteY6" fmla="*/ 250699 h 849143"/>
              <a:gd name="connsiteX7" fmla="*/ 638301 w 644950"/>
              <a:gd name="connsiteY7" fmla="*/ 390336 h 849143"/>
              <a:gd name="connsiteX8" fmla="*/ 644950 w 644950"/>
              <a:gd name="connsiteY8" fmla="*/ 576518 h 849143"/>
              <a:gd name="connsiteX9" fmla="*/ 458779 w 644950"/>
              <a:gd name="connsiteY9" fmla="*/ 769350 h 849143"/>
              <a:gd name="connsiteX10" fmla="*/ 279257 w 644950"/>
              <a:gd name="connsiteY10" fmla="*/ 849143 h 849143"/>
              <a:gd name="connsiteX11" fmla="*/ 99735 w 644950"/>
              <a:gd name="connsiteY11" fmla="*/ 762701 h 849143"/>
              <a:gd name="connsiteX12" fmla="*/ 0 w 644950"/>
              <a:gd name="connsiteY12" fmla="*/ 543272 h 849143"/>
              <a:gd name="connsiteX13" fmla="*/ 26596 w 644950"/>
              <a:gd name="connsiteY13" fmla="*/ 363738 h 849143"/>
              <a:gd name="connsiteX14" fmla="*/ 216128 w 644950"/>
              <a:gd name="connsiteY14" fmla="*/ 239197 h 849143"/>
              <a:gd name="connsiteX15" fmla="*/ 182285 w 644950"/>
              <a:gd name="connsiteY15" fmla="*/ 400160 h 849143"/>
              <a:gd name="connsiteX16" fmla="*/ 206118 w 644950"/>
              <a:gd name="connsiteY16" fmla="*/ 516674 h 849143"/>
              <a:gd name="connsiteX0" fmla="*/ 206118 w 644950"/>
              <a:gd name="connsiteY0" fmla="*/ 516674 h 849143"/>
              <a:gd name="connsiteX1" fmla="*/ 332449 w 644950"/>
              <a:gd name="connsiteY1" fmla="*/ 283946 h 849143"/>
              <a:gd name="connsiteX2" fmla="*/ 331367 w 644950"/>
              <a:gd name="connsiteY2" fmla="*/ 0 h 849143"/>
              <a:gd name="connsiteX3" fmla="*/ 472077 w 644950"/>
              <a:gd name="connsiteY3" fmla="*/ 257348 h 849143"/>
              <a:gd name="connsiteX4" fmla="*/ 472077 w 644950"/>
              <a:gd name="connsiteY4" fmla="*/ 523323 h 849143"/>
              <a:gd name="connsiteX5" fmla="*/ 551865 w 644950"/>
              <a:gd name="connsiteY5" fmla="*/ 423583 h 849143"/>
              <a:gd name="connsiteX6" fmla="*/ 545216 w 644950"/>
              <a:gd name="connsiteY6" fmla="*/ 250699 h 849143"/>
              <a:gd name="connsiteX7" fmla="*/ 638301 w 644950"/>
              <a:gd name="connsiteY7" fmla="*/ 390336 h 849143"/>
              <a:gd name="connsiteX8" fmla="*/ 644950 w 644950"/>
              <a:gd name="connsiteY8" fmla="*/ 576518 h 849143"/>
              <a:gd name="connsiteX9" fmla="*/ 458779 w 644950"/>
              <a:gd name="connsiteY9" fmla="*/ 769350 h 849143"/>
              <a:gd name="connsiteX10" fmla="*/ 279257 w 644950"/>
              <a:gd name="connsiteY10" fmla="*/ 849143 h 849143"/>
              <a:gd name="connsiteX11" fmla="*/ 99735 w 644950"/>
              <a:gd name="connsiteY11" fmla="*/ 762701 h 849143"/>
              <a:gd name="connsiteX12" fmla="*/ 0 w 644950"/>
              <a:gd name="connsiteY12" fmla="*/ 543272 h 849143"/>
              <a:gd name="connsiteX13" fmla="*/ 26596 w 644950"/>
              <a:gd name="connsiteY13" fmla="*/ 363738 h 849143"/>
              <a:gd name="connsiteX14" fmla="*/ 276453 w 644950"/>
              <a:gd name="connsiteY14" fmla="*/ 248722 h 849143"/>
              <a:gd name="connsiteX15" fmla="*/ 182285 w 644950"/>
              <a:gd name="connsiteY15" fmla="*/ 400160 h 849143"/>
              <a:gd name="connsiteX16" fmla="*/ 206118 w 644950"/>
              <a:gd name="connsiteY16" fmla="*/ 516674 h 849143"/>
              <a:gd name="connsiteX0" fmla="*/ 215300 w 654132"/>
              <a:gd name="connsiteY0" fmla="*/ 516674 h 849143"/>
              <a:gd name="connsiteX1" fmla="*/ 341631 w 654132"/>
              <a:gd name="connsiteY1" fmla="*/ 283946 h 849143"/>
              <a:gd name="connsiteX2" fmla="*/ 340549 w 654132"/>
              <a:gd name="connsiteY2" fmla="*/ 0 h 849143"/>
              <a:gd name="connsiteX3" fmla="*/ 481259 w 654132"/>
              <a:gd name="connsiteY3" fmla="*/ 257348 h 849143"/>
              <a:gd name="connsiteX4" fmla="*/ 481259 w 654132"/>
              <a:gd name="connsiteY4" fmla="*/ 523323 h 849143"/>
              <a:gd name="connsiteX5" fmla="*/ 561047 w 654132"/>
              <a:gd name="connsiteY5" fmla="*/ 423583 h 849143"/>
              <a:gd name="connsiteX6" fmla="*/ 554398 w 654132"/>
              <a:gd name="connsiteY6" fmla="*/ 250699 h 849143"/>
              <a:gd name="connsiteX7" fmla="*/ 647483 w 654132"/>
              <a:gd name="connsiteY7" fmla="*/ 390336 h 849143"/>
              <a:gd name="connsiteX8" fmla="*/ 654132 w 654132"/>
              <a:gd name="connsiteY8" fmla="*/ 576518 h 849143"/>
              <a:gd name="connsiteX9" fmla="*/ 467961 w 654132"/>
              <a:gd name="connsiteY9" fmla="*/ 769350 h 849143"/>
              <a:gd name="connsiteX10" fmla="*/ 288439 w 654132"/>
              <a:gd name="connsiteY10" fmla="*/ 849143 h 849143"/>
              <a:gd name="connsiteX11" fmla="*/ 108917 w 654132"/>
              <a:gd name="connsiteY11" fmla="*/ 762701 h 849143"/>
              <a:gd name="connsiteX12" fmla="*/ 9182 w 654132"/>
              <a:gd name="connsiteY12" fmla="*/ 543272 h 849143"/>
              <a:gd name="connsiteX13" fmla="*/ 35778 w 654132"/>
              <a:gd name="connsiteY13" fmla="*/ 363738 h 849143"/>
              <a:gd name="connsiteX14" fmla="*/ 285635 w 654132"/>
              <a:gd name="connsiteY14" fmla="*/ 248722 h 849143"/>
              <a:gd name="connsiteX15" fmla="*/ 191467 w 654132"/>
              <a:gd name="connsiteY15" fmla="*/ 400160 h 849143"/>
              <a:gd name="connsiteX16" fmla="*/ 215300 w 654132"/>
              <a:gd name="connsiteY16" fmla="*/ 516674 h 849143"/>
              <a:gd name="connsiteX0" fmla="*/ 215300 w 654132"/>
              <a:gd name="connsiteY0" fmla="*/ 516674 h 908751"/>
              <a:gd name="connsiteX1" fmla="*/ 341631 w 654132"/>
              <a:gd name="connsiteY1" fmla="*/ 283946 h 908751"/>
              <a:gd name="connsiteX2" fmla="*/ 340549 w 654132"/>
              <a:gd name="connsiteY2" fmla="*/ 0 h 908751"/>
              <a:gd name="connsiteX3" fmla="*/ 481259 w 654132"/>
              <a:gd name="connsiteY3" fmla="*/ 257348 h 908751"/>
              <a:gd name="connsiteX4" fmla="*/ 481259 w 654132"/>
              <a:gd name="connsiteY4" fmla="*/ 523323 h 908751"/>
              <a:gd name="connsiteX5" fmla="*/ 561047 w 654132"/>
              <a:gd name="connsiteY5" fmla="*/ 423583 h 908751"/>
              <a:gd name="connsiteX6" fmla="*/ 554398 w 654132"/>
              <a:gd name="connsiteY6" fmla="*/ 250699 h 908751"/>
              <a:gd name="connsiteX7" fmla="*/ 647483 w 654132"/>
              <a:gd name="connsiteY7" fmla="*/ 390336 h 908751"/>
              <a:gd name="connsiteX8" fmla="*/ 654132 w 654132"/>
              <a:gd name="connsiteY8" fmla="*/ 576518 h 908751"/>
              <a:gd name="connsiteX9" fmla="*/ 467961 w 654132"/>
              <a:gd name="connsiteY9" fmla="*/ 769350 h 908751"/>
              <a:gd name="connsiteX10" fmla="*/ 288439 w 654132"/>
              <a:gd name="connsiteY10" fmla="*/ 849143 h 908751"/>
              <a:gd name="connsiteX11" fmla="*/ 54942 w 654132"/>
              <a:gd name="connsiteY11" fmla="*/ 908751 h 908751"/>
              <a:gd name="connsiteX12" fmla="*/ 9182 w 654132"/>
              <a:gd name="connsiteY12" fmla="*/ 543272 h 908751"/>
              <a:gd name="connsiteX13" fmla="*/ 35778 w 654132"/>
              <a:gd name="connsiteY13" fmla="*/ 363738 h 908751"/>
              <a:gd name="connsiteX14" fmla="*/ 285635 w 654132"/>
              <a:gd name="connsiteY14" fmla="*/ 248722 h 908751"/>
              <a:gd name="connsiteX15" fmla="*/ 191467 w 654132"/>
              <a:gd name="connsiteY15" fmla="*/ 400160 h 908751"/>
              <a:gd name="connsiteX16" fmla="*/ 215300 w 654132"/>
              <a:gd name="connsiteY16" fmla="*/ 516674 h 908751"/>
              <a:gd name="connsiteX0" fmla="*/ 215300 w 654132"/>
              <a:gd name="connsiteY0" fmla="*/ 516674 h 982493"/>
              <a:gd name="connsiteX1" fmla="*/ 341631 w 654132"/>
              <a:gd name="connsiteY1" fmla="*/ 283946 h 982493"/>
              <a:gd name="connsiteX2" fmla="*/ 340549 w 654132"/>
              <a:gd name="connsiteY2" fmla="*/ 0 h 982493"/>
              <a:gd name="connsiteX3" fmla="*/ 481259 w 654132"/>
              <a:gd name="connsiteY3" fmla="*/ 257348 h 982493"/>
              <a:gd name="connsiteX4" fmla="*/ 481259 w 654132"/>
              <a:gd name="connsiteY4" fmla="*/ 523323 h 982493"/>
              <a:gd name="connsiteX5" fmla="*/ 561047 w 654132"/>
              <a:gd name="connsiteY5" fmla="*/ 423583 h 982493"/>
              <a:gd name="connsiteX6" fmla="*/ 554398 w 654132"/>
              <a:gd name="connsiteY6" fmla="*/ 250699 h 982493"/>
              <a:gd name="connsiteX7" fmla="*/ 647483 w 654132"/>
              <a:gd name="connsiteY7" fmla="*/ 390336 h 982493"/>
              <a:gd name="connsiteX8" fmla="*/ 654132 w 654132"/>
              <a:gd name="connsiteY8" fmla="*/ 576518 h 982493"/>
              <a:gd name="connsiteX9" fmla="*/ 467961 w 654132"/>
              <a:gd name="connsiteY9" fmla="*/ 769350 h 982493"/>
              <a:gd name="connsiteX10" fmla="*/ 269389 w 654132"/>
              <a:gd name="connsiteY10" fmla="*/ 982493 h 982493"/>
              <a:gd name="connsiteX11" fmla="*/ 54942 w 654132"/>
              <a:gd name="connsiteY11" fmla="*/ 908751 h 982493"/>
              <a:gd name="connsiteX12" fmla="*/ 9182 w 654132"/>
              <a:gd name="connsiteY12" fmla="*/ 543272 h 982493"/>
              <a:gd name="connsiteX13" fmla="*/ 35778 w 654132"/>
              <a:gd name="connsiteY13" fmla="*/ 363738 h 982493"/>
              <a:gd name="connsiteX14" fmla="*/ 285635 w 654132"/>
              <a:gd name="connsiteY14" fmla="*/ 248722 h 982493"/>
              <a:gd name="connsiteX15" fmla="*/ 191467 w 654132"/>
              <a:gd name="connsiteY15" fmla="*/ 400160 h 982493"/>
              <a:gd name="connsiteX16" fmla="*/ 215300 w 654132"/>
              <a:gd name="connsiteY16" fmla="*/ 516674 h 982493"/>
              <a:gd name="connsiteX0" fmla="*/ 215300 w 654132"/>
              <a:gd name="connsiteY0" fmla="*/ 516674 h 982493"/>
              <a:gd name="connsiteX1" fmla="*/ 341631 w 654132"/>
              <a:gd name="connsiteY1" fmla="*/ 283946 h 982493"/>
              <a:gd name="connsiteX2" fmla="*/ 340549 w 654132"/>
              <a:gd name="connsiteY2" fmla="*/ 0 h 982493"/>
              <a:gd name="connsiteX3" fmla="*/ 481259 w 654132"/>
              <a:gd name="connsiteY3" fmla="*/ 257348 h 982493"/>
              <a:gd name="connsiteX4" fmla="*/ 481259 w 654132"/>
              <a:gd name="connsiteY4" fmla="*/ 523323 h 982493"/>
              <a:gd name="connsiteX5" fmla="*/ 561047 w 654132"/>
              <a:gd name="connsiteY5" fmla="*/ 423583 h 982493"/>
              <a:gd name="connsiteX6" fmla="*/ 554398 w 654132"/>
              <a:gd name="connsiteY6" fmla="*/ 250699 h 982493"/>
              <a:gd name="connsiteX7" fmla="*/ 647483 w 654132"/>
              <a:gd name="connsiteY7" fmla="*/ 390336 h 982493"/>
              <a:gd name="connsiteX8" fmla="*/ 654132 w 654132"/>
              <a:gd name="connsiteY8" fmla="*/ 576518 h 982493"/>
              <a:gd name="connsiteX9" fmla="*/ 518761 w 654132"/>
              <a:gd name="connsiteY9" fmla="*/ 921750 h 982493"/>
              <a:gd name="connsiteX10" fmla="*/ 269389 w 654132"/>
              <a:gd name="connsiteY10" fmla="*/ 982493 h 982493"/>
              <a:gd name="connsiteX11" fmla="*/ 54942 w 654132"/>
              <a:gd name="connsiteY11" fmla="*/ 908751 h 982493"/>
              <a:gd name="connsiteX12" fmla="*/ 9182 w 654132"/>
              <a:gd name="connsiteY12" fmla="*/ 543272 h 982493"/>
              <a:gd name="connsiteX13" fmla="*/ 35778 w 654132"/>
              <a:gd name="connsiteY13" fmla="*/ 363738 h 982493"/>
              <a:gd name="connsiteX14" fmla="*/ 285635 w 654132"/>
              <a:gd name="connsiteY14" fmla="*/ 248722 h 982493"/>
              <a:gd name="connsiteX15" fmla="*/ 191467 w 654132"/>
              <a:gd name="connsiteY15" fmla="*/ 400160 h 982493"/>
              <a:gd name="connsiteX16" fmla="*/ 215300 w 654132"/>
              <a:gd name="connsiteY16" fmla="*/ 516674 h 982493"/>
              <a:gd name="connsiteX0" fmla="*/ 215300 w 736682"/>
              <a:gd name="connsiteY0" fmla="*/ 516674 h 982493"/>
              <a:gd name="connsiteX1" fmla="*/ 341631 w 736682"/>
              <a:gd name="connsiteY1" fmla="*/ 283946 h 982493"/>
              <a:gd name="connsiteX2" fmla="*/ 340549 w 736682"/>
              <a:gd name="connsiteY2" fmla="*/ 0 h 982493"/>
              <a:gd name="connsiteX3" fmla="*/ 481259 w 736682"/>
              <a:gd name="connsiteY3" fmla="*/ 257348 h 982493"/>
              <a:gd name="connsiteX4" fmla="*/ 481259 w 736682"/>
              <a:gd name="connsiteY4" fmla="*/ 523323 h 982493"/>
              <a:gd name="connsiteX5" fmla="*/ 561047 w 736682"/>
              <a:gd name="connsiteY5" fmla="*/ 423583 h 982493"/>
              <a:gd name="connsiteX6" fmla="*/ 554398 w 736682"/>
              <a:gd name="connsiteY6" fmla="*/ 250699 h 982493"/>
              <a:gd name="connsiteX7" fmla="*/ 647483 w 736682"/>
              <a:gd name="connsiteY7" fmla="*/ 390336 h 982493"/>
              <a:gd name="connsiteX8" fmla="*/ 736682 w 736682"/>
              <a:gd name="connsiteY8" fmla="*/ 646368 h 982493"/>
              <a:gd name="connsiteX9" fmla="*/ 518761 w 736682"/>
              <a:gd name="connsiteY9" fmla="*/ 921750 h 982493"/>
              <a:gd name="connsiteX10" fmla="*/ 269389 w 736682"/>
              <a:gd name="connsiteY10" fmla="*/ 982493 h 982493"/>
              <a:gd name="connsiteX11" fmla="*/ 54942 w 736682"/>
              <a:gd name="connsiteY11" fmla="*/ 908751 h 982493"/>
              <a:gd name="connsiteX12" fmla="*/ 9182 w 736682"/>
              <a:gd name="connsiteY12" fmla="*/ 543272 h 982493"/>
              <a:gd name="connsiteX13" fmla="*/ 35778 w 736682"/>
              <a:gd name="connsiteY13" fmla="*/ 363738 h 982493"/>
              <a:gd name="connsiteX14" fmla="*/ 285635 w 736682"/>
              <a:gd name="connsiteY14" fmla="*/ 248722 h 982493"/>
              <a:gd name="connsiteX15" fmla="*/ 191467 w 736682"/>
              <a:gd name="connsiteY15" fmla="*/ 400160 h 982493"/>
              <a:gd name="connsiteX16" fmla="*/ 215300 w 736682"/>
              <a:gd name="connsiteY16" fmla="*/ 516674 h 982493"/>
              <a:gd name="connsiteX0" fmla="*/ 244343 w 765725"/>
              <a:gd name="connsiteY0" fmla="*/ 516674 h 982493"/>
              <a:gd name="connsiteX1" fmla="*/ 370674 w 765725"/>
              <a:gd name="connsiteY1" fmla="*/ 283946 h 982493"/>
              <a:gd name="connsiteX2" fmla="*/ 369592 w 765725"/>
              <a:gd name="connsiteY2" fmla="*/ 0 h 982493"/>
              <a:gd name="connsiteX3" fmla="*/ 510302 w 765725"/>
              <a:gd name="connsiteY3" fmla="*/ 257348 h 982493"/>
              <a:gd name="connsiteX4" fmla="*/ 510302 w 765725"/>
              <a:gd name="connsiteY4" fmla="*/ 523323 h 982493"/>
              <a:gd name="connsiteX5" fmla="*/ 590090 w 765725"/>
              <a:gd name="connsiteY5" fmla="*/ 423583 h 982493"/>
              <a:gd name="connsiteX6" fmla="*/ 583441 w 765725"/>
              <a:gd name="connsiteY6" fmla="*/ 250699 h 982493"/>
              <a:gd name="connsiteX7" fmla="*/ 676526 w 765725"/>
              <a:gd name="connsiteY7" fmla="*/ 390336 h 982493"/>
              <a:gd name="connsiteX8" fmla="*/ 765725 w 765725"/>
              <a:gd name="connsiteY8" fmla="*/ 646368 h 982493"/>
              <a:gd name="connsiteX9" fmla="*/ 547804 w 765725"/>
              <a:gd name="connsiteY9" fmla="*/ 921750 h 982493"/>
              <a:gd name="connsiteX10" fmla="*/ 298432 w 765725"/>
              <a:gd name="connsiteY10" fmla="*/ 982493 h 982493"/>
              <a:gd name="connsiteX11" fmla="*/ 83985 w 765725"/>
              <a:gd name="connsiteY11" fmla="*/ 908751 h 982493"/>
              <a:gd name="connsiteX12" fmla="*/ 3300 w 765725"/>
              <a:gd name="connsiteY12" fmla="*/ 695672 h 982493"/>
              <a:gd name="connsiteX13" fmla="*/ 64821 w 765725"/>
              <a:gd name="connsiteY13" fmla="*/ 363738 h 982493"/>
              <a:gd name="connsiteX14" fmla="*/ 314678 w 765725"/>
              <a:gd name="connsiteY14" fmla="*/ 248722 h 982493"/>
              <a:gd name="connsiteX15" fmla="*/ 220510 w 765725"/>
              <a:gd name="connsiteY15" fmla="*/ 400160 h 982493"/>
              <a:gd name="connsiteX16" fmla="*/ 244343 w 765725"/>
              <a:gd name="connsiteY16" fmla="*/ 516674 h 982493"/>
              <a:gd name="connsiteX0" fmla="*/ 241501 w 762883"/>
              <a:gd name="connsiteY0" fmla="*/ 516674 h 982493"/>
              <a:gd name="connsiteX1" fmla="*/ 367832 w 762883"/>
              <a:gd name="connsiteY1" fmla="*/ 283946 h 982493"/>
              <a:gd name="connsiteX2" fmla="*/ 366750 w 762883"/>
              <a:gd name="connsiteY2" fmla="*/ 0 h 982493"/>
              <a:gd name="connsiteX3" fmla="*/ 507460 w 762883"/>
              <a:gd name="connsiteY3" fmla="*/ 257348 h 982493"/>
              <a:gd name="connsiteX4" fmla="*/ 507460 w 762883"/>
              <a:gd name="connsiteY4" fmla="*/ 523323 h 982493"/>
              <a:gd name="connsiteX5" fmla="*/ 587248 w 762883"/>
              <a:gd name="connsiteY5" fmla="*/ 423583 h 982493"/>
              <a:gd name="connsiteX6" fmla="*/ 580599 w 762883"/>
              <a:gd name="connsiteY6" fmla="*/ 250699 h 982493"/>
              <a:gd name="connsiteX7" fmla="*/ 673684 w 762883"/>
              <a:gd name="connsiteY7" fmla="*/ 390336 h 982493"/>
              <a:gd name="connsiteX8" fmla="*/ 762883 w 762883"/>
              <a:gd name="connsiteY8" fmla="*/ 646368 h 982493"/>
              <a:gd name="connsiteX9" fmla="*/ 544962 w 762883"/>
              <a:gd name="connsiteY9" fmla="*/ 921750 h 982493"/>
              <a:gd name="connsiteX10" fmla="*/ 295590 w 762883"/>
              <a:gd name="connsiteY10" fmla="*/ 982493 h 982493"/>
              <a:gd name="connsiteX11" fmla="*/ 81143 w 762883"/>
              <a:gd name="connsiteY11" fmla="*/ 908751 h 982493"/>
              <a:gd name="connsiteX12" fmla="*/ 458 w 762883"/>
              <a:gd name="connsiteY12" fmla="*/ 695672 h 982493"/>
              <a:gd name="connsiteX13" fmla="*/ 61979 w 762883"/>
              <a:gd name="connsiteY13" fmla="*/ 363738 h 982493"/>
              <a:gd name="connsiteX14" fmla="*/ 311836 w 762883"/>
              <a:gd name="connsiteY14" fmla="*/ 248722 h 982493"/>
              <a:gd name="connsiteX15" fmla="*/ 217668 w 762883"/>
              <a:gd name="connsiteY15" fmla="*/ 400160 h 982493"/>
              <a:gd name="connsiteX16" fmla="*/ 241501 w 762883"/>
              <a:gd name="connsiteY16" fmla="*/ 516674 h 982493"/>
              <a:gd name="connsiteX0" fmla="*/ 241501 w 762883"/>
              <a:gd name="connsiteY0" fmla="*/ 516674 h 982493"/>
              <a:gd name="connsiteX1" fmla="*/ 367832 w 762883"/>
              <a:gd name="connsiteY1" fmla="*/ 283946 h 982493"/>
              <a:gd name="connsiteX2" fmla="*/ 366750 w 762883"/>
              <a:gd name="connsiteY2" fmla="*/ 0 h 982493"/>
              <a:gd name="connsiteX3" fmla="*/ 507460 w 762883"/>
              <a:gd name="connsiteY3" fmla="*/ 257348 h 982493"/>
              <a:gd name="connsiteX4" fmla="*/ 507460 w 762883"/>
              <a:gd name="connsiteY4" fmla="*/ 523323 h 982493"/>
              <a:gd name="connsiteX5" fmla="*/ 587248 w 762883"/>
              <a:gd name="connsiteY5" fmla="*/ 423583 h 982493"/>
              <a:gd name="connsiteX6" fmla="*/ 580599 w 762883"/>
              <a:gd name="connsiteY6" fmla="*/ 250699 h 982493"/>
              <a:gd name="connsiteX7" fmla="*/ 673684 w 762883"/>
              <a:gd name="connsiteY7" fmla="*/ 390336 h 982493"/>
              <a:gd name="connsiteX8" fmla="*/ 762883 w 762883"/>
              <a:gd name="connsiteY8" fmla="*/ 646368 h 982493"/>
              <a:gd name="connsiteX9" fmla="*/ 544962 w 762883"/>
              <a:gd name="connsiteY9" fmla="*/ 921750 h 982493"/>
              <a:gd name="connsiteX10" fmla="*/ 295590 w 762883"/>
              <a:gd name="connsiteY10" fmla="*/ 982493 h 982493"/>
              <a:gd name="connsiteX11" fmla="*/ 81143 w 762883"/>
              <a:gd name="connsiteY11" fmla="*/ 908751 h 982493"/>
              <a:gd name="connsiteX12" fmla="*/ 458 w 762883"/>
              <a:gd name="connsiteY12" fmla="*/ 695672 h 982493"/>
              <a:gd name="connsiteX13" fmla="*/ 61979 w 762883"/>
              <a:gd name="connsiteY13" fmla="*/ 363738 h 982493"/>
              <a:gd name="connsiteX14" fmla="*/ 311836 w 762883"/>
              <a:gd name="connsiteY14" fmla="*/ 248722 h 982493"/>
              <a:gd name="connsiteX15" fmla="*/ 217668 w 762883"/>
              <a:gd name="connsiteY15" fmla="*/ 400160 h 982493"/>
              <a:gd name="connsiteX16" fmla="*/ 241501 w 762883"/>
              <a:gd name="connsiteY16" fmla="*/ 516674 h 982493"/>
              <a:gd name="connsiteX0" fmla="*/ 241501 w 762883"/>
              <a:gd name="connsiteY0" fmla="*/ 516674 h 982831"/>
              <a:gd name="connsiteX1" fmla="*/ 367832 w 762883"/>
              <a:gd name="connsiteY1" fmla="*/ 283946 h 982831"/>
              <a:gd name="connsiteX2" fmla="*/ 366750 w 762883"/>
              <a:gd name="connsiteY2" fmla="*/ 0 h 982831"/>
              <a:gd name="connsiteX3" fmla="*/ 507460 w 762883"/>
              <a:gd name="connsiteY3" fmla="*/ 257348 h 982831"/>
              <a:gd name="connsiteX4" fmla="*/ 507460 w 762883"/>
              <a:gd name="connsiteY4" fmla="*/ 523323 h 982831"/>
              <a:gd name="connsiteX5" fmla="*/ 587248 w 762883"/>
              <a:gd name="connsiteY5" fmla="*/ 423583 h 982831"/>
              <a:gd name="connsiteX6" fmla="*/ 580599 w 762883"/>
              <a:gd name="connsiteY6" fmla="*/ 250699 h 982831"/>
              <a:gd name="connsiteX7" fmla="*/ 673684 w 762883"/>
              <a:gd name="connsiteY7" fmla="*/ 390336 h 982831"/>
              <a:gd name="connsiteX8" fmla="*/ 762883 w 762883"/>
              <a:gd name="connsiteY8" fmla="*/ 646368 h 982831"/>
              <a:gd name="connsiteX9" fmla="*/ 544962 w 762883"/>
              <a:gd name="connsiteY9" fmla="*/ 921750 h 982831"/>
              <a:gd name="connsiteX10" fmla="*/ 295590 w 762883"/>
              <a:gd name="connsiteY10" fmla="*/ 982493 h 982831"/>
              <a:gd name="connsiteX11" fmla="*/ 81143 w 762883"/>
              <a:gd name="connsiteY11" fmla="*/ 908751 h 982831"/>
              <a:gd name="connsiteX12" fmla="*/ 458 w 762883"/>
              <a:gd name="connsiteY12" fmla="*/ 695672 h 982831"/>
              <a:gd name="connsiteX13" fmla="*/ 61979 w 762883"/>
              <a:gd name="connsiteY13" fmla="*/ 363738 h 982831"/>
              <a:gd name="connsiteX14" fmla="*/ 311836 w 762883"/>
              <a:gd name="connsiteY14" fmla="*/ 248722 h 982831"/>
              <a:gd name="connsiteX15" fmla="*/ 217668 w 762883"/>
              <a:gd name="connsiteY15" fmla="*/ 400160 h 982831"/>
              <a:gd name="connsiteX16" fmla="*/ 241501 w 762883"/>
              <a:gd name="connsiteY16" fmla="*/ 516674 h 982831"/>
              <a:gd name="connsiteX0" fmla="*/ 241501 w 762883"/>
              <a:gd name="connsiteY0" fmla="*/ 516674 h 982831"/>
              <a:gd name="connsiteX1" fmla="*/ 367832 w 762883"/>
              <a:gd name="connsiteY1" fmla="*/ 283946 h 982831"/>
              <a:gd name="connsiteX2" fmla="*/ 366750 w 762883"/>
              <a:gd name="connsiteY2" fmla="*/ 0 h 982831"/>
              <a:gd name="connsiteX3" fmla="*/ 507460 w 762883"/>
              <a:gd name="connsiteY3" fmla="*/ 257348 h 982831"/>
              <a:gd name="connsiteX4" fmla="*/ 507460 w 762883"/>
              <a:gd name="connsiteY4" fmla="*/ 523323 h 982831"/>
              <a:gd name="connsiteX5" fmla="*/ 587248 w 762883"/>
              <a:gd name="connsiteY5" fmla="*/ 423583 h 982831"/>
              <a:gd name="connsiteX6" fmla="*/ 580599 w 762883"/>
              <a:gd name="connsiteY6" fmla="*/ 250699 h 982831"/>
              <a:gd name="connsiteX7" fmla="*/ 673684 w 762883"/>
              <a:gd name="connsiteY7" fmla="*/ 390336 h 982831"/>
              <a:gd name="connsiteX8" fmla="*/ 762883 w 762883"/>
              <a:gd name="connsiteY8" fmla="*/ 646368 h 982831"/>
              <a:gd name="connsiteX9" fmla="*/ 544962 w 762883"/>
              <a:gd name="connsiteY9" fmla="*/ 921750 h 982831"/>
              <a:gd name="connsiteX10" fmla="*/ 295590 w 762883"/>
              <a:gd name="connsiteY10" fmla="*/ 982493 h 982831"/>
              <a:gd name="connsiteX11" fmla="*/ 81143 w 762883"/>
              <a:gd name="connsiteY11" fmla="*/ 908751 h 982831"/>
              <a:gd name="connsiteX12" fmla="*/ 458 w 762883"/>
              <a:gd name="connsiteY12" fmla="*/ 695672 h 982831"/>
              <a:gd name="connsiteX13" fmla="*/ 61979 w 762883"/>
              <a:gd name="connsiteY13" fmla="*/ 363738 h 982831"/>
              <a:gd name="connsiteX14" fmla="*/ 311836 w 762883"/>
              <a:gd name="connsiteY14" fmla="*/ 248722 h 982831"/>
              <a:gd name="connsiteX15" fmla="*/ 217668 w 762883"/>
              <a:gd name="connsiteY15" fmla="*/ 400160 h 982831"/>
              <a:gd name="connsiteX16" fmla="*/ 241501 w 762883"/>
              <a:gd name="connsiteY16" fmla="*/ 516674 h 982831"/>
              <a:gd name="connsiteX0" fmla="*/ 241501 w 766479"/>
              <a:gd name="connsiteY0" fmla="*/ 516674 h 982831"/>
              <a:gd name="connsiteX1" fmla="*/ 367832 w 766479"/>
              <a:gd name="connsiteY1" fmla="*/ 283946 h 982831"/>
              <a:gd name="connsiteX2" fmla="*/ 366750 w 766479"/>
              <a:gd name="connsiteY2" fmla="*/ 0 h 982831"/>
              <a:gd name="connsiteX3" fmla="*/ 507460 w 766479"/>
              <a:gd name="connsiteY3" fmla="*/ 257348 h 982831"/>
              <a:gd name="connsiteX4" fmla="*/ 507460 w 766479"/>
              <a:gd name="connsiteY4" fmla="*/ 523323 h 982831"/>
              <a:gd name="connsiteX5" fmla="*/ 587248 w 766479"/>
              <a:gd name="connsiteY5" fmla="*/ 423583 h 982831"/>
              <a:gd name="connsiteX6" fmla="*/ 580599 w 766479"/>
              <a:gd name="connsiteY6" fmla="*/ 250699 h 982831"/>
              <a:gd name="connsiteX7" fmla="*/ 673684 w 766479"/>
              <a:gd name="connsiteY7" fmla="*/ 390336 h 982831"/>
              <a:gd name="connsiteX8" fmla="*/ 762883 w 766479"/>
              <a:gd name="connsiteY8" fmla="*/ 646368 h 982831"/>
              <a:gd name="connsiteX9" fmla="*/ 544962 w 766479"/>
              <a:gd name="connsiteY9" fmla="*/ 921750 h 982831"/>
              <a:gd name="connsiteX10" fmla="*/ 295590 w 766479"/>
              <a:gd name="connsiteY10" fmla="*/ 982493 h 982831"/>
              <a:gd name="connsiteX11" fmla="*/ 81143 w 766479"/>
              <a:gd name="connsiteY11" fmla="*/ 908751 h 982831"/>
              <a:gd name="connsiteX12" fmla="*/ 458 w 766479"/>
              <a:gd name="connsiteY12" fmla="*/ 695672 h 982831"/>
              <a:gd name="connsiteX13" fmla="*/ 61979 w 766479"/>
              <a:gd name="connsiteY13" fmla="*/ 363738 h 982831"/>
              <a:gd name="connsiteX14" fmla="*/ 311836 w 766479"/>
              <a:gd name="connsiteY14" fmla="*/ 248722 h 982831"/>
              <a:gd name="connsiteX15" fmla="*/ 217668 w 766479"/>
              <a:gd name="connsiteY15" fmla="*/ 400160 h 982831"/>
              <a:gd name="connsiteX16" fmla="*/ 241501 w 766479"/>
              <a:gd name="connsiteY16" fmla="*/ 516674 h 982831"/>
              <a:gd name="connsiteX0" fmla="*/ 241501 w 766479"/>
              <a:gd name="connsiteY0" fmla="*/ 516674 h 982831"/>
              <a:gd name="connsiteX1" fmla="*/ 367832 w 766479"/>
              <a:gd name="connsiteY1" fmla="*/ 283946 h 982831"/>
              <a:gd name="connsiteX2" fmla="*/ 366750 w 766479"/>
              <a:gd name="connsiteY2" fmla="*/ 0 h 982831"/>
              <a:gd name="connsiteX3" fmla="*/ 507460 w 766479"/>
              <a:gd name="connsiteY3" fmla="*/ 257348 h 982831"/>
              <a:gd name="connsiteX4" fmla="*/ 507460 w 766479"/>
              <a:gd name="connsiteY4" fmla="*/ 523323 h 982831"/>
              <a:gd name="connsiteX5" fmla="*/ 587248 w 766479"/>
              <a:gd name="connsiteY5" fmla="*/ 423583 h 982831"/>
              <a:gd name="connsiteX6" fmla="*/ 580599 w 766479"/>
              <a:gd name="connsiteY6" fmla="*/ 250699 h 982831"/>
              <a:gd name="connsiteX7" fmla="*/ 673684 w 766479"/>
              <a:gd name="connsiteY7" fmla="*/ 390336 h 982831"/>
              <a:gd name="connsiteX8" fmla="*/ 762883 w 766479"/>
              <a:gd name="connsiteY8" fmla="*/ 646368 h 982831"/>
              <a:gd name="connsiteX9" fmla="*/ 544962 w 766479"/>
              <a:gd name="connsiteY9" fmla="*/ 921750 h 982831"/>
              <a:gd name="connsiteX10" fmla="*/ 295590 w 766479"/>
              <a:gd name="connsiteY10" fmla="*/ 982493 h 982831"/>
              <a:gd name="connsiteX11" fmla="*/ 81143 w 766479"/>
              <a:gd name="connsiteY11" fmla="*/ 908751 h 982831"/>
              <a:gd name="connsiteX12" fmla="*/ 458 w 766479"/>
              <a:gd name="connsiteY12" fmla="*/ 695672 h 982831"/>
              <a:gd name="connsiteX13" fmla="*/ 61979 w 766479"/>
              <a:gd name="connsiteY13" fmla="*/ 363738 h 982831"/>
              <a:gd name="connsiteX14" fmla="*/ 311836 w 766479"/>
              <a:gd name="connsiteY14" fmla="*/ 248722 h 982831"/>
              <a:gd name="connsiteX15" fmla="*/ 217668 w 766479"/>
              <a:gd name="connsiteY15" fmla="*/ 400160 h 982831"/>
              <a:gd name="connsiteX16" fmla="*/ 241501 w 766479"/>
              <a:gd name="connsiteY16" fmla="*/ 516674 h 982831"/>
              <a:gd name="connsiteX0" fmla="*/ 241501 w 775391"/>
              <a:gd name="connsiteY0" fmla="*/ 516674 h 982831"/>
              <a:gd name="connsiteX1" fmla="*/ 367832 w 775391"/>
              <a:gd name="connsiteY1" fmla="*/ 283946 h 982831"/>
              <a:gd name="connsiteX2" fmla="*/ 366750 w 775391"/>
              <a:gd name="connsiteY2" fmla="*/ 0 h 982831"/>
              <a:gd name="connsiteX3" fmla="*/ 507460 w 775391"/>
              <a:gd name="connsiteY3" fmla="*/ 257348 h 982831"/>
              <a:gd name="connsiteX4" fmla="*/ 507460 w 775391"/>
              <a:gd name="connsiteY4" fmla="*/ 523323 h 982831"/>
              <a:gd name="connsiteX5" fmla="*/ 587248 w 775391"/>
              <a:gd name="connsiteY5" fmla="*/ 423583 h 982831"/>
              <a:gd name="connsiteX6" fmla="*/ 580599 w 775391"/>
              <a:gd name="connsiteY6" fmla="*/ 250699 h 982831"/>
              <a:gd name="connsiteX7" fmla="*/ 730834 w 775391"/>
              <a:gd name="connsiteY7" fmla="*/ 393511 h 982831"/>
              <a:gd name="connsiteX8" fmla="*/ 762883 w 775391"/>
              <a:gd name="connsiteY8" fmla="*/ 646368 h 982831"/>
              <a:gd name="connsiteX9" fmla="*/ 544962 w 775391"/>
              <a:gd name="connsiteY9" fmla="*/ 921750 h 982831"/>
              <a:gd name="connsiteX10" fmla="*/ 295590 w 775391"/>
              <a:gd name="connsiteY10" fmla="*/ 982493 h 982831"/>
              <a:gd name="connsiteX11" fmla="*/ 81143 w 775391"/>
              <a:gd name="connsiteY11" fmla="*/ 908751 h 982831"/>
              <a:gd name="connsiteX12" fmla="*/ 458 w 775391"/>
              <a:gd name="connsiteY12" fmla="*/ 695672 h 982831"/>
              <a:gd name="connsiteX13" fmla="*/ 61979 w 775391"/>
              <a:gd name="connsiteY13" fmla="*/ 363738 h 982831"/>
              <a:gd name="connsiteX14" fmla="*/ 311836 w 775391"/>
              <a:gd name="connsiteY14" fmla="*/ 248722 h 982831"/>
              <a:gd name="connsiteX15" fmla="*/ 217668 w 775391"/>
              <a:gd name="connsiteY15" fmla="*/ 400160 h 982831"/>
              <a:gd name="connsiteX16" fmla="*/ 241501 w 775391"/>
              <a:gd name="connsiteY16" fmla="*/ 516674 h 982831"/>
              <a:gd name="connsiteX0" fmla="*/ 241501 w 775391"/>
              <a:gd name="connsiteY0" fmla="*/ 516674 h 982831"/>
              <a:gd name="connsiteX1" fmla="*/ 367832 w 775391"/>
              <a:gd name="connsiteY1" fmla="*/ 283946 h 982831"/>
              <a:gd name="connsiteX2" fmla="*/ 366750 w 775391"/>
              <a:gd name="connsiteY2" fmla="*/ 0 h 982831"/>
              <a:gd name="connsiteX3" fmla="*/ 507460 w 775391"/>
              <a:gd name="connsiteY3" fmla="*/ 257348 h 982831"/>
              <a:gd name="connsiteX4" fmla="*/ 507460 w 775391"/>
              <a:gd name="connsiteY4" fmla="*/ 523323 h 982831"/>
              <a:gd name="connsiteX5" fmla="*/ 587248 w 775391"/>
              <a:gd name="connsiteY5" fmla="*/ 423583 h 982831"/>
              <a:gd name="connsiteX6" fmla="*/ 580599 w 775391"/>
              <a:gd name="connsiteY6" fmla="*/ 250699 h 982831"/>
              <a:gd name="connsiteX7" fmla="*/ 730834 w 775391"/>
              <a:gd name="connsiteY7" fmla="*/ 393511 h 982831"/>
              <a:gd name="connsiteX8" fmla="*/ 762883 w 775391"/>
              <a:gd name="connsiteY8" fmla="*/ 646368 h 982831"/>
              <a:gd name="connsiteX9" fmla="*/ 544962 w 775391"/>
              <a:gd name="connsiteY9" fmla="*/ 921750 h 982831"/>
              <a:gd name="connsiteX10" fmla="*/ 295590 w 775391"/>
              <a:gd name="connsiteY10" fmla="*/ 982493 h 982831"/>
              <a:gd name="connsiteX11" fmla="*/ 81143 w 775391"/>
              <a:gd name="connsiteY11" fmla="*/ 908751 h 982831"/>
              <a:gd name="connsiteX12" fmla="*/ 458 w 775391"/>
              <a:gd name="connsiteY12" fmla="*/ 695672 h 982831"/>
              <a:gd name="connsiteX13" fmla="*/ 61979 w 775391"/>
              <a:gd name="connsiteY13" fmla="*/ 363738 h 982831"/>
              <a:gd name="connsiteX14" fmla="*/ 311836 w 775391"/>
              <a:gd name="connsiteY14" fmla="*/ 248722 h 982831"/>
              <a:gd name="connsiteX15" fmla="*/ 217668 w 775391"/>
              <a:gd name="connsiteY15" fmla="*/ 400160 h 982831"/>
              <a:gd name="connsiteX16" fmla="*/ 241501 w 775391"/>
              <a:gd name="connsiteY16" fmla="*/ 516674 h 982831"/>
              <a:gd name="connsiteX0" fmla="*/ 241501 w 775391"/>
              <a:gd name="connsiteY0" fmla="*/ 516674 h 982831"/>
              <a:gd name="connsiteX1" fmla="*/ 367832 w 775391"/>
              <a:gd name="connsiteY1" fmla="*/ 283946 h 982831"/>
              <a:gd name="connsiteX2" fmla="*/ 366750 w 775391"/>
              <a:gd name="connsiteY2" fmla="*/ 0 h 982831"/>
              <a:gd name="connsiteX3" fmla="*/ 507460 w 775391"/>
              <a:gd name="connsiteY3" fmla="*/ 257348 h 982831"/>
              <a:gd name="connsiteX4" fmla="*/ 507460 w 775391"/>
              <a:gd name="connsiteY4" fmla="*/ 523323 h 982831"/>
              <a:gd name="connsiteX5" fmla="*/ 634873 w 775391"/>
              <a:gd name="connsiteY5" fmla="*/ 452158 h 982831"/>
              <a:gd name="connsiteX6" fmla="*/ 580599 w 775391"/>
              <a:gd name="connsiteY6" fmla="*/ 250699 h 982831"/>
              <a:gd name="connsiteX7" fmla="*/ 730834 w 775391"/>
              <a:gd name="connsiteY7" fmla="*/ 393511 h 982831"/>
              <a:gd name="connsiteX8" fmla="*/ 762883 w 775391"/>
              <a:gd name="connsiteY8" fmla="*/ 646368 h 982831"/>
              <a:gd name="connsiteX9" fmla="*/ 544962 w 775391"/>
              <a:gd name="connsiteY9" fmla="*/ 921750 h 982831"/>
              <a:gd name="connsiteX10" fmla="*/ 295590 w 775391"/>
              <a:gd name="connsiteY10" fmla="*/ 982493 h 982831"/>
              <a:gd name="connsiteX11" fmla="*/ 81143 w 775391"/>
              <a:gd name="connsiteY11" fmla="*/ 908751 h 982831"/>
              <a:gd name="connsiteX12" fmla="*/ 458 w 775391"/>
              <a:gd name="connsiteY12" fmla="*/ 695672 h 982831"/>
              <a:gd name="connsiteX13" fmla="*/ 61979 w 775391"/>
              <a:gd name="connsiteY13" fmla="*/ 363738 h 982831"/>
              <a:gd name="connsiteX14" fmla="*/ 311836 w 775391"/>
              <a:gd name="connsiteY14" fmla="*/ 248722 h 982831"/>
              <a:gd name="connsiteX15" fmla="*/ 217668 w 775391"/>
              <a:gd name="connsiteY15" fmla="*/ 400160 h 982831"/>
              <a:gd name="connsiteX16" fmla="*/ 241501 w 775391"/>
              <a:gd name="connsiteY16" fmla="*/ 516674 h 982831"/>
              <a:gd name="connsiteX0" fmla="*/ 241501 w 775391"/>
              <a:gd name="connsiteY0" fmla="*/ 516674 h 982831"/>
              <a:gd name="connsiteX1" fmla="*/ 367832 w 775391"/>
              <a:gd name="connsiteY1" fmla="*/ 283946 h 982831"/>
              <a:gd name="connsiteX2" fmla="*/ 366750 w 775391"/>
              <a:gd name="connsiteY2" fmla="*/ 0 h 982831"/>
              <a:gd name="connsiteX3" fmla="*/ 507460 w 775391"/>
              <a:gd name="connsiteY3" fmla="*/ 257348 h 982831"/>
              <a:gd name="connsiteX4" fmla="*/ 507460 w 775391"/>
              <a:gd name="connsiteY4" fmla="*/ 523323 h 982831"/>
              <a:gd name="connsiteX5" fmla="*/ 634873 w 775391"/>
              <a:gd name="connsiteY5" fmla="*/ 452158 h 982831"/>
              <a:gd name="connsiteX6" fmla="*/ 580599 w 775391"/>
              <a:gd name="connsiteY6" fmla="*/ 250699 h 982831"/>
              <a:gd name="connsiteX7" fmla="*/ 730834 w 775391"/>
              <a:gd name="connsiteY7" fmla="*/ 393511 h 982831"/>
              <a:gd name="connsiteX8" fmla="*/ 762883 w 775391"/>
              <a:gd name="connsiteY8" fmla="*/ 646368 h 982831"/>
              <a:gd name="connsiteX9" fmla="*/ 544962 w 775391"/>
              <a:gd name="connsiteY9" fmla="*/ 921750 h 982831"/>
              <a:gd name="connsiteX10" fmla="*/ 295590 w 775391"/>
              <a:gd name="connsiteY10" fmla="*/ 982493 h 982831"/>
              <a:gd name="connsiteX11" fmla="*/ 81143 w 775391"/>
              <a:gd name="connsiteY11" fmla="*/ 908751 h 982831"/>
              <a:gd name="connsiteX12" fmla="*/ 458 w 775391"/>
              <a:gd name="connsiteY12" fmla="*/ 695672 h 982831"/>
              <a:gd name="connsiteX13" fmla="*/ 61979 w 775391"/>
              <a:gd name="connsiteY13" fmla="*/ 363738 h 982831"/>
              <a:gd name="connsiteX14" fmla="*/ 311836 w 775391"/>
              <a:gd name="connsiteY14" fmla="*/ 248722 h 982831"/>
              <a:gd name="connsiteX15" fmla="*/ 217668 w 775391"/>
              <a:gd name="connsiteY15" fmla="*/ 400160 h 982831"/>
              <a:gd name="connsiteX16" fmla="*/ 241501 w 775391"/>
              <a:gd name="connsiteY16" fmla="*/ 516674 h 982831"/>
              <a:gd name="connsiteX0" fmla="*/ 241501 w 775391"/>
              <a:gd name="connsiteY0" fmla="*/ 516674 h 982831"/>
              <a:gd name="connsiteX1" fmla="*/ 367832 w 775391"/>
              <a:gd name="connsiteY1" fmla="*/ 283946 h 982831"/>
              <a:gd name="connsiteX2" fmla="*/ 366750 w 775391"/>
              <a:gd name="connsiteY2" fmla="*/ 0 h 982831"/>
              <a:gd name="connsiteX3" fmla="*/ 507460 w 775391"/>
              <a:gd name="connsiteY3" fmla="*/ 257348 h 982831"/>
              <a:gd name="connsiteX4" fmla="*/ 507460 w 775391"/>
              <a:gd name="connsiteY4" fmla="*/ 523323 h 982831"/>
              <a:gd name="connsiteX5" fmla="*/ 634873 w 775391"/>
              <a:gd name="connsiteY5" fmla="*/ 452158 h 982831"/>
              <a:gd name="connsiteX6" fmla="*/ 580599 w 775391"/>
              <a:gd name="connsiteY6" fmla="*/ 250699 h 982831"/>
              <a:gd name="connsiteX7" fmla="*/ 730834 w 775391"/>
              <a:gd name="connsiteY7" fmla="*/ 393511 h 982831"/>
              <a:gd name="connsiteX8" fmla="*/ 762883 w 775391"/>
              <a:gd name="connsiteY8" fmla="*/ 646368 h 982831"/>
              <a:gd name="connsiteX9" fmla="*/ 544962 w 775391"/>
              <a:gd name="connsiteY9" fmla="*/ 921750 h 982831"/>
              <a:gd name="connsiteX10" fmla="*/ 295590 w 775391"/>
              <a:gd name="connsiteY10" fmla="*/ 982493 h 982831"/>
              <a:gd name="connsiteX11" fmla="*/ 81143 w 775391"/>
              <a:gd name="connsiteY11" fmla="*/ 908751 h 982831"/>
              <a:gd name="connsiteX12" fmla="*/ 458 w 775391"/>
              <a:gd name="connsiteY12" fmla="*/ 695672 h 982831"/>
              <a:gd name="connsiteX13" fmla="*/ 61979 w 775391"/>
              <a:gd name="connsiteY13" fmla="*/ 363738 h 982831"/>
              <a:gd name="connsiteX14" fmla="*/ 311836 w 775391"/>
              <a:gd name="connsiteY14" fmla="*/ 248722 h 982831"/>
              <a:gd name="connsiteX15" fmla="*/ 217668 w 775391"/>
              <a:gd name="connsiteY15" fmla="*/ 400160 h 982831"/>
              <a:gd name="connsiteX16" fmla="*/ 241501 w 775391"/>
              <a:gd name="connsiteY16" fmla="*/ 516674 h 982831"/>
              <a:gd name="connsiteX0" fmla="*/ 241501 w 775391"/>
              <a:gd name="connsiteY0" fmla="*/ 516674 h 982831"/>
              <a:gd name="connsiteX1" fmla="*/ 367832 w 775391"/>
              <a:gd name="connsiteY1" fmla="*/ 283946 h 982831"/>
              <a:gd name="connsiteX2" fmla="*/ 366750 w 775391"/>
              <a:gd name="connsiteY2" fmla="*/ 0 h 982831"/>
              <a:gd name="connsiteX3" fmla="*/ 507460 w 775391"/>
              <a:gd name="connsiteY3" fmla="*/ 257348 h 982831"/>
              <a:gd name="connsiteX4" fmla="*/ 507460 w 775391"/>
              <a:gd name="connsiteY4" fmla="*/ 523323 h 982831"/>
              <a:gd name="connsiteX5" fmla="*/ 634873 w 775391"/>
              <a:gd name="connsiteY5" fmla="*/ 452158 h 982831"/>
              <a:gd name="connsiteX6" fmla="*/ 580599 w 775391"/>
              <a:gd name="connsiteY6" fmla="*/ 250699 h 982831"/>
              <a:gd name="connsiteX7" fmla="*/ 730834 w 775391"/>
              <a:gd name="connsiteY7" fmla="*/ 393511 h 982831"/>
              <a:gd name="connsiteX8" fmla="*/ 762883 w 775391"/>
              <a:gd name="connsiteY8" fmla="*/ 646368 h 982831"/>
              <a:gd name="connsiteX9" fmla="*/ 544962 w 775391"/>
              <a:gd name="connsiteY9" fmla="*/ 921750 h 982831"/>
              <a:gd name="connsiteX10" fmla="*/ 295590 w 775391"/>
              <a:gd name="connsiteY10" fmla="*/ 982493 h 982831"/>
              <a:gd name="connsiteX11" fmla="*/ 81143 w 775391"/>
              <a:gd name="connsiteY11" fmla="*/ 908751 h 982831"/>
              <a:gd name="connsiteX12" fmla="*/ 458 w 775391"/>
              <a:gd name="connsiteY12" fmla="*/ 695672 h 982831"/>
              <a:gd name="connsiteX13" fmla="*/ 61979 w 775391"/>
              <a:gd name="connsiteY13" fmla="*/ 363738 h 982831"/>
              <a:gd name="connsiteX14" fmla="*/ 311836 w 775391"/>
              <a:gd name="connsiteY14" fmla="*/ 248722 h 982831"/>
              <a:gd name="connsiteX15" fmla="*/ 217668 w 775391"/>
              <a:gd name="connsiteY15" fmla="*/ 400160 h 982831"/>
              <a:gd name="connsiteX16" fmla="*/ 241501 w 775391"/>
              <a:gd name="connsiteY16" fmla="*/ 516674 h 982831"/>
              <a:gd name="connsiteX0" fmla="*/ 241501 w 775391"/>
              <a:gd name="connsiteY0" fmla="*/ 516674 h 982831"/>
              <a:gd name="connsiteX1" fmla="*/ 367832 w 775391"/>
              <a:gd name="connsiteY1" fmla="*/ 283946 h 982831"/>
              <a:gd name="connsiteX2" fmla="*/ 366750 w 775391"/>
              <a:gd name="connsiteY2" fmla="*/ 0 h 982831"/>
              <a:gd name="connsiteX3" fmla="*/ 507460 w 775391"/>
              <a:gd name="connsiteY3" fmla="*/ 257348 h 982831"/>
              <a:gd name="connsiteX4" fmla="*/ 520160 w 775391"/>
              <a:gd name="connsiteY4" fmla="*/ 459823 h 982831"/>
              <a:gd name="connsiteX5" fmla="*/ 634873 w 775391"/>
              <a:gd name="connsiteY5" fmla="*/ 452158 h 982831"/>
              <a:gd name="connsiteX6" fmla="*/ 580599 w 775391"/>
              <a:gd name="connsiteY6" fmla="*/ 250699 h 982831"/>
              <a:gd name="connsiteX7" fmla="*/ 730834 w 775391"/>
              <a:gd name="connsiteY7" fmla="*/ 393511 h 982831"/>
              <a:gd name="connsiteX8" fmla="*/ 762883 w 775391"/>
              <a:gd name="connsiteY8" fmla="*/ 646368 h 982831"/>
              <a:gd name="connsiteX9" fmla="*/ 544962 w 775391"/>
              <a:gd name="connsiteY9" fmla="*/ 921750 h 982831"/>
              <a:gd name="connsiteX10" fmla="*/ 295590 w 775391"/>
              <a:gd name="connsiteY10" fmla="*/ 982493 h 982831"/>
              <a:gd name="connsiteX11" fmla="*/ 81143 w 775391"/>
              <a:gd name="connsiteY11" fmla="*/ 908751 h 982831"/>
              <a:gd name="connsiteX12" fmla="*/ 458 w 775391"/>
              <a:gd name="connsiteY12" fmla="*/ 695672 h 982831"/>
              <a:gd name="connsiteX13" fmla="*/ 61979 w 775391"/>
              <a:gd name="connsiteY13" fmla="*/ 363738 h 982831"/>
              <a:gd name="connsiteX14" fmla="*/ 311836 w 775391"/>
              <a:gd name="connsiteY14" fmla="*/ 248722 h 982831"/>
              <a:gd name="connsiteX15" fmla="*/ 217668 w 775391"/>
              <a:gd name="connsiteY15" fmla="*/ 400160 h 982831"/>
              <a:gd name="connsiteX16" fmla="*/ 241501 w 775391"/>
              <a:gd name="connsiteY16" fmla="*/ 516674 h 982831"/>
              <a:gd name="connsiteX0" fmla="*/ 295476 w 775391"/>
              <a:gd name="connsiteY0" fmla="*/ 440474 h 982831"/>
              <a:gd name="connsiteX1" fmla="*/ 367832 w 775391"/>
              <a:gd name="connsiteY1" fmla="*/ 283946 h 982831"/>
              <a:gd name="connsiteX2" fmla="*/ 366750 w 775391"/>
              <a:gd name="connsiteY2" fmla="*/ 0 h 982831"/>
              <a:gd name="connsiteX3" fmla="*/ 507460 w 775391"/>
              <a:gd name="connsiteY3" fmla="*/ 257348 h 982831"/>
              <a:gd name="connsiteX4" fmla="*/ 520160 w 775391"/>
              <a:gd name="connsiteY4" fmla="*/ 459823 h 982831"/>
              <a:gd name="connsiteX5" fmla="*/ 634873 w 775391"/>
              <a:gd name="connsiteY5" fmla="*/ 452158 h 982831"/>
              <a:gd name="connsiteX6" fmla="*/ 580599 w 775391"/>
              <a:gd name="connsiteY6" fmla="*/ 250699 h 982831"/>
              <a:gd name="connsiteX7" fmla="*/ 730834 w 775391"/>
              <a:gd name="connsiteY7" fmla="*/ 393511 h 982831"/>
              <a:gd name="connsiteX8" fmla="*/ 762883 w 775391"/>
              <a:gd name="connsiteY8" fmla="*/ 646368 h 982831"/>
              <a:gd name="connsiteX9" fmla="*/ 544962 w 775391"/>
              <a:gd name="connsiteY9" fmla="*/ 921750 h 982831"/>
              <a:gd name="connsiteX10" fmla="*/ 295590 w 775391"/>
              <a:gd name="connsiteY10" fmla="*/ 982493 h 982831"/>
              <a:gd name="connsiteX11" fmla="*/ 81143 w 775391"/>
              <a:gd name="connsiteY11" fmla="*/ 908751 h 982831"/>
              <a:gd name="connsiteX12" fmla="*/ 458 w 775391"/>
              <a:gd name="connsiteY12" fmla="*/ 695672 h 982831"/>
              <a:gd name="connsiteX13" fmla="*/ 61979 w 775391"/>
              <a:gd name="connsiteY13" fmla="*/ 363738 h 982831"/>
              <a:gd name="connsiteX14" fmla="*/ 311836 w 775391"/>
              <a:gd name="connsiteY14" fmla="*/ 248722 h 982831"/>
              <a:gd name="connsiteX15" fmla="*/ 217668 w 775391"/>
              <a:gd name="connsiteY15" fmla="*/ 400160 h 982831"/>
              <a:gd name="connsiteX16" fmla="*/ 295476 w 775391"/>
              <a:gd name="connsiteY16" fmla="*/ 440474 h 982831"/>
              <a:gd name="connsiteX0" fmla="*/ 295476 w 770333"/>
              <a:gd name="connsiteY0" fmla="*/ 440474 h 983095"/>
              <a:gd name="connsiteX1" fmla="*/ 367832 w 770333"/>
              <a:gd name="connsiteY1" fmla="*/ 283946 h 983095"/>
              <a:gd name="connsiteX2" fmla="*/ 366750 w 770333"/>
              <a:gd name="connsiteY2" fmla="*/ 0 h 983095"/>
              <a:gd name="connsiteX3" fmla="*/ 507460 w 770333"/>
              <a:gd name="connsiteY3" fmla="*/ 257348 h 983095"/>
              <a:gd name="connsiteX4" fmla="*/ 520160 w 770333"/>
              <a:gd name="connsiteY4" fmla="*/ 459823 h 983095"/>
              <a:gd name="connsiteX5" fmla="*/ 634873 w 770333"/>
              <a:gd name="connsiteY5" fmla="*/ 452158 h 983095"/>
              <a:gd name="connsiteX6" fmla="*/ 580599 w 770333"/>
              <a:gd name="connsiteY6" fmla="*/ 250699 h 983095"/>
              <a:gd name="connsiteX7" fmla="*/ 730834 w 770333"/>
              <a:gd name="connsiteY7" fmla="*/ 393511 h 983095"/>
              <a:gd name="connsiteX8" fmla="*/ 762883 w 770333"/>
              <a:gd name="connsiteY8" fmla="*/ 646368 h 983095"/>
              <a:gd name="connsiteX9" fmla="*/ 614812 w 770333"/>
              <a:gd name="connsiteY9" fmla="*/ 924925 h 983095"/>
              <a:gd name="connsiteX10" fmla="*/ 295590 w 770333"/>
              <a:gd name="connsiteY10" fmla="*/ 982493 h 983095"/>
              <a:gd name="connsiteX11" fmla="*/ 81143 w 770333"/>
              <a:gd name="connsiteY11" fmla="*/ 908751 h 983095"/>
              <a:gd name="connsiteX12" fmla="*/ 458 w 770333"/>
              <a:gd name="connsiteY12" fmla="*/ 695672 h 983095"/>
              <a:gd name="connsiteX13" fmla="*/ 61979 w 770333"/>
              <a:gd name="connsiteY13" fmla="*/ 363738 h 983095"/>
              <a:gd name="connsiteX14" fmla="*/ 311836 w 770333"/>
              <a:gd name="connsiteY14" fmla="*/ 248722 h 983095"/>
              <a:gd name="connsiteX15" fmla="*/ 217668 w 770333"/>
              <a:gd name="connsiteY15" fmla="*/ 400160 h 983095"/>
              <a:gd name="connsiteX16" fmla="*/ 295476 w 770333"/>
              <a:gd name="connsiteY16" fmla="*/ 440474 h 983095"/>
              <a:gd name="connsiteX0" fmla="*/ 295476 w 770333"/>
              <a:gd name="connsiteY0" fmla="*/ 440474 h 986156"/>
              <a:gd name="connsiteX1" fmla="*/ 367832 w 770333"/>
              <a:gd name="connsiteY1" fmla="*/ 283946 h 986156"/>
              <a:gd name="connsiteX2" fmla="*/ 366750 w 770333"/>
              <a:gd name="connsiteY2" fmla="*/ 0 h 986156"/>
              <a:gd name="connsiteX3" fmla="*/ 507460 w 770333"/>
              <a:gd name="connsiteY3" fmla="*/ 257348 h 986156"/>
              <a:gd name="connsiteX4" fmla="*/ 520160 w 770333"/>
              <a:gd name="connsiteY4" fmla="*/ 459823 h 986156"/>
              <a:gd name="connsiteX5" fmla="*/ 634873 w 770333"/>
              <a:gd name="connsiteY5" fmla="*/ 452158 h 986156"/>
              <a:gd name="connsiteX6" fmla="*/ 580599 w 770333"/>
              <a:gd name="connsiteY6" fmla="*/ 250699 h 986156"/>
              <a:gd name="connsiteX7" fmla="*/ 730834 w 770333"/>
              <a:gd name="connsiteY7" fmla="*/ 393511 h 986156"/>
              <a:gd name="connsiteX8" fmla="*/ 762883 w 770333"/>
              <a:gd name="connsiteY8" fmla="*/ 646368 h 986156"/>
              <a:gd name="connsiteX9" fmla="*/ 614812 w 770333"/>
              <a:gd name="connsiteY9" fmla="*/ 924925 h 986156"/>
              <a:gd name="connsiteX10" fmla="*/ 368615 w 770333"/>
              <a:gd name="connsiteY10" fmla="*/ 985668 h 986156"/>
              <a:gd name="connsiteX11" fmla="*/ 81143 w 770333"/>
              <a:gd name="connsiteY11" fmla="*/ 908751 h 986156"/>
              <a:gd name="connsiteX12" fmla="*/ 458 w 770333"/>
              <a:gd name="connsiteY12" fmla="*/ 695672 h 986156"/>
              <a:gd name="connsiteX13" fmla="*/ 61979 w 770333"/>
              <a:gd name="connsiteY13" fmla="*/ 363738 h 986156"/>
              <a:gd name="connsiteX14" fmla="*/ 311836 w 770333"/>
              <a:gd name="connsiteY14" fmla="*/ 248722 h 986156"/>
              <a:gd name="connsiteX15" fmla="*/ 217668 w 770333"/>
              <a:gd name="connsiteY15" fmla="*/ 400160 h 986156"/>
              <a:gd name="connsiteX16" fmla="*/ 295476 w 770333"/>
              <a:gd name="connsiteY16" fmla="*/ 440474 h 986156"/>
              <a:gd name="connsiteX0" fmla="*/ 298707 w 773564"/>
              <a:gd name="connsiteY0" fmla="*/ 440474 h 986177"/>
              <a:gd name="connsiteX1" fmla="*/ 371063 w 773564"/>
              <a:gd name="connsiteY1" fmla="*/ 283946 h 986177"/>
              <a:gd name="connsiteX2" fmla="*/ 369981 w 773564"/>
              <a:gd name="connsiteY2" fmla="*/ 0 h 986177"/>
              <a:gd name="connsiteX3" fmla="*/ 510691 w 773564"/>
              <a:gd name="connsiteY3" fmla="*/ 257348 h 986177"/>
              <a:gd name="connsiteX4" fmla="*/ 523391 w 773564"/>
              <a:gd name="connsiteY4" fmla="*/ 459823 h 986177"/>
              <a:gd name="connsiteX5" fmla="*/ 638104 w 773564"/>
              <a:gd name="connsiteY5" fmla="*/ 452158 h 986177"/>
              <a:gd name="connsiteX6" fmla="*/ 583830 w 773564"/>
              <a:gd name="connsiteY6" fmla="*/ 250699 h 986177"/>
              <a:gd name="connsiteX7" fmla="*/ 734065 w 773564"/>
              <a:gd name="connsiteY7" fmla="*/ 393511 h 986177"/>
              <a:gd name="connsiteX8" fmla="*/ 766114 w 773564"/>
              <a:gd name="connsiteY8" fmla="*/ 646368 h 986177"/>
              <a:gd name="connsiteX9" fmla="*/ 618043 w 773564"/>
              <a:gd name="connsiteY9" fmla="*/ 924925 h 986177"/>
              <a:gd name="connsiteX10" fmla="*/ 371846 w 773564"/>
              <a:gd name="connsiteY10" fmla="*/ 985668 h 986177"/>
              <a:gd name="connsiteX11" fmla="*/ 144699 w 773564"/>
              <a:gd name="connsiteY11" fmla="*/ 937326 h 986177"/>
              <a:gd name="connsiteX12" fmla="*/ 3689 w 773564"/>
              <a:gd name="connsiteY12" fmla="*/ 695672 h 986177"/>
              <a:gd name="connsiteX13" fmla="*/ 65210 w 773564"/>
              <a:gd name="connsiteY13" fmla="*/ 363738 h 986177"/>
              <a:gd name="connsiteX14" fmla="*/ 315067 w 773564"/>
              <a:gd name="connsiteY14" fmla="*/ 248722 h 986177"/>
              <a:gd name="connsiteX15" fmla="*/ 220899 w 773564"/>
              <a:gd name="connsiteY15" fmla="*/ 400160 h 986177"/>
              <a:gd name="connsiteX16" fmla="*/ 298707 w 773564"/>
              <a:gd name="connsiteY16" fmla="*/ 440474 h 986177"/>
              <a:gd name="connsiteX0" fmla="*/ 298707 w 773564"/>
              <a:gd name="connsiteY0" fmla="*/ 440474 h 986177"/>
              <a:gd name="connsiteX1" fmla="*/ 371063 w 773564"/>
              <a:gd name="connsiteY1" fmla="*/ 283946 h 986177"/>
              <a:gd name="connsiteX2" fmla="*/ 369981 w 773564"/>
              <a:gd name="connsiteY2" fmla="*/ 0 h 986177"/>
              <a:gd name="connsiteX3" fmla="*/ 510691 w 773564"/>
              <a:gd name="connsiteY3" fmla="*/ 257348 h 986177"/>
              <a:gd name="connsiteX4" fmla="*/ 523391 w 773564"/>
              <a:gd name="connsiteY4" fmla="*/ 459823 h 986177"/>
              <a:gd name="connsiteX5" fmla="*/ 638104 w 773564"/>
              <a:gd name="connsiteY5" fmla="*/ 452158 h 986177"/>
              <a:gd name="connsiteX6" fmla="*/ 583830 w 773564"/>
              <a:gd name="connsiteY6" fmla="*/ 250699 h 986177"/>
              <a:gd name="connsiteX7" fmla="*/ 734065 w 773564"/>
              <a:gd name="connsiteY7" fmla="*/ 393511 h 986177"/>
              <a:gd name="connsiteX8" fmla="*/ 766114 w 773564"/>
              <a:gd name="connsiteY8" fmla="*/ 646368 h 986177"/>
              <a:gd name="connsiteX9" fmla="*/ 618043 w 773564"/>
              <a:gd name="connsiteY9" fmla="*/ 924925 h 986177"/>
              <a:gd name="connsiteX10" fmla="*/ 381371 w 773564"/>
              <a:gd name="connsiteY10" fmla="*/ 985668 h 986177"/>
              <a:gd name="connsiteX11" fmla="*/ 144699 w 773564"/>
              <a:gd name="connsiteY11" fmla="*/ 937326 h 986177"/>
              <a:gd name="connsiteX12" fmla="*/ 3689 w 773564"/>
              <a:gd name="connsiteY12" fmla="*/ 695672 h 986177"/>
              <a:gd name="connsiteX13" fmla="*/ 65210 w 773564"/>
              <a:gd name="connsiteY13" fmla="*/ 363738 h 986177"/>
              <a:gd name="connsiteX14" fmla="*/ 315067 w 773564"/>
              <a:gd name="connsiteY14" fmla="*/ 248722 h 986177"/>
              <a:gd name="connsiteX15" fmla="*/ 220899 w 773564"/>
              <a:gd name="connsiteY15" fmla="*/ 400160 h 986177"/>
              <a:gd name="connsiteX16" fmla="*/ 298707 w 773564"/>
              <a:gd name="connsiteY16" fmla="*/ 440474 h 986177"/>
              <a:gd name="connsiteX0" fmla="*/ 298707 w 773564"/>
              <a:gd name="connsiteY0" fmla="*/ 437299 h 983002"/>
              <a:gd name="connsiteX1" fmla="*/ 371063 w 773564"/>
              <a:gd name="connsiteY1" fmla="*/ 280771 h 983002"/>
              <a:gd name="connsiteX2" fmla="*/ 325531 w 773564"/>
              <a:gd name="connsiteY2" fmla="*/ 0 h 983002"/>
              <a:gd name="connsiteX3" fmla="*/ 510691 w 773564"/>
              <a:gd name="connsiteY3" fmla="*/ 254173 h 983002"/>
              <a:gd name="connsiteX4" fmla="*/ 523391 w 773564"/>
              <a:gd name="connsiteY4" fmla="*/ 456648 h 983002"/>
              <a:gd name="connsiteX5" fmla="*/ 638104 w 773564"/>
              <a:gd name="connsiteY5" fmla="*/ 448983 h 983002"/>
              <a:gd name="connsiteX6" fmla="*/ 583830 w 773564"/>
              <a:gd name="connsiteY6" fmla="*/ 247524 h 983002"/>
              <a:gd name="connsiteX7" fmla="*/ 734065 w 773564"/>
              <a:gd name="connsiteY7" fmla="*/ 390336 h 983002"/>
              <a:gd name="connsiteX8" fmla="*/ 766114 w 773564"/>
              <a:gd name="connsiteY8" fmla="*/ 643193 h 983002"/>
              <a:gd name="connsiteX9" fmla="*/ 618043 w 773564"/>
              <a:gd name="connsiteY9" fmla="*/ 921750 h 983002"/>
              <a:gd name="connsiteX10" fmla="*/ 381371 w 773564"/>
              <a:gd name="connsiteY10" fmla="*/ 982493 h 983002"/>
              <a:gd name="connsiteX11" fmla="*/ 144699 w 773564"/>
              <a:gd name="connsiteY11" fmla="*/ 934151 h 983002"/>
              <a:gd name="connsiteX12" fmla="*/ 3689 w 773564"/>
              <a:gd name="connsiteY12" fmla="*/ 692497 h 983002"/>
              <a:gd name="connsiteX13" fmla="*/ 65210 w 773564"/>
              <a:gd name="connsiteY13" fmla="*/ 360563 h 983002"/>
              <a:gd name="connsiteX14" fmla="*/ 315067 w 773564"/>
              <a:gd name="connsiteY14" fmla="*/ 245547 h 983002"/>
              <a:gd name="connsiteX15" fmla="*/ 220899 w 773564"/>
              <a:gd name="connsiteY15" fmla="*/ 396985 h 983002"/>
              <a:gd name="connsiteX16" fmla="*/ 298707 w 773564"/>
              <a:gd name="connsiteY16" fmla="*/ 437299 h 983002"/>
              <a:gd name="connsiteX0" fmla="*/ 298707 w 773564"/>
              <a:gd name="connsiteY0" fmla="*/ 437299 h 983002"/>
              <a:gd name="connsiteX1" fmla="*/ 371063 w 773564"/>
              <a:gd name="connsiteY1" fmla="*/ 280771 h 983002"/>
              <a:gd name="connsiteX2" fmla="*/ 325531 w 773564"/>
              <a:gd name="connsiteY2" fmla="*/ 0 h 983002"/>
              <a:gd name="connsiteX3" fmla="*/ 510691 w 773564"/>
              <a:gd name="connsiteY3" fmla="*/ 254173 h 983002"/>
              <a:gd name="connsiteX4" fmla="*/ 523391 w 773564"/>
              <a:gd name="connsiteY4" fmla="*/ 456648 h 983002"/>
              <a:gd name="connsiteX5" fmla="*/ 638104 w 773564"/>
              <a:gd name="connsiteY5" fmla="*/ 448983 h 983002"/>
              <a:gd name="connsiteX6" fmla="*/ 583830 w 773564"/>
              <a:gd name="connsiteY6" fmla="*/ 247524 h 983002"/>
              <a:gd name="connsiteX7" fmla="*/ 734065 w 773564"/>
              <a:gd name="connsiteY7" fmla="*/ 390336 h 983002"/>
              <a:gd name="connsiteX8" fmla="*/ 766114 w 773564"/>
              <a:gd name="connsiteY8" fmla="*/ 643193 h 983002"/>
              <a:gd name="connsiteX9" fmla="*/ 618043 w 773564"/>
              <a:gd name="connsiteY9" fmla="*/ 921750 h 983002"/>
              <a:gd name="connsiteX10" fmla="*/ 381371 w 773564"/>
              <a:gd name="connsiteY10" fmla="*/ 982493 h 983002"/>
              <a:gd name="connsiteX11" fmla="*/ 144699 w 773564"/>
              <a:gd name="connsiteY11" fmla="*/ 934151 h 983002"/>
              <a:gd name="connsiteX12" fmla="*/ 3689 w 773564"/>
              <a:gd name="connsiteY12" fmla="*/ 692497 h 983002"/>
              <a:gd name="connsiteX13" fmla="*/ 65210 w 773564"/>
              <a:gd name="connsiteY13" fmla="*/ 360563 h 983002"/>
              <a:gd name="connsiteX14" fmla="*/ 315067 w 773564"/>
              <a:gd name="connsiteY14" fmla="*/ 245547 h 983002"/>
              <a:gd name="connsiteX15" fmla="*/ 220899 w 773564"/>
              <a:gd name="connsiteY15" fmla="*/ 396985 h 983002"/>
              <a:gd name="connsiteX16" fmla="*/ 298707 w 773564"/>
              <a:gd name="connsiteY16" fmla="*/ 437299 h 983002"/>
              <a:gd name="connsiteX0" fmla="*/ 298707 w 773564"/>
              <a:gd name="connsiteY0" fmla="*/ 437299 h 983002"/>
              <a:gd name="connsiteX1" fmla="*/ 371063 w 773564"/>
              <a:gd name="connsiteY1" fmla="*/ 280771 h 983002"/>
              <a:gd name="connsiteX2" fmla="*/ 325531 w 773564"/>
              <a:gd name="connsiteY2" fmla="*/ 0 h 983002"/>
              <a:gd name="connsiteX3" fmla="*/ 510691 w 773564"/>
              <a:gd name="connsiteY3" fmla="*/ 254173 h 983002"/>
              <a:gd name="connsiteX4" fmla="*/ 523391 w 773564"/>
              <a:gd name="connsiteY4" fmla="*/ 456648 h 983002"/>
              <a:gd name="connsiteX5" fmla="*/ 638104 w 773564"/>
              <a:gd name="connsiteY5" fmla="*/ 448983 h 983002"/>
              <a:gd name="connsiteX6" fmla="*/ 583830 w 773564"/>
              <a:gd name="connsiteY6" fmla="*/ 247524 h 983002"/>
              <a:gd name="connsiteX7" fmla="*/ 734065 w 773564"/>
              <a:gd name="connsiteY7" fmla="*/ 390336 h 983002"/>
              <a:gd name="connsiteX8" fmla="*/ 766114 w 773564"/>
              <a:gd name="connsiteY8" fmla="*/ 643193 h 983002"/>
              <a:gd name="connsiteX9" fmla="*/ 618043 w 773564"/>
              <a:gd name="connsiteY9" fmla="*/ 921750 h 983002"/>
              <a:gd name="connsiteX10" fmla="*/ 381371 w 773564"/>
              <a:gd name="connsiteY10" fmla="*/ 982493 h 983002"/>
              <a:gd name="connsiteX11" fmla="*/ 144699 w 773564"/>
              <a:gd name="connsiteY11" fmla="*/ 934151 h 983002"/>
              <a:gd name="connsiteX12" fmla="*/ 3689 w 773564"/>
              <a:gd name="connsiteY12" fmla="*/ 692497 h 983002"/>
              <a:gd name="connsiteX13" fmla="*/ 65210 w 773564"/>
              <a:gd name="connsiteY13" fmla="*/ 360563 h 983002"/>
              <a:gd name="connsiteX14" fmla="*/ 315067 w 773564"/>
              <a:gd name="connsiteY14" fmla="*/ 245547 h 983002"/>
              <a:gd name="connsiteX15" fmla="*/ 220899 w 773564"/>
              <a:gd name="connsiteY15" fmla="*/ 396985 h 983002"/>
              <a:gd name="connsiteX16" fmla="*/ 298707 w 773564"/>
              <a:gd name="connsiteY16" fmla="*/ 437299 h 983002"/>
              <a:gd name="connsiteX0" fmla="*/ 298707 w 773564"/>
              <a:gd name="connsiteY0" fmla="*/ 437299 h 983002"/>
              <a:gd name="connsiteX1" fmla="*/ 371063 w 773564"/>
              <a:gd name="connsiteY1" fmla="*/ 280771 h 983002"/>
              <a:gd name="connsiteX2" fmla="*/ 325531 w 773564"/>
              <a:gd name="connsiteY2" fmla="*/ 0 h 983002"/>
              <a:gd name="connsiteX3" fmla="*/ 510691 w 773564"/>
              <a:gd name="connsiteY3" fmla="*/ 254173 h 983002"/>
              <a:gd name="connsiteX4" fmla="*/ 523391 w 773564"/>
              <a:gd name="connsiteY4" fmla="*/ 456648 h 983002"/>
              <a:gd name="connsiteX5" fmla="*/ 638104 w 773564"/>
              <a:gd name="connsiteY5" fmla="*/ 448983 h 983002"/>
              <a:gd name="connsiteX6" fmla="*/ 583830 w 773564"/>
              <a:gd name="connsiteY6" fmla="*/ 247524 h 983002"/>
              <a:gd name="connsiteX7" fmla="*/ 734065 w 773564"/>
              <a:gd name="connsiteY7" fmla="*/ 390336 h 983002"/>
              <a:gd name="connsiteX8" fmla="*/ 766114 w 773564"/>
              <a:gd name="connsiteY8" fmla="*/ 643193 h 983002"/>
              <a:gd name="connsiteX9" fmla="*/ 618043 w 773564"/>
              <a:gd name="connsiteY9" fmla="*/ 921750 h 983002"/>
              <a:gd name="connsiteX10" fmla="*/ 381371 w 773564"/>
              <a:gd name="connsiteY10" fmla="*/ 982493 h 983002"/>
              <a:gd name="connsiteX11" fmla="*/ 144699 w 773564"/>
              <a:gd name="connsiteY11" fmla="*/ 934151 h 983002"/>
              <a:gd name="connsiteX12" fmla="*/ 3689 w 773564"/>
              <a:gd name="connsiteY12" fmla="*/ 692497 h 983002"/>
              <a:gd name="connsiteX13" fmla="*/ 65210 w 773564"/>
              <a:gd name="connsiteY13" fmla="*/ 360563 h 983002"/>
              <a:gd name="connsiteX14" fmla="*/ 315067 w 773564"/>
              <a:gd name="connsiteY14" fmla="*/ 245547 h 983002"/>
              <a:gd name="connsiteX15" fmla="*/ 220899 w 773564"/>
              <a:gd name="connsiteY15" fmla="*/ 396985 h 983002"/>
              <a:gd name="connsiteX16" fmla="*/ 206751 w 773564"/>
              <a:gd name="connsiteY16" fmla="*/ 492874 h 983002"/>
              <a:gd name="connsiteX17" fmla="*/ 298707 w 773564"/>
              <a:gd name="connsiteY17" fmla="*/ 437299 h 983002"/>
              <a:gd name="connsiteX0" fmla="*/ 298707 w 773564"/>
              <a:gd name="connsiteY0" fmla="*/ 437299 h 983002"/>
              <a:gd name="connsiteX1" fmla="*/ 371063 w 773564"/>
              <a:gd name="connsiteY1" fmla="*/ 280771 h 983002"/>
              <a:gd name="connsiteX2" fmla="*/ 325531 w 773564"/>
              <a:gd name="connsiteY2" fmla="*/ 0 h 983002"/>
              <a:gd name="connsiteX3" fmla="*/ 510691 w 773564"/>
              <a:gd name="connsiteY3" fmla="*/ 254173 h 983002"/>
              <a:gd name="connsiteX4" fmla="*/ 523391 w 773564"/>
              <a:gd name="connsiteY4" fmla="*/ 456648 h 983002"/>
              <a:gd name="connsiteX5" fmla="*/ 638104 w 773564"/>
              <a:gd name="connsiteY5" fmla="*/ 448983 h 983002"/>
              <a:gd name="connsiteX6" fmla="*/ 583830 w 773564"/>
              <a:gd name="connsiteY6" fmla="*/ 247524 h 983002"/>
              <a:gd name="connsiteX7" fmla="*/ 734065 w 773564"/>
              <a:gd name="connsiteY7" fmla="*/ 390336 h 983002"/>
              <a:gd name="connsiteX8" fmla="*/ 766114 w 773564"/>
              <a:gd name="connsiteY8" fmla="*/ 643193 h 983002"/>
              <a:gd name="connsiteX9" fmla="*/ 618043 w 773564"/>
              <a:gd name="connsiteY9" fmla="*/ 921750 h 983002"/>
              <a:gd name="connsiteX10" fmla="*/ 381371 w 773564"/>
              <a:gd name="connsiteY10" fmla="*/ 982493 h 983002"/>
              <a:gd name="connsiteX11" fmla="*/ 144699 w 773564"/>
              <a:gd name="connsiteY11" fmla="*/ 934151 h 983002"/>
              <a:gd name="connsiteX12" fmla="*/ 3689 w 773564"/>
              <a:gd name="connsiteY12" fmla="*/ 692497 h 983002"/>
              <a:gd name="connsiteX13" fmla="*/ 65210 w 773564"/>
              <a:gd name="connsiteY13" fmla="*/ 360563 h 983002"/>
              <a:gd name="connsiteX14" fmla="*/ 315067 w 773564"/>
              <a:gd name="connsiteY14" fmla="*/ 245547 h 983002"/>
              <a:gd name="connsiteX15" fmla="*/ 220899 w 773564"/>
              <a:gd name="connsiteY15" fmla="*/ 396985 h 983002"/>
              <a:gd name="connsiteX16" fmla="*/ 206751 w 773564"/>
              <a:gd name="connsiteY16" fmla="*/ 492874 h 983002"/>
              <a:gd name="connsiteX17" fmla="*/ 298707 w 773564"/>
              <a:gd name="connsiteY17" fmla="*/ 437299 h 983002"/>
              <a:gd name="connsiteX0" fmla="*/ 298707 w 773564"/>
              <a:gd name="connsiteY0" fmla="*/ 437299 h 983002"/>
              <a:gd name="connsiteX1" fmla="*/ 371063 w 773564"/>
              <a:gd name="connsiteY1" fmla="*/ 280771 h 983002"/>
              <a:gd name="connsiteX2" fmla="*/ 325531 w 773564"/>
              <a:gd name="connsiteY2" fmla="*/ 0 h 983002"/>
              <a:gd name="connsiteX3" fmla="*/ 510691 w 773564"/>
              <a:gd name="connsiteY3" fmla="*/ 254173 h 983002"/>
              <a:gd name="connsiteX4" fmla="*/ 523391 w 773564"/>
              <a:gd name="connsiteY4" fmla="*/ 456648 h 983002"/>
              <a:gd name="connsiteX5" fmla="*/ 638104 w 773564"/>
              <a:gd name="connsiteY5" fmla="*/ 448983 h 983002"/>
              <a:gd name="connsiteX6" fmla="*/ 583830 w 773564"/>
              <a:gd name="connsiteY6" fmla="*/ 247524 h 983002"/>
              <a:gd name="connsiteX7" fmla="*/ 734065 w 773564"/>
              <a:gd name="connsiteY7" fmla="*/ 390336 h 983002"/>
              <a:gd name="connsiteX8" fmla="*/ 766114 w 773564"/>
              <a:gd name="connsiteY8" fmla="*/ 643193 h 983002"/>
              <a:gd name="connsiteX9" fmla="*/ 618043 w 773564"/>
              <a:gd name="connsiteY9" fmla="*/ 921750 h 983002"/>
              <a:gd name="connsiteX10" fmla="*/ 381371 w 773564"/>
              <a:gd name="connsiteY10" fmla="*/ 982493 h 983002"/>
              <a:gd name="connsiteX11" fmla="*/ 144699 w 773564"/>
              <a:gd name="connsiteY11" fmla="*/ 934151 h 983002"/>
              <a:gd name="connsiteX12" fmla="*/ 3689 w 773564"/>
              <a:gd name="connsiteY12" fmla="*/ 692497 h 983002"/>
              <a:gd name="connsiteX13" fmla="*/ 65210 w 773564"/>
              <a:gd name="connsiteY13" fmla="*/ 360563 h 983002"/>
              <a:gd name="connsiteX14" fmla="*/ 315067 w 773564"/>
              <a:gd name="connsiteY14" fmla="*/ 245547 h 983002"/>
              <a:gd name="connsiteX15" fmla="*/ 220899 w 773564"/>
              <a:gd name="connsiteY15" fmla="*/ 396985 h 983002"/>
              <a:gd name="connsiteX16" fmla="*/ 206751 w 773564"/>
              <a:gd name="connsiteY16" fmla="*/ 492874 h 983002"/>
              <a:gd name="connsiteX17" fmla="*/ 298707 w 773564"/>
              <a:gd name="connsiteY17" fmla="*/ 437299 h 983002"/>
              <a:gd name="connsiteX0" fmla="*/ 298707 w 773564"/>
              <a:gd name="connsiteY0" fmla="*/ 437299 h 983002"/>
              <a:gd name="connsiteX1" fmla="*/ 371063 w 773564"/>
              <a:gd name="connsiteY1" fmla="*/ 280771 h 983002"/>
              <a:gd name="connsiteX2" fmla="*/ 325531 w 773564"/>
              <a:gd name="connsiteY2" fmla="*/ 0 h 983002"/>
              <a:gd name="connsiteX3" fmla="*/ 510691 w 773564"/>
              <a:gd name="connsiteY3" fmla="*/ 254173 h 983002"/>
              <a:gd name="connsiteX4" fmla="*/ 523391 w 773564"/>
              <a:gd name="connsiteY4" fmla="*/ 456648 h 983002"/>
              <a:gd name="connsiteX5" fmla="*/ 638104 w 773564"/>
              <a:gd name="connsiteY5" fmla="*/ 448983 h 983002"/>
              <a:gd name="connsiteX6" fmla="*/ 583830 w 773564"/>
              <a:gd name="connsiteY6" fmla="*/ 247524 h 983002"/>
              <a:gd name="connsiteX7" fmla="*/ 734065 w 773564"/>
              <a:gd name="connsiteY7" fmla="*/ 390336 h 983002"/>
              <a:gd name="connsiteX8" fmla="*/ 766114 w 773564"/>
              <a:gd name="connsiteY8" fmla="*/ 643193 h 983002"/>
              <a:gd name="connsiteX9" fmla="*/ 618043 w 773564"/>
              <a:gd name="connsiteY9" fmla="*/ 921750 h 983002"/>
              <a:gd name="connsiteX10" fmla="*/ 381371 w 773564"/>
              <a:gd name="connsiteY10" fmla="*/ 982493 h 983002"/>
              <a:gd name="connsiteX11" fmla="*/ 144699 w 773564"/>
              <a:gd name="connsiteY11" fmla="*/ 934151 h 983002"/>
              <a:gd name="connsiteX12" fmla="*/ 3689 w 773564"/>
              <a:gd name="connsiteY12" fmla="*/ 692497 h 983002"/>
              <a:gd name="connsiteX13" fmla="*/ 65210 w 773564"/>
              <a:gd name="connsiteY13" fmla="*/ 360563 h 983002"/>
              <a:gd name="connsiteX14" fmla="*/ 315067 w 773564"/>
              <a:gd name="connsiteY14" fmla="*/ 245547 h 983002"/>
              <a:gd name="connsiteX15" fmla="*/ 220899 w 773564"/>
              <a:gd name="connsiteY15" fmla="*/ 396985 h 983002"/>
              <a:gd name="connsiteX16" fmla="*/ 219451 w 773564"/>
              <a:gd name="connsiteY16" fmla="*/ 486524 h 983002"/>
              <a:gd name="connsiteX17" fmla="*/ 298707 w 773564"/>
              <a:gd name="connsiteY17" fmla="*/ 437299 h 983002"/>
              <a:gd name="connsiteX0" fmla="*/ 298707 w 773564"/>
              <a:gd name="connsiteY0" fmla="*/ 437299 h 983002"/>
              <a:gd name="connsiteX1" fmla="*/ 371063 w 773564"/>
              <a:gd name="connsiteY1" fmla="*/ 280771 h 983002"/>
              <a:gd name="connsiteX2" fmla="*/ 325531 w 773564"/>
              <a:gd name="connsiteY2" fmla="*/ 0 h 983002"/>
              <a:gd name="connsiteX3" fmla="*/ 510691 w 773564"/>
              <a:gd name="connsiteY3" fmla="*/ 254173 h 983002"/>
              <a:gd name="connsiteX4" fmla="*/ 523391 w 773564"/>
              <a:gd name="connsiteY4" fmla="*/ 456648 h 983002"/>
              <a:gd name="connsiteX5" fmla="*/ 638104 w 773564"/>
              <a:gd name="connsiteY5" fmla="*/ 448983 h 983002"/>
              <a:gd name="connsiteX6" fmla="*/ 583830 w 773564"/>
              <a:gd name="connsiteY6" fmla="*/ 247524 h 983002"/>
              <a:gd name="connsiteX7" fmla="*/ 734065 w 773564"/>
              <a:gd name="connsiteY7" fmla="*/ 390336 h 983002"/>
              <a:gd name="connsiteX8" fmla="*/ 766114 w 773564"/>
              <a:gd name="connsiteY8" fmla="*/ 643193 h 983002"/>
              <a:gd name="connsiteX9" fmla="*/ 618043 w 773564"/>
              <a:gd name="connsiteY9" fmla="*/ 921750 h 983002"/>
              <a:gd name="connsiteX10" fmla="*/ 381371 w 773564"/>
              <a:gd name="connsiteY10" fmla="*/ 982493 h 983002"/>
              <a:gd name="connsiteX11" fmla="*/ 144699 w 773564"/>
              <a:gd name="connsiteY11" fmla="*/ 934151 h 983002"/>
              <a:gd name="connsiteX12" fmla="*/ 3689 w 773564"/>
              <a:gd name="connsiteY12" fmla="*/ 692497 h 983002"/>
              <a:gd name="connsiteX13" fmla="*/ 65210 w 773564"/>
              <a:gd name="connsiteY13" fmla="*/ 360563 h 983002"/>
              <a:gd name="connsiteX14" fmla="*/ 315067 w 773564"/>
              <a:gd name="connsiteY14" fmla="*/ 245547 h 983002"/>
              <a:gd name="connsiteX15" fmla="*/ 220899 w 773564"/>
              <a:gd name="connsiteY15" fmla="*/ 396985 h 983002"/>
              <a:gd name="connsiteX16" fmla="*/ 219451 w 773564"/>
              <a:gd name="connsiteY16" fmla="*/ 486524 h 983002"/>
              <a:gd name="connsiteX17" fmla="*/ 298707 w 773564"/>
              <a:gd name="connsiteY17" fmla="*/ 437299 h 983002"/>
              <a:gd name="connsiteX0" fmla="*/ 298707 w 773564"/>
              <a:gd name="connsiteY0" fmla="*/ 437299 h 983002"/>
              <a:gd name="connsiteX1" fmla="*/ 371063 w 773564"/>
              <a:gd name="connsiteY1" fmla="*/ 280771 h 983002"/>
              <a:gd name="connsiteX2" fmla="*/ 325531 w 773564"/>
              <a:gd name="connsiteY2" fmla="*/ 0 h 983002"/>
              <a:gd name="connsiteX3" fmla="*/ 510691 w 773564"/>
              <a:gd name="connsiteY3" fmla="*/ 254173 h 983002"/>
              <a:gd name="connsiteX4" fmla="*/ 523391 w 773564"/>
              <a:gd name="connsiteY4" fmla="*/ 456648 h 983002"/>
              <a:gd name="connsiteX5" fmla="*/ 638104 w 773564"/>
              <a:gd name="connsiteY5" fmla="*/ 448983 h 983002"/>
              <a:gd name="connsiteX6" fmla="*/ 583830 w 773564"/>
              <a:gd name="connsiteY6" fmla="*/ 247524 h 983002"/>
              <a:gd name="connsiteX7" fmla="*/ 734065 w 773564"/>
              <a:gd name="connsiteY7" fmla="*/ 390336 h 983002"/>
              <a:gd name="connsiteX8" fmla="*/ 766114 w 773564"/>
              <a:gd name="connsiteY8" fmla="*/ 643193 h 983002"/>
              <a:gd name="connsiteX9" fmla="*/ 618043 w 773564"/>
              <a:gd name="connsiteY9" fmla="*/ 921750 h 983002"/>
              <a:gd name="connsiteX10" fmla="*/ 381371 w 773564"/>
              <a:gd name="connsiteY10" fmla="*/ 982493 h 983002"/>
              <a:gd name="connsiteX11" fmla="*/ 144699 w 773564"/>
              <a:gd name="connsiteY11" fmla="*/ 934151 h 983002"/>
              <a:gd name="connsiteX12" fmla="*/ 3689 w 773564"/>
              <a:gd name="connsiteY12" fmla="*/ 692497 h 983002"/>
              <a:gd name="connsiteX13" fmla="*/ 65210 w 773564"/>
              <a:gd name="connsiteY13" fmla="*/ 360563 h 983002"/>
              <a:gd name="connsiteX14" fmla="*/ 315067 w 773564"/>
              <a:gd name="connsiteY14" fmla="*/ 245547 h 983002"/>
              <a:gd name="connsiteX15" fmla="*/ 220899 w 773564"/>
              <a:gd name="connsiteY15" fmla="*/ 396985 h 983002"/>
              <a:gd name="connsiteX16" fmla="*/ 219451 w 773564"/>
              <a:gd name="connsiteY16" fmla="*/ 486524 h 983002"/>
              <a:gd name="connsiteX17" fmla="*/ 298707 w 773564"/>
              <a:gd name="connsiteY17" fmla="*/ 437299 h 983002"/>
              <a:gd name="connsiteX0" fmla="*/ 298707 w 773564"/>
              <a:gd name="connsiteY0" fmla="*/ 437299 h 983002"/>
              <a:gd name="connsiteX1" fmla="*/ 371063 w 773564"/>
              <a:gd name="connsiteY1" fmla="*/ 280771 h 983002"/>
              <a:gd name="connsiteX2" fmla="*/ 325531 w 773564"/>
              <a:gd name="connsiteY2" fmla="*/ 0 h 983002"/>
              <a:gd name="connsiteX3" fmla="*/ 510691 w 773564"/>
              <a:gd name="connsiteY3" fmla="*/ 254173 h 983002"/>
              <a:gd name="connsiteX4" fmla="*/ 523391 w 773564"/>
              <a:gd name="connsiteY4" fmla="*/ 456648 h 983002"/>
              <a:gd name="connsiteX5" fmla="*/ 638104 w 773564"/>
              <a:gd name="connsiteY5" fmla="*/ 448983 h 983002"/>
              <a:gd name="connsiteX6" fmla="*/ 583830 w 773564"/>
              <a:gd name="connsiteY6" fmla="*/ 247524 h 983002"/>
              <a:gd name="connsiteX7" fmla="*/ 734065 w 773564"/>
              <a:gd name="connsiteY7" fmla="*/ 390336 h 983002"/>
              <a:gd name="connsiteX8" fmla="*/ 766114 w 773564"/>
              <a:gd name="connsiteY8" fmla="*/ 643193 h 983002"/>
              <a:gd name="connsiteX9" fmla="*/ 618043 w 773564"/>
              <a:gd name="connsiteY9" fmla="*/ 921750 h 983002"/>
              <a:gd name="connsiteX10" fmla="*/ 381371 w 773564"/>
              <a:gd name="connsiteY10" fmla="*/ 982493 h 983002"/>
              <a:gd name="connsiteX11" fmla="*/ 144699 w 773564"/>
              <a:gd name="connsiteY11" fmla="*/ 934151 h 983002"/>
              <a:gd name="connsiteX12" fmla="*/ 3689 w 773564"/>
              <a:gd name="connsiteY12" fmla="*/ 692497 h 983002"/>
              <a:gd name="connsiteX13" fmla="*/ 65210 w 773564"/>
              <a:gd name="connsiteY13" fmla="*/ 360563 h 983002"/>
              <a:gd name="connsiteX14" fmla="*/ 315067 w 773564"/>
              <a:gd name="connsiteY14" fmla="*/ 245547 h 983002"/>
              <a:gd name="connsiteX15" fmla="*/ 220899 w 773564"/>
              <a:gd name="connsiteY15" fmla="*/ 396985 h 983002"/>
              <a:gd name="connsiteX16" fmla="*/ 219451 w 773564"/>
              <a:gd name="connsiteY16" fmla="*/ 486524 h 983002"/>
              <a:gd name="connsiteX17" fmla="*/ 298707 w 773564"/>
              <a:gd name="connsiteY17" fmla="*/ 437299 h 983002"/>
              <a:gd name="connsiteX0" fmla="*/ 219451 w 773564"/>
              <a:gd name="connsiteY0" fmla="*/ 486524 h 983002"/>
              <a:gd name="connsiteX1" fmla="*/ 371063 w 773564"/>
              <a:gd name="connsiteY1" fmla="*/ 280771 h 983002"/>
              <a:gd name="connsiteX2" fmla="*/ 325531 w 773564"/>
              <a:gd name="connsiteY2" fmla="*/ 0 h 983002"/>
              <a:gd name="connsiteX3" fmla="*/ 510691 w 773564"/>
              <a:gd name="connsiteY3" fmla="*/ 254173 h 983002"/>
              <a:gd name="connsiteX4" fmla="*/ 523391 w 773564"/>
              <a:gd name="connsiteY4" fmla="*/ 456648 h 983002"/>
              <a:gd name="connsiteX5" fmla="*/ 638104 w 773564"/>
              <a:gd name="connsiteY5" fmla="*/ 448983 h 983002"/>
              <a:gd name="connsiteX6" fmla="*/ 583830 w 773564"/>
              <a:gd name="connsiteY6" fmla="*/ 247524 h 983002"/>
              <a:gd name="connsiteX7" fmla="*/ 734065 w 773564"/>
              <a:gd name="connsiteY7" fmla="*/ 390336 h 983002"/>
              <a:gd name="connsiteX8" fmla="*/ 766114 w 773564"/>
              <a:gd name="connsiteY8" fmla="*/ 643193 h 983002"/>
              <a:gd name="connsiteX9" fmla="*/ 618043 w 773564"/>
              <a:gd name="connsiteY9" fmla="*/ 921750 h 983002"/>
              <a:gd name="connsiteX10" fmla="*/ 381371 w 773564"/>
              <a:gd name="connsiteY10" fmla="*/ 982493 h 983002"/>
              <a:gd name="connsiteX11" fmla="*/ 144699 w 773564"/>
              <a:gd name="connsiteY11" fmla="*/ 934151 h 983002"/>
              <a:gd name="connsiteX12" fmla="*/ 3689 w 773564"/>
              <a:gd name="connsiteY12" fmla="*/ 692497 h 983002"/>
              <a:gd name="connsiteX13" fmla="*/ 65210 w 773564"/>
              <a:gd name="connsiteY13" fmla="*/ 360563 h 983002"/>
              <a:gd name="connsiteX14" fmla="*/ 315067 w 773564"/>
              <a:gd name="connsiteY14" fmla="*/ 245547 h 983002"/>
              <a:gd name="connsiteX15" fmla="*/ 220899 w 773564"/>
              <a:gd name="connsiteY15" fmla="*/ 396985 h 983002"/>
              <a:gd name="connsiteX16" fmla="*/ 219451 w 773564"/>
              <a:gd name="connsiteY16" fmla="*/ 486524 h 983002"/>
              <a:gd name="connsiteX0" fmla="*/ 219451 w 773564"/>
              <a:gd name="connsiteY0" fmla="*/ 486524 h 983002"/>
              <a:gd name="connsiteX1" fmla="*/ 371063 w 773564"/>
              <a:gd name="connsiteY1" fmla="*/ 280771 h 983002"/>
              <a:gd name="connsiteX2" fmla="*/ 325531 w 773564"/>
              <a:gd name="connsiteY2" fmla="*/ 0 h 983002"/>
              <a:gd name="connsiteX3" fmla="*/ 510691 w 773564"/>
              <a:gd name="connsiteY3" fmla="*/ 254173 h 983002"/>
              <a:gd name="connsiteX4" fmla="*/ 523391 w 773564"/>
              <a:gd name="connsiteY4" fmla="*/ 456648 h 983002"/>
              <a:gd name="connsiteX5" fmla="*/ 638104 w 773564"/>
              <a:gd name="connsiteY5" fmla="*/ 448983 h 983002"/>
              <a:gd name="connsiteX6" fmla="*/ 583830 w 773564"/>
              <a:gd name="connsiteY6" fmla="*/ 247524 h 983002"/>
              <a:gd name="connsiteX7" fmla="*/ 734065 w 773564"/>
              <a:gd name="connsiteY7" fmla="*/ 390336 h 983002"/>
              <a:gd name="connsiteX8" fmla="*/ 766114 w 773564"/>
              <a:gd name="connsiteY8" fmla="*/ 643193 h 983002"/>
              <a:gd name="connsiteX9" fmla="*/ 618043 w 773564"/>
              <a:gd name="connsiteY9" fmla="*/ 921750 h 983002"/>
              <a:gd name="connsiteX10" fmla="*/ 381371 w 773564"/>
              <a:gd name="connsiteY10" fmla="*/ 982493 h 983002"/>
              <a:gd name="connsiteX11" fmla="*/ 144699 w 773564"/>
              <a:gd name="connsiteY11" fmla="*/ 934151 h 983002"/>
              <a:gd name="connsiteX12" fmla="*/ 3689 w 773564"/>
              <a:gd name="connsiteY12" fmla="*/ 692497 h 983002"/>
              <a:gd name="connsiteX13" fmla="*/ 65210 w 773564"/>
              <a:gd name="connsiteY13" fmla="*/ 360563 h 983002"/>
              <a:gd name="connsiteX14" fmla="*/ 315067 w 773564"/>
              <a:gd name="connsiteY14" fmla="*/ 245547 h 983002"/>
              <a:gd name="connsiteX15" fmla="*/ 220899 w 773564"/>
              <a:gd name="connsiteY15" fmla="*/ 396985 h 983002"/>
              <a:gd name="connsiteX16" fmla="*/ 219451 w 773564"/>
              <a:gd name="connsiteY16" fmla="*/ 486524 h 983002"/>
              <a:gd name="connsiteX0" fmla="*/ 219451 w 773564"/>
              <a:gd name="connsiteY0" fmla="*/ 486524 h 983002"/>
              <a:gd name="connsiteX1" fmla="*/ 371063 w 773564"/>
              <a:gd name="connsiteY1" fmla="*/ 280771 h 983002"/>
              <a:gd name="connsiteX2" fmla="*/ 325531 w 773564"/>
              <a:gd name="connsiteY2" fmla="*/ 0 h 983002"/>
              <a:gd name="connsiteX3" fmla="*/ 510691 w 773564"/>
              <a:gd name="connsiteY3" fmla="*/ 254173 h 983002"/>
              <a:gd name="connsiteX4" fmla="*/ 523391 w 773564"/>
              <a:gd name="connsiteY4" fmla="*/ 456648 h 983002"/>
              <a:gd name="connsiteX5" fmla="*/ 638104 w 773564"/>
              <a:gd name="connsiteY5" fmla="*/ 448983 h 983002"/>
              <a:gd name="connsiteX6" fmla="*/ 583830 w 773564"/>
              <a:gd name="connsiteY6" fmla="*/ 247524 h 983002"/>
              <a:gd name="connsiteX7" fmla="*/ 734065 w 773564"/>
              <a:gd name="connsiteY7" fmla="*/ 390336 h 983002"/>
              <a:gd name="connsiteX8" fmla="*/ 766114 w 773564"/>
              <a:gd name="connsiteY8" fmla="*/ 643193 h 983002"/>
              <a:gd name="connsiteX9" fmla="*/ 618043 w 773564"/>
              <a:gd name="connsiteY9" fmla="*/ 921750 h 983002"/>
              <a:gd name="connsiteX10" fmla="*/ 381371 w 773564"/>
              <a:gd name="connsiteY10" fmla="*/ 982493 h 983002"/>
              <a:gd name="connsiteX11" fmla="*/ 144699 w 773564"/>
              <a:gd name="connsiteY11" fmla="*/ 934151 h 983002"/>
              <a:gd name="connsiteX12" fmla="*/ 3689 w 773564"/>
              <a:gd name="connsiteY12" fmla="*/ 692497 h 983002"/>
              <a:gd name="connsiteX13" fmla="*/ 65210 w 773564"/>
              <a:gd name="connsiteY13" fmla="*/ 360563 h 983002"/>
              <a:gd name="connsiteX14" fmla="*/ 315067 w 773564"/>
              <a:gd name="connsiteY14" fmla="*/ 245547 h 983002"/>
              <a:gd name="connsiteX15" fmla="*/ 220899 w 773564"/>
              <a:gd name="connsiteY15" fmla="*/ 396985 h 983002"/>
              <a:gd name="connsiteX16" fmla="*/ 219451 w 773564"/>
              <a:gd name="connsiteY16" fmla="*/ 486524 h 983002"/>
              <a:gd name="connsiteX0" fmla="*/ 219451 w 773564"/>
              <a:gd name="connsiteY0" fmla="*/ 486524 h 983002"/>
              <a:gd name="connsiteX1" fmla="*/ 371063 w 773564"/>
              <a:gd name="connsiteY1" fmla="*/ 280771 h 983002"/>
              <a:gd name="connsiteX2" fmla="*/ 325531 w 773564"/>
              <a:gd name="connsiteY2" fmla="*/ 0 h 983002"/>
              <a:gd name="connsiteX3" fmla="*/ 510691 w 773564"/>
              <a:gd name="connsiteY3" fmla="*/ 254173 h 983002"/>
              <a:gd name="connsiteX4" fmla="*/ 523391 w 773564"/>
              <a:gd name="connsiteY4" fmla="*/ 456648 h 983002"/>
              <a:gd name="connsiteX5" fmla="*/ 638104 w 773564"/>
              <a:gd name="connsiteY5" fmla="*/ 448983 h 983002"/>
              <a:gd name="connsiteX6" fmla="*/ 583830 w 773564"/>
              <a:gd name="connsiteY6" fmla="*/ 247524 h 983002"/>
              <a:gd name="connsiteX7" fmla="*/ 734065 w 773564"/>
              <a:gd name="connsiteY7" fmla="*/ 390336 h 983002"/>
              <a:gd name="connsiteX8" fmla="*/ 766114 w 773564"/>
              <a:gd name="connsiteY8" fmla="*/ 643193 h 983002"/>
              <a:gd name="connsiteX9" fmla="*/ 618043 w 773564"/>
              <a:gd name="connsiteY9" fmla="*/ 921750 h 983002"/>
              <a:gd name="connsiteX10" fmla="*/ 381371 w 773564"/>
              <a:gd name="connsiteY10" fmla="*/ 982493 h 983002"/>
              <a:gd name="connsiteX11" fmla="*/ 144699 w 773564"/>
              <a:gd name="connsiteY11" fmla="*/ 934151 h 983002"/>
              <a:gd name="connsiteX12" fmla="*/ 3689 w 773564"/>
              <a:gd name="connsiteY12" fmla="*/ 692497 h 983002"/>
              <a:gd name="connsiteX13" fmla="*/ 65210 w 773564"/>
              <a:gd name="connsiteY13" fmla="*/ 360563 h 983002"/>
              <a:gd name="connsiteX14" fmla="*/ 315067 w 773564"/>
              <a:gd name="connsiteY14" fmla="*/ 245547 h 983002"/>
              <a:gd name="connsiteX15" fmla="*/ 219451 w 773564"/>
              <a:gd name="connsiteY15" fmla="*/ 486524 h 983002"/>
              <a:gd name="connsiteX0" fmla="*/ 219451 w 773564"/>
              <a:gd name="connsiteY0" fmla="*/ 486524 h 983002"/>
              <a:gd name="connsiteX1" fmla="*/ 371063 w 773564"/>
              <a:gd name="connsiteY1" fmla="*/ 280771 h 983002"/>
              <a:gd name="connsiteX2" fmla="*/ 325531 w 773564"/>
              <a:gd name="connsiteY2" fmla="*/ 0 h 983002"/>
              <a:gd name="connsiteX3" fmla="*/ 510691 w 773564"/>
              <a:gd name="connsiteY3" fmla="*/ 254173 h 983002"/>
              <a:gd name="connsiteX4" fmla="*/ 523391 w 773564"/>
              <a:gd name="connsiteY4" fmla="*/ 456648 h 983002"/>
              <a:gd name="connsiteX5" fmla="*/ 638104 w 773564"/>
              <a:gd name="connsiteY5" fmla="*/ 448983 h 983002"/>
              <a:gd name="connsiteX6" fmla="*/ 583830 w 773564"/>
              <a:gd name="connsiteY6" fmla="*/ 247524 h 983002"/>
              <a:gd name="connsiteX7" fmla="*/ 734065 w 773564"/>
              <a:gd name="connsiteY7" fmla="*/ 390336 h 983002"/>
              <a:gd name="connsiteX8" fmla="*/ 766114 w 773564"/>
              <a:gd name="connsiteY8" fmla="*/ 643193 h 983002"/>
              <a:gd name="connsiteX9" fmla="*/ 618043 w 773564"/>
              <a:gd name="connsiteY9" fmla="*/ 921750 h 983002"/>
              <a:gd name="connsiteX10" fmla="*/ 381371 w 773564"/>
              <a:gd name="connsiteY10" fmla="*/ 982493 h 983002"/>
              <a:gd name="connsiteX11" fmla="*/ 144699 w 773564"/>
              <a:gd name="connsiteY11" fmla="*/ 934151 h 983002"/>
              <a:gd name="connsiteX12" fmla="*/ 3689 w 773564"/>
              <a:gd name="connsiteY12" fmla="*/ 692497 h 983002"/>
              <a:gd name="connsiteX13" fmla="*/ 65210 w 773564"/>
              <a:gd name="connsiteY13" fmla="*/ 360563 h 983002"/>
              <a:gd name="connsiteX14" fmla="*/ 315067 w 773564"/>
              <a:gd name="connsiteY14" fmla="*/ 245547 h 983002"/>
              <a:gd name="connsiteX15" fmla="*/ 219451 w 773564"/>
              <a:gd name="connsiteY15" fmla="*/ 486524 h 983002"/>
              <a:gd name="connsiteX0" fmla="*/ 219451 w 773564"/>
              <a:gd name="connsiteY0" fmla="*/ 486524 h 983002"/>
              <a:gd name="connsiteX1" fmla="*/ 371063 w 773564"/>
              <a:gd name="connsiteY1" fmla="*/ 280771 h 983002"/>
              <a:gd name="connsiteX2" fmla="*/ 325531 w 773564"/>
              <a:gd name="connsiteY2" fmla="*/ 0 h 983002"/>
              <a:gd name="connsiteX3" fmla="*/ 510691 w 773564"/>
              <a:gd name="connsiteY3" fmla="*/ 254173 h 983002"/>
              <a:gd name="connsiteX4" fmla="*/ 523391 w 773564"/>
              <a:gd name="connsiteY4" fmla="*/ 456648 h 983002"/>
              <a:gd name="connsiteX5" fmla="*/ 638104 w 773564"/>
              <a:gd name="connsiteY5" fmla="*/ 448983 h 983002"/>
              <a:gd name="connsiteX6" fmla="*/ 583830 w 773564"/>
              <a:gd name="connsiteY6" fmla="*/ 247524 h 983002"/>
              <a:gd name="connsiteX7" fmla="*/ 734065 w 773564"/>
              <a:gd name="connsiteY7" fmla="*/ 390336 h 983002"/>
              <a:gd name="connsiteX8" fmla="*/ 766114 w 773564"/>
              <a:gd name="connsiteY8" fmla="*/ 643193 h 983002"/>
              <a:gd name="connsiteX9" fmla="*/ 618043 w 773564"/>
              <a:gd name="connsiteY9" fmla="*/ 921750 h 983002"/>
              <a:gd name="connsiteX10" fmla="*/ 381371 w 773564"/>
              <a:gd name="connsiteY10" fmla="*/ 982493 h 983002"/>
              <a:gd name="connsiteX11" fmla="*/ 144699 w 773564"/>
              <a:gd name="connsiteY11" fmla="*/ 934151 h 983002"/>
              <a:gd name="connsiteX12" fmla="*/ 3689 w 773564"/>
              <a:gd name="connsiteY12" fmla="*/ 692497 h 983002"/>
              <a:gd name="connsiteX13" fmla="*/ 65210 w 773564"/>
              <a:gd name="connsiteY13" fmla="*/ 360563 h 983002"/>
              <a:gd name="connsiteX14" fmla="*/ 315067 w 773564"/>
              <a:gd name="connsiteY14" fmla="*/ 245547 h 983002"/>
              <a:gd name="connsiteX15" fmla="*/ 219451 w 773564"/>
              <a:gd name="connsiteY15" fmla="*/ 486524 h 983002"/>
              <a:gd name="connsiteX0" fmla="*/ 219451 w 773564"/>
              <a:gd name="connsiteY0" fmla="*/ 486524 h 983002"/>
              <a:gd name="connsiteX1" fmla="*/ 371063 w 773564"/>
              <a:gd name="connsiteY1" fmla="*/ 280771 h 983002"/>
              <a:gd name="connsiteX2" fmla="*/ 325531 w 773564"/>
              <a:gd name="connsiteY2" fmla="*/ 0 h 983002"/>
              <a:gd name="connsiteX3" fmla="*/ 510691 w 773564"/>
              <a:gd name="connsiteY3" fmla="*/ 254173 h 983002"/>
              <a:gd name="connsiteX4" fmla="*/ 523391 w 773564"/>
              <a:gd name="connsiteY4" fmla="*/ 456648 h 983002"/>
              <a:gd name="connsiteX5" fmla="*/ 638104 w 773564"/>
              <a:gd name="connsiteY5" fmla="*/ 448983 h 983002"/>
              <a:gd name="connsiteX6" fmla="*/ 583830 w 773564"/>
              <a:gd name="connsiteY6" fmla="*/ 247524 h 983002"/>
              <a:gd name="connsiteX7" fmla="*/ 734065 w 773564"/>
              <a:gd name="connsiteY7" fmla="*/ 390336 h 983002"/>
              <a:gd name="connsiteX8" fmla="*/ 766114 w 773564"/>
              <a:gd name="connsiteY8" fmla="*/ 643193 h 983002"/>
              <a:gd name="connsiteX9" fmla="*/ 618043 w 773564"/>
              <a:gd name="connsiteY9" fmla="*/ 921750 h 983002"/>
              <a:gd name="connsiteX10" fmla="*/ 381371 w 773564"/>
              <a:gd name="connsiteY10" fmla="*/ 982493 h 983002"/>
              <a:gd name="connsiteX11" fmla="*/ 144699 w 773564"/>
              <a:gd name="connsiteY11" fmla="*/ 934151 h 983002"/>
              <a:gd name="connsiteX12" fmla="*/ 3689 w 773564"/>
              <a:gd name="connsiteY12" fmla="*/ 692497 h 983002"/>
              <a:gd name="connsiteX13" fmla="*/ 65210 w 773564"/>
              <a:gd name="connsiteY13" fmla="*/ 360563 h 983002"/>
              <a:gd name="connsiteX14" fmla="*/ 315067 w 773564"/>
              <a:gd name="connsiteY14" fmla="*/ 245547 h 983002"/>
              <a:gd name="connsiteX15" fmla="*/ 219451 w 773564"/>
              <a:gd name="connsiteY15" fmla="*/ 486524 h 983002"/>
              <a:gd name="connsiteX0" fmla="*/ 219451 w 773564"/>
              <a:gd name="connsiteY0" fmla="*/ 486524 h 983002"/>
              <a:gd name="connsiteX1" fmla="*/ 371063 w 773564"/>
              <a:gd name="connsiteY1" fmla="*/ 280771 h 983002"/>
              <a:gd name="connsiteX2" fmla="*/ 325531 w 773564"/>
              <a:gd name="connsiteY2" fmla="*/ 0 h 983002"/>
              <a:gd name="connsiteX3" fmla="*/ 510691 w 773564"/>
              <a:gd name="connsiteY3" fmla="*/ 254173 h 983002"/>
              <a:gd name="connsiteX4" fmla="*/ 638104 w 773564"/>
              <a:gd name="connsiteY4" fmla="*/ 448983 h 983002"/>
              <a:gd name="connsiteX5" fmla="*/ 583830 w 773564"/>
              <a:gd name="connsiteY5" fmla="*/ 247524 h 983002"/>
              <a:gd name="connsiteX6" fmla="*/ 734065 w 773564"/>
              <a:gd name="connsiteY6" fmla="*/ 390336 h 983002"/>
              <a:gd name="connsiteX7" fmla="*/ 766114 w 773564"/>
              <a:gd name="connsiteY7" fmla="*/ 643193 h 983002"/>
              <a:gd name="connsiteX8" fmla="*/ 618043 w 773564"/>
              <a:gd name="connsiteY8" fmla="*/ 921750 h 983002"/>
              <a:gd name="connsiteX9" fmla="*/ 381371 w 773564"/>
              <a:gd name="connsiteY9" fmla="*/ 982493 h 983002"/>
              <a:gd name="connsiteX10" fmla="*/ 144699 w 773564"/>
              <a:gd name="connsiteY10" fmla="*/ 934151 h 983002"/>
              <a:gd name="connsiteX11" fmla="*/ 3689 w 773564"/>
              <a:gd name="connsiteY11" fmla="*/ 692497 h 983002"/>
              <a:gd name="connsiteX12" fmla="*/ 65210 w 773564"/>
              <a:gd name="connsiteY12" fmla="*/ 360563 h 983002"/>
              <a:gd name="connsiteX13" fmla="*/ 315067 w 773564"/>
              <a:gd name="connsiteY13" fmla="*/ 245547 h 983002"/>
              <a:gd name="connsiteX14" fmla="*/ 219451 w 773564"/>
              <a:gd name="connsiteY14" fmla="*/ 486524 h 983002"/>
              <a:gd name="connsiteX0" fmla="*/ 219451 w 773564"/>
              <a:gd name="connsiteY0" fmla="*/ 486524 h 983002"/>
              <a:gd name="connsiteX1" fmla="*/ 371063 w 773564"/>
              <a:gd name="connsiteY1" fmla="*/ 280771 h 983002"/>
              <a:gd name="connsiteX2" fmla="*/ 325531 w 773564"/>
              <a:gd name="connsiteY2" fmla="*/ 0 h 983002"/>
              <a:gd name="connsiteX3" fmla="*/ 510691 w 773564"/>
              <a:gd name="connsiteY3" fmla="*/ 254173 h 983002"/>
              <a:gd name="connsiteX4" fmla="*/ 600004 w 773564"/>
              <a:gd name="connsiteY4" fmla="*/ 490258 h 983002"/>
              <a:gd name="connsiteX5" fmla="*/ 583830 w 773564"/>
              <a:gd name="connsiteY5" fmla="*/ 247524 h 983002"/>
              <a:gd name="connsiteX6" fmla="*/ 734065 w 773564"/>
              <a:gd name="connsiteY6" fmla="*/ 390336 h 983002"/>
              <a:gd name="connsiteX7" fmla="*/ 766114 w 773564"/>
              <a:gd name="connsiteY7" fmla="*/ 643193 h 983002"/>
              <a:gd name="connsiteX8" fmla="*/ 618043 w 773564"/>
              <a:gd name="connsiteY8" fmla="*/ 921750 h 983002"/>
              <a:gd name="connsiteX9" fmla="*/ 381371 w 773564"/>
              <a:gd name="connsiteY9" fmla="*/ 982493 h 983002"/>
              <a:gd name="connsiteX10" fmla="*/ 144699 w 773564"/>
              <a:gd name="connsiteY10" fmla="*/ 934151 h 983002"/>
              <a:gd name="connsiteX11" fmla="*/ 3689 w 773564"/>
              <a:gd name="connsiteY11" fmla="*/ 692497 h 983002"/>
              <a:gd name="connsiteX12" fmla="*/ 65210 w 773564"/>
              <a:gd name="connsiteY12" fmla="*/ 360563 h 983002"/>
              <a:gd name="connsiteX13" fmla="*/ 315067 w 773564"/>
              <a:gd name="connsiteY13" fmla="*/ 245547 h 983002"/>
              <a:gd name="connsiteX14" fmla="*/ 219451 w 773564"/>
              <a:gd name="connsiteY14" fmla="*/ 486524 h 983002"/>
              <a:gd name="connsiteX0" fmla="*/ 219451 w 773564"/>
              <a:gd name="connsiteY0" fmla="*/ 486524 h 983002"/>
              <a:gd name="connsiteX1" fmla="*/ 371063 w 773564"/>
              <a:gd name="connsiteY1" fmla="*/ 280771 h 983002"/>
              <a:gd name="connsiteX2" fmla="*/ 325531 w 773564"/>
              <a:gd name="connsiteY2" fmla="*/ 0 h 983002"/>
              <a:gd name="connsiteX3" fmla="*/ 510691 w 773564"/>
              <a:gd name="connsiteY3" fmla="*/ 254173 h 983002"/>
              <a:gd name="connsiteX4" fmla="*/ 600004 w 773564"/>
              <a:gd name="connsiteY4" fmla="*/ 490258 h 983002"/>
              <a:gd name="connsiteX5" fmla="*/ 583830 w 773564"/>
              <a:gd name="connsiteY5" fmla="*/ 247524 h 983002"/>
              <a:gd name="connsiteX6" fmla="*/ 734065 w 773564"/>
              <a:gd name="connsiteY6" fmla="*/ 390336 h 983002"/>
              <a:gd name="connsiteX7" fmla="*/ 766114 w 773564"/>
              <a:gd name="connsiteY7" fmla="*/ 643193 h 983002"/>
              <a:gd name="connsiteX8" fmla="*/ 618043 w 773564"/>
              <a:gd name="connsiteY8" fmla="*/ 921750 h 983002"/>
              <a:gd name="connsiteX9" fmla="*/ 381371 w 773564"/>
              <a:gd name="connsiteY9" fmla="*/ 982493 h 983002"/>
              <a:gd name="connsiteX10" fmla="*/ 144699 w 773564"/>
              <a:gd name="connsiteY10" fmla="*/ 934151 h 983002"/>
              <a:gd name="connsiteX11" fmla="*/ 3689 w 773564"/>
              <a:gd name="connsiteY11" fmla="*/ 692497 h 983002"/>
              <a:gd name="connsiteX12" fmla="*/ 65210 w 773564"/>
              <a:gd name="connsiteY12" fmla="*/ 360563 h 983002"/>
              <a:gd name="connsiteX13" fmla="*/ 315067 w 773564"/>
              <a:gd name="connsiteY13" fmla="*/ 245547 h 983002"/>
              <a:gd name="connsiteX14" fmla="*/ 219451 w 773564"/>
              <a:gd name="connsiteY14" fmla="*/ 486524 h 983002"/>
              <a:gd name="connsiteX0" fmla="*/ 219451 w 773564"/>
              <a:gd name="connsiteY0" fmla="*/ 486524 h 983002"/>
              <a:gd name="connsiteX1" fmla="*/ 371063 w 773564"/>
              <a:gd name="connsiteY1" fmla="*/ 280771 h 983002"/>
              <a:gd name="connsiteX2" fmla="*/ 325531 w 773564"/>
              <a:gd name="connsiteY2" fmla="*/ 0 h 983002"/>
              <a:gd name="connsiteX3" fmla="*/ 510691 w 773564"/>
              <a:gd name="connsiteY3" fmla="*/ 254173 h 983002"/>
              <a:gd name="connsiteX4" fmla="*/ 600004 w 773564"/>
              <a:gd name="connsiteY4" fmla="*/ 490258 h 983002"/>
              <a:gd name="connsiteX5" fmla="*/ 583830 w 773564"/>
              <a:gd name="connsiteY5" fmla="*/ 247524 h 983002"/>
              <a:gd name="connsiteX6" fmla="*/ 734065 w 773564"/>
              <a:gd name="connsiteY6" fmla="*/ 390336 h 983002"/>
              <a:gd name="connsiteX7" fmla="*/ 766114 w 773564"/>
              <a:gd name="connsiteY7" fmla="*/ 643193 h 983002"/>
              <a:gd name="connsiteX8" fmla="*/ 618043 w 773564"/>
              <a:gd name="connsiteY8" fmla="*/ 921750 h 983002"/>
              <a:gd name="connsiteX9" fmla="*/ 381371 w 773564"/>
              <a:gd name="connsiteY9" fmla="*/ 982493 h 983002"/>
              <a:gd name="connsiteX10" fmla="*/ 144699 w 773564"/>
              <a:gd name="connsiteY10" fmla="*/ 934151 h 983002"/>
              <a:gd name="connsiteX11" fmla="*/ 3689 w 773564"/>
              <a:gd name="connsiteY11" fmla="*/ 692497 h 983002"/>
              <a:gd name="connsiteX12" fmla="*/ 65210 w 773564"/>
              <a:gd name="connsiteY12" fmla="*/ 360563 h 983002"/>
              <a:gd name="connsiteX13" fmla="*/ 315067 w 773564"/>
              <a:gd name="connsiteY13" fmla="*/ 245547 h 983002"/>
              <a:gd name="connsiteX14" fmla="*/ 219451 w 773564"/>
              <a:gd name="connsiteY14" fmla="*/ 486524 h 983002"/>
              <a:gd name="connsiteX0" fmla="*/ 219451 w 773564"/>
              <a:gd name="connsiteY0" fmla="*/ 486524 h 983002"/>
              <a:gd name="connsiteX1" fmla="*/ 371063 w 773564"/>
              <a:gd name="connsiteY1" fmla="*/ 280771 h 983002"/>
              <a:gd name="connsiteX2" fmla="*/ 325531 w 773564"/>
              <a:gd name="connsiteY2" fmla="*/ 0 h 983002"/>
              <a:gd name="connsiteX3" fmla="*/ 510691 w 773564"/>
              <a:gd name="connsiteY3" fmla="*/ 254173 h 983002"/>
              <a:gd name="connsiteX4" fmla="*/ 600004 w 773564"/>
              <a:gd name="connsiteY4" fmla="*/ 490258 h 983002"/>
              <a:gd name="connsiteX5" fmla="*/ 583830 w 773564"/>
              <a:gd name="connsiteY5" fmla="*/ 247524 h 983002"/>
              <a:gd name="connsiteX6" fmla="*/ 734065 w 773564"/>
              <a:gd name="connsiteY6" fmla="*/ 390336 h 983002"/>
              <a:gd name="connsiteX7" fmla="*/ 766114 w 773564"/>
              <a:gd name="connsiteY7" fmla="*/ 643193 h 983002"/>
              <a:gd name="connsiteX8" fmla="*/ 618043 w 773564"/>
              <a:gd name="connsiteY8" fmla="*/ 921750 h 983002"/>
              <a:gd name="connsiteX9" fmla="*/ 381371 w 773564"/>
              <a:gd name="connsiteY9" fmla="*/ 982493 h 983002"/>
              <a:gd name="connsiteX10" fmla="*/ 144699 w 773564"/>
              <a:gd name="connsiteY10" fmla="*/ 934151 h 983002"/>
              <a:gd name="connsiteX11" fmla="*/ 3689 w 773564"/>
              <a:gd name="connsiteY11" fmla="*/ 692497 h 983002"/>
              <a:gd name="connsiteX12" fmla="*/ 65210 w 773564"/>
              <a:gd name="connsiteY12" fmla="*/ 360563 h 983002"/>
              <a:gd name="connsiteX13" fmla="*/ 315067 w 773564"/>
              <a:gd name="connsiteY13" fmla="*/ 245547 h 983002"/>
              <a:gd name="connsiteX14" fmla="*/ 219451 w 773564"/>
              <a:gd name="connsiteY14" fmla="*/ 486524 h 983002"/>
              <a:gd name="connsiteX0" fmla="*/ 219451 w 773564"/>
              <a:gd name="connsiteY0" fmla="*/ 486524 h 983002"/>
              <a:gd name="connsiteX1" fmla="*/ 371063 w 773564"/>
              <a:gd name="connsiteY1" fmla="*/ 280771 h 983002"/>
              <a:gd name="connsiteX2" fmla="*/ 325531 w 773564"/>
              <a:gd name="connsiteY2" fmla="*/ 0 h 983002"/>
              <a:gd name="connsiteX3" fmla="*/ 510691 w 773564"/>
              <a:gd name="connsiteY3" fmla="*/ 254173 h 983002"/>
              <a:gd name="connsiteX4" fmla="*/ 600004 w 773564"/>
              <a:gd name="connsiteY4" fmla="*/ 490258 h 983002"/>
              <a:gd name="connsiteX5" fmla="*/ 583830 w 773564"/>
              <a:gd name="connsiteY5" fmla="*/ 247524 h 983002"/>
              <a:gd name="connsiteX6" fmla="*/ 734065 w 773564"/>
              <a:gd name="connsiteY6" fmla="*/ 390336 h 983002"/>
              <a:gd name="connsiteX7" fmla="*/ 766114 w 773564"/>
              <a:gd name="connsiteY7" fmla="*/ 643193 h 983002"/>
              <a:gd name="connsiteX8" fmla="*/ 618043 w 773564"/>
              <a:gd name="connsiteY8" fmla="*/ 921750 h 983002"/>
              <a:gd name="connsiteX9" fmla="*/ 381371 w 773564"/>
              <a:gd name="connsiteY9" fmla="*/ 982493 h 983002"/>
              <a:gd name="connsiteX10" fmla="*/ 144699 w 773564"/>
              <a:gd name="connsiteY10" fmla="*/ 934151 h 983002"/>
              <a:gd name="connsiteX11" fmla="*/ 3689 w 773564"/>
              <a:gd name="connsiteY11" fmla="*/ 692497 h 983002"/>
              <a:gd name="connsiteX12" fmla="*/ 65210 w 773564"/>
              <a:gd name="connsiteY12" fmla="*/ 360563 h 983002"/>
              <a:gd name="connsiteX13" fmla="*/ 315067 w 773564"/>
              <a:gd name="connsiteY13" fmla="*/ 245547 h 983002"/>
              <a:gd name="connsiteX14" fmla="*/ 219451 w 773564"/>
              <a:gd name="connsiteY14" fmla="*/ 486524 h 983002"/>
              <a:gd name="connsiteX0" fmla="*/ 219451 w 773564"/>
              <a:gd name="connsiteY0" fmla="*/ 486524 h 983002"/>
              <a:gd name="connsiteX1" fmla="*/ 371063 w 773564"/>
              <a:gd name="connsiteY1" fmla="*/ 280771 h 983002"/>
              <a:gd name="connsiteX2" fmla="*/ 325531 w 773564"/>
              <a:gd name="connsiteY2" fmla="*/ 0 h 983002"/>
              <a:gd name="connsiteX3" fmla="*/ 510691 w 773564"/>
              <a:gd name="connsiteY3" fmla="*/ 254173 h 983002"/>
              <a:gd name="connsiteX4" fmla="*/ 600004 w 773564"/>
              <a:gd name="connsiteY4" fmla="*/ 490258 h 983002"/>
              <a:gd name="connsiteX5" fmla="*/ 583830 w 773564"/>
              <a:gd name="connsiteY5" fmla="*/ 247524 h 983002"/>
              <a:gd name="connsiteX6" fmla="*/ 734065 w 773564"/>
              <a:gd name="connsiteY6" fmla="*/ 390336 h 983002"/>
              <a:gd name="connsiteX7" fmla="*/ 766114 w 773564"/>
              <a:gd name="connsiteY7" fmla="*/ 643193 h 983002"/>
              <a:gd name="connsiteX8" fmla="*/ 618043 w 773564"/>
              <a:gd name="connsiteY8" fmla="*/ 921750 h 983002"/>
              <a:gd name="connsiteX9" fmla="*/ 381371 w 773564"/>
              <a:gd name="connsiteY9" fmla="*/ 982493 h 983002"/>
              <a:gd name="connsiteX10" fmla="*/ 144699 w 773564"/>
              <a:gd name="connsiteY10" fmla="*/ 934151 h 983002"/>
              <a:gd name="connsiteX11" fmla="*/ 3689 w 773564"/>
              <a:gd name="connsiteY11" fmla="*/ 692497 h 983002"/>
              <a:gd name="connsiteX12" fmla="*/ 65210 w 773564"/>
              <a:gd name="connsiteY12" fmla="*/ 360563 h 983002"/>
              <a:gd name="connsiteX13" fmla="*/ 315067 w 773564"/>
              <a:gd name="connsiteY13" fmla="*/ 245547 h 983002"/>
              <a:gd name="connsiteX14" fmla="*/ 219451 w 773564"/>
              <a:gd name="connsiteY14" fmla="*/ 486524 h 983002"/>
              <a:gd name="connsiteX0" fmla="*/ 219451 w 773564"/>
              <a:gd name="connsiteY0" fmla="*/ 486524 h 983002"/>
              <a:gd name="connsiteX1" fmla="*/ 371063 w 773564"/>
              <a:gd name="connsiteY1" fmla="*/ 280771 h 983002"/>
              <a:gd name="connsiteX2" fmla="*/ 325531 w 773564"/>
              <a:gd name="connsiteY2" fmla="*/ 0 h 983002"/>
              <a:gd name="connsiteX3" fmla="*/ 510691 w 773564"/>
              <a:gd name="connsiteY3" fmla="*/ 254173 h 983002"/>
              <a:gd name="connsiteX4" fmla="*/ 600004 w 773564"/>
              <a:gd name="connsiteY4" fmla="*/ 490258 h 983002"/>
              <a:gd name="connsiteX5" fmla="*/ 583830 w 773564"/>
              <a:gd name="connsiteY5" fmla="*/ 247524 h 983002"/>
              <a:gd name="connsiteX6" fmla="*/ 734065 w 773564"/>
              <a:gd name="connsiteY6" fmla="*/ 390336 h 983002"/>
              <a:gd name="connsiteX7" fmla="*/ 766114 w 773564"/>
              <a:gd name="connsiteY7" fmla="*/ 643193 h 983002"/>
              <a:gd name="connsiteX8" fmla="*/ 618043 w 773564"/>
              <a:gd name="connsiteY8" fmla="*/ 921750 h 983002"/>
              <a:gd name="connsiteX9" fmla="*/ 381371 w 773564"/>
              <a:gd name="connsiteY9" fmla="*/ 982493 h 983002"/>
              <a:gd name="connsiteX10" fmla="*/ 144699 w 773564"/>
              <a:gd name="connsiteY10" fmla="*/ 934151 h 983002"/>
              <a:gd name="connsiteX11" fmla="*/ 3689 w 773564"/>
              <a:gd name="connsiteY11" fmla="*/ 692497 h 983002"/>
              <a:gd name="connsiteX12" fmla="*/ 65210 w 773564"/>
              <a:gd name="connsiteY12" fmla="*/ 360563 h 983002"/>
              <a:gd name="connsiteX13" fmla="*/ 315067 w 773564"/>
              <a:gd name="connsiteY13" fmla="*/ 245547 h 983002"/>
              <a:gd name="connsiteX14" fmla="*/ 219451 w 773564"/>
              <a:gd name="connsiteY14" fmla="*/ 486524 h 983002"/>
              <a:gd name="connsiteX0" fmla="*/ 219451 w 773564"/>
              <a:gd name="connsiteY0" fmla="*/ 486524 h 983002"/>
              <a:gd name="connsiteX1" fmla="*/ 371063 w 773564"/>
              <a:gd name="connsiteY1" fmla="*/ 280771 h 983002"/>
              <a:gd name="connsiteX2" fmla="*/ 325531 w 773564"/>
              <a:gd name="connsiteY2" fmla="*/ 0 h 983002"/>
              <a:gd name="connsiteX3" fmla="*/ 510691 w 773564"/>
              <a:gd name="connsiteY3" fmla="*/ 254173 h 983002"/>
              <a:gd name="connsiteX4" fmla="*/ 600004 w 773564"/>
              <a:gd name="connsiteY4" fmla="*/ 490258 h 983002"/>
              <a:gd name="connsiteX5" fmla="*/ 583830 w 773564"/>
              <a:gd name="connsiteY5" fmla="*/ 247524 h 983002"/>
              <a:gd name="connsiteX6" fmla="*/ 734065 w 773564"/>
              <a:gd name="connsiteY6" fmla="*/ 390336 h 983002"/>
              <a:gd name="connsiteX7" fmla="*/ 766114 w 773564"/>
              <a:gd name="connsiteY7" fmla="*/ 643193 h 983002"/>
              <a:gd name="connsiteX8" fmla="*/ 618043 w 773564"/>
              <a:gd name="connsiteY8" fmla="*/ 921750 h 983002"/>
              <a:gd name="connsiteX9" fmla="*/ 381371 w 773564"/>
              <a:gd name="connsiteY9" fmla="*/ 982493 h 983002"/>
              <a:gd name="connsiteX10" fmla="*/ 144699 w 773564"/>
              <a:gd name="connsiteY10" fmla="*/ 934151 h 983002"/>
              <a:gd name="connsiteX11" fmla="*/ 3689 w 773564"/>
              <a:gd name="connsiteY11" fmla="*/ 692497 h 983002"/>
              <a:gd name="connsiteX12" fmla="*/ 65210 w 773564"/>
              <a:gd name="connsiteY12" fmla="*/ 360563 h 983002"/>
              <a:gd name="connsiteX13" fmla="*/ 315067 w 773564"/>
              <a:gd name="connsiteY13" fmla="*/ 245547 h 983002"/>
              <a:gd name="connsiteX14" fmla="*/ 219451 w 773564"/>
              <a:gd name="connsiteY14" fmla="*/ 486524 h 983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773564" h="983002">
                <a:moveTo>
                  <a:pt x="219451" y="486524"/>
                </a:moveTo>
                <a:cubicBezTo>
                  <a:pt x="368303" y="368730"/>
                  <a:pt x="296233" y="412658"/>
                  <a:pt x="371063" y="280771"/>
                </a:cubicBezTo>
                <a:cubicBezTo>
                  <a:pt x="370702" y="186122"/>
                  <a:pt x="379867" y="97824"/>
                  <a:pt x="325531" y="0"/>
                </a:cubicBezTo>
                <a:cubicBezTo>
                  <a:pt x="448036" y="93690"/>
                  <a:pt x="492961" y="147783"/>
                  <a:pt x="510691" y="254173"/>
                </a:cubicBezTo>
                <a:cubicBezTo>
                  <a:pt x="540462" y="332868"/>
                  <a:pt x="555006" y="404462"/>
                  <a:pt x="600004" y="490258"/>
                </a:cubicBezTo>
                <a:cubicBezTo>
                  <a:pt x="648177" y="353804"/>
                  <a:pt x="639274" y="376361"/>
                  <a:pt x="583830" y="247524"/>
                </a:cubicBezTo>
                <a:cubicBezTo>
                  <a:pt x="696661" y="321358"/>
                  <a:pt x="703684" y="324391"/>
                  <a:pt x="734065" y="390336"/>
                </a:cubicBezTo>
                <a:cubicBezTo>
                  <a:pt x="764446" y="456281"/>
                  <a:pt x="785451" y="554624"/>
                  <a:pt x="766114" y="643193"/>
                </a:cubicBezTo>
                <a:cubicBezTo>
                  <a:pt x="746777" y="731762"/>
                  <a:pt x="682167" y="865200"/>
                  <a:pt x="618043" y="921750"/>
                </a:cubicBezTo>
                <a:cubicBezTo>
                  <a:pt x="553919" y="978300"/>
                  <a:pt x="460262" y="980426"/>
                  <a:pt x="381371" y="982493"/>
                </a:cubicBezTo>
                <a:cubicBezTo>
                  <a:pt x="302480" y="984560"/>
                  <a:pt x="207646" y="982484"/>
                  <a:pt x="144699" y="934151"/>
                </a:cubicBezTo>
                <a:cubicBezTo>
                  <a:pt x="81752" y="885818"/>
                  <a:pt x="16937" y="788095"/>
                  <a:pt x="3689" y="692497"/>
                </a:cubicBezTo>
                <a:cubicBezTo>
                  <a:pt x="-9559" y="596899"/>
                  <a:pt x="13314" y="435055"/>
                  <a:pt x="65210" y="360563"/>
                </a:cubicBezTo>
                <a:cubicBezTo>
                  <a:pt x="117106" y="286071"/>
                  <a:pt x="187519" y="258527"/>
                  <a:pt x="315067" y="245547"/>
                </a:cubicBezTo>
                <a:cubicBezTo>
                  <a:pt x="137574" y="415765"/>
                  <a:pt x="210118" y="480653"/>
                  <a:pt x="219451" y="486524"/>
                </a:cubicBezTo>
                <a:close/>
              </a:path>
            </a:pathLst>
          </a:custGeom>
          <a:gradFill flip="none" rotWithShape="1">
            <a:gsLst>
              <a:gs pos="0">
                <a:srgbClr val="FF6915"/>
              </a:gs>
              <a:gs pos="100000">
                <a:srgbClr val="FFC401"/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ardrop 3"/>
          <p:cNvSpPr/>
          <p:nvPr/>
        </p:nvSpPr>
        <p:spPr>
          <a:xfrm rot="18900000">
            <a:off x="1386338" y="4583061"/>
            <a:ext cx="311857" cy="372918"/>
          </a:xfrm>
          <a:custGeom>
            <a:avLst/>
            <a:gdLst>
              <a:gd name="connsiteX0" fmla="*/ 0 w 228600"/>
              <a:gd name="connsiteY0" fmla="*/ 114300 h 228600"/>
              <a:gd name="connsiteX1" fmla="*/ 114300 w 228600"/>
              <a:gd name="connsiteY1" fmla="*/ 0 h 228600"/>
              <a:gd name="connsiteX2" fmla="*/ 336362 w 228600"/>
              <a:gd name="connsiteY2" fmla="*/ -107762 h 228600"/>
              <a:gd name="connsiteX3" fmla="*/ 228600 w 228600"/>
              <a:gd name="connsiteY3" fmla="*/ 114300 h 228600"/>
              <a:gd name="connsiteX4" fmla="*/ 114300 w 228600"/>
              <a:gd name="connsiteY4" fmla="*/ 228600 h 228600"/>
              <a:gd name="connsiteX5" fmla="*/ 0 w 228600"/>
              <a:gd name="connsiteY5" fmla="*/ 114300 h 228600"/>
              <a:gd name="connsiteX0" fmla="*/ 0 w 289216"/>
              <a:gd name="connsiteY0" fmla="*/ 255738 h 370038"/>
              <a:gd name="connsiteX1" fmla="*/ 114300 w 289216"/>
              <a:gd name="connsiteY1" fmla="*/ 141438 h 370038"/>
              <a:gd name="connsiteX2" fmla="*/ 289216 w 289216"/>
              <a:gd name="connsiteY2" fmla="*/ 0 h 370038"/>
              <a:gd name="connsiteX3" fmla="*/ 228600 w 289216"/>
              <a:gd name="connsiteY3" fmla="*/ 255738 h 370038"/>
              <a:gd name="connsiteX4" fmla="*/ 114300 w 289216"/>
              <a:gd name="connsiteY4" fmla="*/ 370038 h 370038"/>
              <a:gd name="connsiteX5" fmla="*/ 0 w 289216"/>
              <a:gd name="connsiteY5" fmla="*/ 255738 h 370038"/>
              <a:gd name="connsiteX0" fmla="*/ 0 w 289647"/>
              <a:gd name="connsiteY0" fmla="*/ 255738 h 370038"/>
              <a:gd name="connsiteX1" fmla="*/ 114300 w 289647"/>
              <a:gd name="connsiteY1" fmla="*/ 141438 h 370038"/>
              <a:gd name="connsiteX2" fmla="*/ 289216 w 289647"/>
              <a:gd name="connsiteY2" fmla="*/ 0 h 370038"/>
              <a:gd name="connsiteX3" fmla="*/ 228600 w 289647"/>
              <a:gd name="connsiteY3" fmla="*/ 255738 h 370038"/>
              <a:gd name="connsiteX4" fmla="*/ 114300 w 289647"/>
              <a:gd name="connsiteY4" fmla="*/ 370038 h 370038"/>
              <a:gd name="connsiteX5" fmla="*/ 0 w 289647"/>
              <a:gd name="connsiteY5" fmla="*/ 255738 h 370038"/>
              <a:gd name="connsiteX0" fmla="*/ 0 w 293702"/>
              <a:gd name="connsiteY0" fmla="*/ 255738 h 370038"/>
              <a:gd name="connsiteX1" fmla="*/ 114300 w 293702"/>
              <a:gd name="connsiteY1" fmla="*/ 141438 h 370038"/>
              <a:gd name="connsiteX2" fmla="*/ 289216 w 293702"/>
              <a:gd name="connsiteY2" fmla="*/ 0 h 370038"/>
              <a:gd name="connsiteX3" fmla="*/ 228600 w 293702"/>
              <a:gd name="connsiteY3" fmla="*/ 255738 h 370038"/>
              <a:gd name="connsiteX4" fmla="*/ 114300 w 293702"/>
              <a:gd name="connsiteY4" fmla="*/ 370038 h 370038"/>
              <a:gd name="connsiteX5" fmla="*/ 0 w 293702"/>
              <a:gd name="connsiteY5" fmla="*/ 255738 h 370038"/>
              <a:gd name="connsiteX0" fmla="*/ 0 w 293702"/>
              <a:gd name="connsiteY0" fmla="*/ 255738 h 370038"/>
              <a:gd name="connsiteX1" fmla="*/ 114300 w 293702"/>
              <a:gd name="connsiteY1" fmla="*/ 141438 h 370038"/>
              <a:gd name="connsiteX2" fmla="*/ 289216 w 293702"/>
              <a:gd name="connsiteY2" fmla="*/ 0 h 370038"/>
              <a:gd name="connsiteX3" fmla="*/ 228600 w 293702"/>
              <a:gd name="connsiteY3" fmla="*/ 255738 h 370038"/>
              <a:gd name="connsiteX4" fmla="*/ 114300 w 293702"/>
              <a:gd name="connsiteY4" fmla="*/ 370038 h 370038"/>
              <a:gd name="connsiteX5" fmla="*/ 0 w 293702"/>
              <a:gd name="connsiteY5" fmla="*/ 255738 h 370038"/>
              <a:gd name="connsiteX0" fmla="*/ 0 w 295683"/>
              <a:gd name="connsiteY0" fmla="*/ 255738 h 370038"/>
              <a:gd name="connsiteX1" fmla="*/ 114300 w 295683"/>
              <a:gd name="connsiteY1" fmla="*/ 141438 h 370038"/>
              <a:gd name="connsiteX2" fmla="*/ 289216 w 295683"/>
              <a:gd name="connsiteY2" fmla="*/ 0 h 370038"/>
              <a:gd name="connsiteX3" fmla="*/ 228600 w 295683"/>
              <a:gd name="connsiteY3" fmla="*/ 255738 h 370038"/>
              <a:gd name="connsiteX4" fmla="*/ 114300 w 295683"/>
              <a:gd name="connsiteY4" fmla="*/ 370038 h 370038"/>
              <a:gd name="connsiteX5" fmla="*/ 0 w 295683"/>
              <a:gd name="connsiteY5" fmla="*/ 255738 h 370038"/>
              <a:gd name="connsiteX0" fmla="*/ 0 w 293702"/>
              <a:gd name="connsiteY0" fmla="*/ 255738 h 370038"/>
              <a:gd name="connsiteX1" fmla="*/ 114300 w 293702"/>
              <a:gd name="connsiteY1" fmla="*/ 141438 h 370038"/>
              <a:gd name="connsiteX2" fmla="*/ 289216 w 293702"/>
              <a:gd name="connsiteY2" fmla="*/ 0 h 370038"/>
              <a:gd name="connsiteX3" fmla="*/ 228600 w 293702"/>
              <a:gd name="connsiteY3" fmla="*/ 255738 h 370038"/>
              <a:gd name="connsiteX4" fmla="*/ 114300 w 293702"/>
              <a:gd name="connsiteY4" fmla="*/ 370038 h 370038"/>
              <a:gd name="connsiteX5" fmla="*/ 0 w 293702"/>
              <a:gd name="connsiteY5" fmla="*/ 255738 h 370038"/>
              <a:gd name="connsiteX0" fmla="*/ 0 w 295172"/>
              <a:gd name="connsiteY0" fmla="*/ 255738 h 370038"/>
              <a:gd name="connsiteX1" fmla="*/ 114300 w 295172"/>
              <a:gd name="connsiteY1" fmla="*/ 141438 h 370038"/>
              <a:gd name="connsiteX2" fmla="*/ 289216 w 295172"/>
              <a:gd name="connsiteY2" fmla="*/ 0 h 370038"/>
              <a:gd name="connsiteX3" fmla="*/ 228600 w 295172"/>
              <a:gd name="connsiteY3" fmla="*/ 255738 h 370038"/>
              <a:gd name="connsiteX4" fmla="*/ 114300 w 295172"/>
              <a:gd name="connsiteY4" fmla="*/ 370038 h 370038"/>
              <a:gd name="connsiteX5" fmla="*/ 0 w 295172"/>
              <a:gd name="connsiteY5" fmla="*/ 255738 h 370038"/>
              <a:gd name="connsiteX0" fmla="*/ 0 w 295172"/>
              <a:gd name="connsiteY0" fmla="*/ 255738 h 370038"/>
              <a:gd name="connsiteX1" fmla="*/ 114300 w 295172"/>
              <a:gd name="connsiteY1" fmla="*/ 141438 h 370038"/>
              <a:gd name="connsiteX2" fmla="*/ 289216 w 295172"/>
              <a:gd name="connsiteY2" fmla="*/ 0 h 370038"/>
              <a:gd name="connsiteX3" fmla="*/ 228600 w 295172"/>
              <a:gd name="connsiteY3" fmla="*/ 255738 h 370038"/>
              <a:gd name="connsiteX4" fmla="*/ 114300 w 295172"/>
              <a:gd name="connsiteY4" fmla="*/ 370038 h 370038"/>
              <a:gd name="connsiteX5" fmla="*/ 0 w 295172"/>
              <a:gd name="connsiteY5" fmla="*/ 255738 h 370038"/>
              <a:gd name="connsiteX0" fmla="*/ 0 w 289216"/>
              <a:gd name="connsiteY0" fmla="*/ 255738 h 380776"/>
              <a:gd name="connsiteX1" fmla="*/ 114300 w 289216"/>
              <a:gd name="connsiteY1" fmla="*/ 141438 h 380776"/>
              <a:gd name="connsiteX2" fmla="*/ 289216 w 289216"/>
              <a:gd name="connsiteY2" fmla="*/ 0 h 380776"/>
              <a:gd name="connsiteX3" fmla="*/ 114300 w 289216"/>
              <a:gd name="connsiteY3" fmla="*/ 370038 h 380776"/>
              <a:gd name="connsiteX4" fmla="*/ 0 w 289216"/>
              <a:gd name="connsiteY4" fmla="*/ 255738 h 380776"/>
              <a:gd name="connsiteX0" fmla="*/ 0 w 310008"/>
              <a:gd name="connsiteY0" fmla="*/ 255738 h 380776"/>
              <a:gd name="connsiteX1" fmla="*/ 114300 w 310008"/>
              <a:gd name="connsiteY1" fmla="*/ 141438 h 380776"/>
              <a:gd name="connsiteX2" fmla="*/ 289216 w 310008"/>
              <a:gd name="connsiteY2" fmla="*/ 0 h 380776"/>
              <a:gd name="connsiteX3" fmla="*/ 114300 w 310008"/>
              <a:gd name="connsiteY3" fmla="*/ 370038 h 380776"/>
              <a:gd name="connsiteX4" fmla="*/ 0 w 310008"/>
              <a:gd name="connsiteY4" fmla="*/ 255738 h 380776"/>
              <a:gd name="connsiteX0" fmla="*/ 0 w 311857"/>
              <a:gd name="connsiteY0" fmla="*/ 255738 h 372918"/>
              <a:gd name="connsiteX1" fmla="*/ 114300 w 311857"/>
              <a:gd name="connsiteY1" fmla="*/ 141438 h 372918"/>
              <a:gd name="connsiteX2" fmla="*/ 289216 w 311857"/>
              <a:gd name="connsiteY2" fmla="*/ 0 h 372918"/>
              <a:gd name="connsiteX3" fmla="*/ 114300 w 311857"/>
              <a:gd name="connsiteY3" fmla="*/ 370038 h 372918"/>
              <a:gd name="connsiteX4" fmla="*/ 0 w 311857"/>
              <a:gd name="connsiteY4" fmla="*/ 255738 h 372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1857" h="372918">
                <a:moveTo>
                  <a:pt x="0" y="255738"/>
                </a:moveTo>
                <a:cubicBezTo>
                  <a:pt x="0" y="192612"/>
                  <a:pt x="50657" y="150916"/>
                  <a:pt x="114300" y="141438"/>
                </a:cubicBezTo>
                <a:cubicBezTo>
                  <a:pt x="189444" y="130247"/>
                  <a:pt x="257851" y="118987"/>
                  <a:pt x="289216" y="0"/>
                </a:cubicBezTo>
                <a:cubicBezTo>
                  <a:pt x="376774" y="264852"/>
                  <a:pt x="187199" y="352111"/>
                  <a:pt x="114300" y="370038"/>
                </a:cubicBezTo>
                <a:cubicBezTo>
                  <a:pt x="41401" y="387965"/>
                  <a:pt x="0" y="318864"/>
                  <a:pt x="0" y="255738"/>
                </a:cubicBezTo>
                <a:close/>
              </a:path>
            </a:pathLst>
          </a:custGeom>
          <a:solidFill>
            <a:srgbClr val="FFC019"/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ardrop 8"/>
          <p:cNvSpPr/>
          <p:nvPr/>
        </p:nvSpPr>
        <p:spPr>
          <a:xfrm rot="18900000">
            <a:off x="2315649" y="4525448"/>
            <a:ext cx="511082" cy="511082"/>
          </a:xfrm>
          <a:prstGeom prst="teardrop">
            <a:avLst>
              <a:gd name="adj" fmla="val 18520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Moon 9"/>
          <p:cNvSpPr/>
          <p:nvPr/>
        </p:nvSpPr>
        <p:spPr>
          <a:xfrm rot="16200000">
            <a:off x="1371600" y="4524375"/>
            <a:ext cx="304800" cy="609600"/>
          </a:xfrm>
          <a:prstGeom prst="moon">
            <a:avLst>
              <a:gd name="adj" fmla="val 26389"/>
            </a:avLst>
          </a:prstGeom>
          <a:solidFill>
            <a:srgbClr val="FFC01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oon 10"/>
          <p:cNvSpPr/>
          <p:nvPr/>
        </p:nvSpPr>
        <p:spPr>
          <a:xfrm rot="13500000">
            <a:off x="2638707" y="4754609"/>
            <a:ext cx="94686" cy="282482"/>
          </a:xfrm>
          <a:prstGeom prst="moon">
            <a:avLst>
              <a:gd name="adj" fmla="val 31421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rapezoid 13"/>
          <p:cNvSpPr/>
          <p:nvPr/>
        </p:nvSpPr>
        <p:spPr>
          <a:xfrm flipV="1">
            <a:off x="3048000" y="4114800"/>
            <a:ext cx="533400" cy="914400"/>
          </a:xfrm>
          <a:custGeom>
            <a:avLst/>
            <a:gdLst>
              <a:gd name="connsiteX0" fmla="*/ 0 w 533400"/>
              <a:gd name="connsiteY0" fmla="*/ 914400 h 914400"/>
              <a:gd name="connsiteX1" fmla="*/ 205583 w 533400"/>
              <a:gd name="connsiteY1" fmla="*/ 0 h 914400"/>
              <a:gd name="connsiteX2" fmla="*/ 327817 w 533400"/>
              <a:gd name="connsiteY2" fmla="*/ 0 h 914400"/>
              <a:gd name="connsiteX3" fmla="*/ 533400 w 533400"/>
              <a:gd name="connsiteY3" fmla="*/ 914400 h 914400"/>
              <a:gd name="connsiteX4" fmla="*/ 0 w 533400"/>
              <a:gd name="connsiteY4" fmla="*/ 914400 h 914400"/>
              <a:gd name="connsiteX0" fmla="*/ 0 w 533400"/>
              <a:gd name="connsiteY0" fmla="*/ 914400 h 914400"/>
              <a:gd name="connsiteX1" fmla="*/ 158750 w 533400"/>
              <a:gd name="connsiteY1" fmla="*/ 457200 h 914400"/>
              <a:gd name="connsiteX2" fmla="*/ 205583 w 533400"/>
              <a:gd name="connsiteY2" fmla="*/ 0 h 914400"/>
              <a:gd name="connsiteX3" fmla="*/ 327817 w 533400"/>
              <a:gd name="connsiteY3" fmla="*/ 0 h 914400"/>
              <a:gd name="connsiteX4" fmla="*/ 533400 w 533400"/>
              <a:gd name="connsiteY4" fmla="*/ 914400 h 914400"/>
              <a:gd name="connsiteX5" fmla="*/ 0 w 533400"/>
              <a:gd name="connsiteY5" fmla="*/ 914400 h 914400"/>
              <a:gd name="connsiteX0" fmla="*/ 0 w 533400"/>
              <a:gd name="connsiteY0" fmla="*/ 914400 h 914400"/>
              <a:gd name="connsiteX1" fmla="*/ 158750 w 533400"/>
              <a:gd name="connsiteY1" fmla="*/ 457200 h 914400"/>
              <a:gd name="connsiteX2" fmla="*/ 205583 w 533400"/>
              <a:gd name="connsiteY2" fmla="*/ 0 h 914400"/>
              <a:gd name="connsiteX3" fmla="*/ 327817 w 533400"/>
              <a:gd name="connsiteY3" fmla="*/ 0 h 914400"/>
              <a:gd name="connsiteX4" fmla="*/ 387350 w 533400"/>
              <a:gd name="connsiteY4" fmla="*/ 457200 h 914400"/>
              <a:gd name="connsiteX5" fmla="*/ 533400 w 533400"/>
              <a:gd name="connsiteY5" fmla="*/ 914400 h 914400"/>
              <a:gd name="connsiteX6" fmla="*/ 0 w 533400"/>
              <a:gd name="connsiteY6" fmla="*/ 914400 h 914400"/>
              <a:gd name="connsiteX0" fmla="*/ 0 w 533400"/>
              <a:gd name="connsiteY0" fmla="*/ 914400 h 914400"/>
              <a:gd name="connsiteX1" fmla="*/ 158750 w 533400"/>
              <a:gd name="connsiteY1" fmla="*/ 457200 h 914400"/>
              <a:gd name="connsiteX2" fmla="*/ 205583 w 533400"/>
              <a:gd name="connsiteY2" fmla="*/ 0 h 914400"/>
              <a:gd name="connsiteX3" fmla="*/ 327817 w 533400"/>
              <a:gd name="connsiteY3" fmla="*/ 0 h 914400"/>
              <a:gd name="connsiteX4" fmla="*/ 387350 w 533400"/>
              <a:gd name="connsiteY4" fmla="*/ 457200 h 914400"/>
              <a:gd name="connsiteX5" fmla="*/ 533400 w 533400"/>
              <a:gd name="connsiteY5" fmla="*/ 914400 h 914400"/>
              <a:gd name="connsiteX6" fmla="*/ 0 w 533400"/>
              <a:gd name="connsiteY6" fmla="*/ 914400 h 914400"/>
              <a:gd name="connsiteX0" fmla="*/ 0 w 533400"/>
              <a:gd name="connsiteY0" fmla="*/ 914400 h 914400"/>
              <a:gd name="connsiteX1" fmla="*/ 158750 w 533400"/>
              <a:gd name="connsiteY1" fmla="*/ 457200 h 914400"/>
              <a:gd name="connsiteX2" fmla="*/ 205583 w 533400"/>
              <a:gd name="connsiteY2" fmla="*/ 0 h 914400"/>
              <a:gd name="connsiteX3" fmla="*/ 327817 w 533400"/>
              <a:gd name="connsiteY3" fmla="*/ 0 h 914400"/>
              <a:gd name="connsiteX4" fmla="*/ 387350 w 533400"/>
              <a:gd name="connsiteY4" fmla="*/ 457200 h 914400"/>
              <a:gd name="connsiteX5" fmla="*/ 533400 w 533400"/>
              <a:gd name="connsiteY5" fmla="*/ 914400 h 914400"/>
              <a:gd name="connsiteX6" fmla="*/ 0 w 533400"/>
              <a:gd name="connsiteY6" fmla="*/ 914400 h 914400"/>
              <a:gd name="connsiteX0" fmla="*/ 0 w 533400"/>
              <a:gd name="connsiteY0" fmla="*/ 914400 h 914400"/>
              <a:gd name="connsiteX1" fmla="*/ 158750 w 533400"/>
              <a:gd name="connsiteY1" fmla="*/ 457200 h 914400"/>
              <a:gd name="connsiteX2" fmla="*/ 246858 w 533400"/>
              <a:gd name="connsiteY2" fmla="*/ 0 h 914400"/>
              <a:gd name="connsiteX3" fmla="*/ 327817 w 533400"/>
              <a:gd name="connsiteY3" fmla="*/ 0 h 914400"/>
              <a:gd name="connsiteX4" fmla="*/ 387350 w 533400"/>
              <a:gd name="connsiteY4" fmla="*/ 457200 h 914400"/>
              <a:gd name="connsiteX5" fmla="*/ 533400 w 533400"/>
              <a:gd name="connsiteY5" fmla="*/ 914400 h 914400"/>
              <a:gd name="connsiteX6" fmla="*/ 0 w 533400"/>
              <a:gd name="connsiteY6" fmla="*/ 914400 h 914400"/>
              <a:gd name="connsiteX0" fmla="*/ 0 w 533400"/>
              <a:gd name="connsiteY0" fmla="*/ 914400 h 914400"/>
              <a:gd name="connsiteX1" fmla="*/ 158750 w 533400"/>
              <a:gd name="connsiteY1" fmla="*/ 457200 h 914400"/>
              <a:gd name="connsiteX2" fmla="*/ 246858 w 533400"/>
              <a:gd name="connsiteY2" fmla="*/ 0 h 914400"/>
              <a:gd name="connsiteX3" fmla="*/ 286542 w 533400"/>
              <a:gd name="connsiteY3" fmla="*/ 0 h 914400"/>
              <a:gd name="connsiteX4" fmla="*/ 387350 w 533400"/>
              <a:gd name="connsiteY4" fmla="*/ 457200 h 914400"/>
              <a:gd name="connsiteX5" fmla="*/ 533400 w 533400"/>
              <a:gd name="connsiteY5" fmla="*/ 914400 h 914400"/>
              <a:gd name="connsiteX6" fmla="*/ 0 w 533400"/>
              <a:gd name="connsiteY6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3400" h="914400">
                <a:moveTo>
                  <a:pt x="0" y="914400"/>
                </a:moveTo>
                <a:cubicBezTo>
                  <a:pt x="136525" y="764117"/>
                  <a:pt x="123825" y="613833"/>
                  <a:pt x="158750" y="457200"/>
                </a:cubicBezTo>
                <a:lnTo>
                  <a:pt x="246858" y="0"/>
                </a:lnTo>
                <a:lnTo>
                  <a:pt x="286542" y="0"/>
                </a:lnTo>
                <a:cubicBezTo>
                  <a:pt x="319086" y="150283"/>
                  <a:pt x="354806" y="306917"/>
                  <a:pt x="387350" y="457200"/>
                </a:cubicBezTo>
                <a:cubicBezTo>
                  <a:pt x="436033" y="609600"/>
                  <a:pt x="414867" y="774700"/>
                  <a:pt x="533400" y="914400"/>
                </a:cubicBezTo>
                <a:lnTo>
                  <a:pt x="0" y="91440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012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AE" dirty="0" smtClean="0"/>
              <a:t>التعليمات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ar-AE" dirty="0" smtClean="0"/>
              <a:t>الهدف: تدمير قاعدة الخصم (المربع الأحمر)</a:t>
            </a:r>
          </a:p>
          <a:p>
            <a:pPr algn="r" rtl="1"/>
            <a:r>
              <a:rPr lang="ar-AE" dirty="0" smtClean="0"/>
              <a:t>العناصر:</a:t>
            </a:r>
          </a:p>
          <a:p>
            <a:pPr lvl="1" algn="r" rtl="1"/>
            <a:r>
              <a:rPr lang="ar-AE" dirty="0" smtClean="0"/>
              <a:t>نار: تصيب القاعدة بضرر (قلب واحد)</a:t>
            </a:r>
          </a:p>
          <a:p>
            <a:pPr lvl="1" algn="r" rtl="1"/>
            <a:r>
              <a:rPr lang="ar-AE" dirty="0" smtClean="0"/>
              <a:t>الماء: تصلح ضرر القاعدة (قلب واحد)</a:t>
            </a:r>
          </a:p>
          <a:p>
            <a:pPr lvl="1" algn="r" rtl="1"/>
            <a:r>
              <a:rPr lang="ar-AE" dirty="0" smtClean="0"/>
              <a:t>الهواء: زيادة خطوة واحدة أو المرور من فوق عائق (لاعب أو حاجز)</a:t>
            </a:r>
          </a:p>
          <a:p>
            <a:pPr lvl="1" algn="r" rtl="1"/>
            <a:r>
              <a:rPr lang="ar-AE" dirty="0" smtClean="0"/>
              <a:t>الأرض: وضع حواجز على أماكن الوقوف (المربعات الزرقاء)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67296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AE" dirty="0"/>
              <a:t>العناصر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r" rtl="1"/>
            <a:r>
              <a:rPr lang="ar-AE" dirty="0" smtClean="0"/>
              <a:t>كل لاعب يمكنه حمل 3 عناصر كحد أقصى</a:t>
            </a:r>
          </a:p>
          <a:p>
            <a:pPr algn="r" rtl="1"/>
            <a:r>
              <a:rPr lang="ar-AE" dirty="0" smtClean="0"/>
              <a:t>يمكن للاعب أخد عنصر فقط إذا كان متواجدا على طرف دائرة العنصر</a:t>
            </a:r>
          </a:p>
          <a:p>
            <a:pPr algn="r" rtl="1"/>
            <a:r>
              <a:rPr lang="ar-AE" dirty="0" smtClean="0"/>
              <a:t>العناصر هي:</a:t>
            </a:r>
          </a:p>
          <a:p>
            <a:pPr lvl="1" algn="r" rtl="1"/>
            <a:r>
              <a:rPr lang="ar-AE" dirty="0" smtClean="0"/>
              <a:t>نار</a:t>
            </a:r>
            <a:r>
              <a:rPr lang="ar-AE" dirty="0"/>
              <a:t>: تصيب القاعدة بضرر (قلب واحد)</a:t>
            </a:r>
          </a:p>
          <a:p>
            <a:pPr lvl="1" algn="r" rtl="1"/>
            <a:r>
              <a:rPr lang="ar-AE" dirty="0"/>
              <a:t>الماء: تصلح ضرر القاعدة (قلب واحد)</a:t>
            </a:r>
          </a:p>
          <a:p>
            <a:pPr lvl="1" algn="r" rtl="1"/>
            <a:r>
              <a:rPr lang="ar-AE" dirty="0"/>
              <a:t>الهواء: زيادة خطوة واحدة أو المرور من فوق عائق (لاعب أو حاجز)</a:t>
            </a:r>
          </a:p>
          <a:p>
            <a:pPr lvl="1" algn="r" rtl="1"/>
            <a:r>
              <a:rPr lang="ar-AE" dirty="0"/>
              <a:t>الأرض: وضع حواجز على أماكن الوقوف (المربعات الزرقاء)</a:t>
            </a:r>
            <a:endParaRPr lang="en-GB" dirty="0"/>
          </a:p>
          <a:p>
            <a:pPr algn="r" rt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0335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ar-AE" dirty="0"/>
              <a:t>يمكن مزج عنصرين للحصول على عنصر جديد ذي مزايا جديدة</a:t>
            </a: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0387796"/>
              </p:ext>
            </p:extLst>
          </p:nvPr>
        </p:nvGraphicFramePr>
        <p:xfrm>
          <a:off x="457200" y="2743200"/>
          <a:ext cx="8077200" cy="239268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504950"/>
                <a:gridCol w="1352550"/>
                <a:gridCol w="52197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ar-AE" dirty="0" smtClean="0"/>
                        <a:t>عنصر</a:t>
                      </a:r>
                      <a:r>
                        <a:rPr lang="ar-AE" baseline="0" dirty="0" smtClean="0"/>
                        <a:t> + عنصر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AE" dirty="0" smtClean="0"/>
                        <a:t>عنصر جديد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AE" dirty="0" smtClean="0"/>
                        <a:t>التأثير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ar-AE" dirty="0" smtClean="0"/>
                        <a:t>نار + أرض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AE" dirty="0" smtClean="0"/>
                        <a:t>حمم بركانية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r" rtl="1">
                        <a:buFontTx/>
                        <a:buChar char="-"/>
                      </a:pPr>
                      <a:r>
                        <a:rPr lang="ar-AE" dirty="0" smtClean="0"/>
                        <a:t>تضرر القاعدة</a:t>
                      </a:r>
                      <a:r>
                        <a:rPr lang="ar-AE" baseline="0" dirty="0" smtClean="0"/>
                        <a:t> بقلب واحد</a:t>
                      </a:r>
                    </a:p>
                    <a:p>
                      <a:pPr marL="285750" indent="-285750" algn="r" rtl="1">
                        <a:buFontTx/>
                        <a:buChar char="-"/>
                      </a:pPr>
                      <a:r>
                        <a:rPr lang="ar-AE" baseline="0" dirty="0" smtClean="0"/>
                        <a:t>لا تكمن إصلاح الضرر الدورة القادمة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ar-AE" dirty="0" smtClean="0"/>
                        <a:t>نار + رياح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AE" dirty="0" smtClean="0"/>
                        <a:t>صاعقة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r" rtl="1">
                        <a:buFontTx/>
                        <a:buChar char="-"/>
                      </a:pPr>
                      <a:r>
                        <a:rPr lang="ar-AE" dirty="0" smtClean="0"/>
                        <a:t>المرور</a:t>
                      </a:r>
                      <a:r>
                        <a:rPr lang="ar-AE" baseline="0" dirty="0" smtClean="0"/>
                        <a:t> على أي قاعدة يضررها بمقدار قلب واحد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ar-AE" dirty="0" smtClean="0"/>
                        <a:t>ماء + رياح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AE" dirty="0" smtClean="0"/>
                        <a:t>مطر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r" rtl="1">
                        <a:buFontTx/>
                        <a:buChar char="-"/>
                      </a:pPr>
                      <a:r>
                        <a:rPr lang="ar-AE" dirty="0" smtClean="0"/>
                        <a:t>إصلاح الضرر بالقاعدة من على بعد خطوة</a:t>
                      </a:r>
                      <a:r>
                        <a:rPr lang="ar-AE" baseline="0" dirty="0" smtClean="0"/>
                        <a:t> واحدة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ar-AE" dirty="0" smtClean="0"/>
                        <a:t>ماء + أرض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AE" dirty="0" smtClean="0"/>
                        <a:t>مستنقع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r" rtl="1">
                        <a:buFontTx/>
                        <a:buChar char="-"/>
                      </a:pPr>
                      <a:r>
                        <a:rPr lang="ar-AE" dirty="0" smtClean="0"/>
                        <a:t>وضع مستنقع على نقاط الوقوف</a:t>
                      </a:r>
                    </a:p>
                    <a:p>
                      <a:pPr marL="285750" indent="-285750" algn="r" rtl="1">
                        <a:buFontTx/>
                        <a:buChar char="-"/>
                      </a:pPr>
                      <a:r>
                        <a:rPr lang="ar-AE" dirty="0" smtClean="0"/>
                        <a:t>مرور اللاعب على المستنقع سيوقفه تماما</a:t>
                      </a:r>
                      <a:r>
                        <a:rPr lang="ar-AE" baseline="0" dirty="0" smtClean="0"/>
                        <a:t> (مدة ثلاث دورات فقط)</a:t>
                      </a:r>
                      <a:endParaRPr lang="ar-AE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4371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AE" dirty="0" smtClean="0"/>
              <a:t>الحركة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5766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201</Words>
  <Application>Microsoft Office PowerPoint</Application>
  <PresentationFormat>On-screen Show (4:3)</PresentationFormat>
  <Paragraphs>34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التعليمات</vt:lpstr>
      <vt:lpstr>العناصر</vt:lpstr>
      <vt:lpstr>PowerPoint Presentation</vt:lpstr>
      <vt:lpstr>الحركة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Mohamed Omar Alhabshi</dc:creator>
  <cp:lastModifiedBy>Mohamed Omar Alhabshi</cp:lastModifiedBy>
  <cp:revision>19</cp:revision>
  <dcterms:created xsi:type="dcterms:W3CDTF">2012-04-08T07:14:55Z</dcterms:created>
  <dcterms:modified xsi:type="dcterms:W3CDTF">2012-04-19T07:12:30Z</dcterms:modified>
</cp:coreProperties>
</file>