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D456E0-3D48-4DDF-9A70-3D8F85C0904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F25C25-D203-4D87-8B74-579E218939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829761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u="sng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SWOT  Analysis of </a:t>
            </a:r>
            <a:r>
              <a:rPr lang="en-US" sz="4000" u="sng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4000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000" b="1" u="sng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RELIANCE  INDUSTRIES</a:t>
            </a:r>
            <a:endParaRPr lang="en-US" sz="4000" b="1" u="sng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000504"/>
            <a:ext cx="7467600" cy="1066800"/>
          </a:xfrm>
        </p:spPr>
        <p:txBody>
          <a:bodyPr/>
          <a:lstStyle/>
          <a:p>
            <a:pPr algn="r"/>
            <a:r>
              <a:rPr lang="en-US" sz="2800" dirty="0" smtClean="0"/>
              <a:t>   </a:t>
            </a:r>
            <a:r>
              <a:rPr lang="en-US" sz="2400" dirty="0" smtClean="0"/>
              <a:t>  By IRAM BEG </a:t>
            </a:r>
          </a:p>
          <a:p>
            <a:pPr algn="r"/>
            <a:r>
              <a:rPr lang="en-US" sz="2400" dirty="0" smtClean="0"/>
              <a:t>      MBA 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2nd</a:t>
            </a:r>
            <a:r>
              <a:rPr lang="en-US" sz="2400" dirty="0" smtClean="0"/>
              <a:t> Sem( 2023-25)</a:t>
            </a:r>
            <a:endParaRPr lang="en-US" sz="2400" dirty="0"/>
          </a:p>
        </p:txBody>
      </p:sp>
      <p:sp>
        <p:nvSpPr>
          <p:cNvPr id="4" name="AutoShape 2" descr="Next generation gets ready to take charge at Reliance Industries -  BusinessToday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Next generation gets ready to take charge at Reliance Industries -  BusinessToday"/>
          <p:cNvSpPr>
            <a:spLocks noChangeAspect="1" noChangeArrowheads="1"/>
          </p:cNvSpPr>
          <p:nvPr/>
        </p:nvSpPr>
        <p:spPr bwMode="auto">
          <a:xfrm>
            <a:off x="307975" y="-6175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nsh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1" y="2357430"/>
            <a:ext cx="4643437" cy="23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3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u="sng" dirty="0" smtClean="0">
                <a:latin typeface="Castellar" pitchFamily="18" charset="0"/>
              </a:rPr>
              <a:t>SWOT</a:t>
            </a:r>
            <a:endParaRPr lang="en-US" sz="6000" u="sng" dirty="0">
              <a:latin typeface="Castellar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857496"/>
            <a:ext cx="8022336" cy="3143272"/>
          </a:xfrm>
        </p:spPr>
        <p:txBody>
          <a:bodyPr/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Arial Black" pitchFamily="34" charset="0"/>
              </a:rPr>
              <a:t>STRENTHS</a:t>
            </a:r>
          </a:p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Arial Black" pitchFamily="34" charset="0"/>
              </a:rPr>
              <a:t>WEAKNESS</a:t>
            </a:r>
          </a:p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Arial Black" pitchFamily="34" charset="0"/>
              </a:rPr>
              <a:t>OPPORTUNITIES</a:t>
            </a:r>
          </a:p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  <a:latin typeface="Arial Black" pitchFamily="34" charset="0"/>
              </a:rPr>
              <a:t>THREATS</a:t>
            </a:r>
            <a:endParaRPr lang="en-US" sz="4800" dirty="0">
              <a:solidFill>
                <a:schemeClr val="tx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STRENGTHS</a:t>
            </a:r>
            <a:endParaRPr lang="en-US" u="sng" dirty="0">
              <a:solidFill>
                <a:schemeClr val="accent4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Diversified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Business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Strong Brand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Image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Technological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Innovation</a:t>
            </a:r>
            <a:endParaRPr lang="en-US" sz="40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857628"/>
            <a:ext cx="4286280" cy="23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95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WEAKNESS</a:t>
            </a:r>
            <a:endParaRPr lang="en-US" u="sng" dirty="0">
              <a:solidFill>
                <a:schemeClr val="accent4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Dependence on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Petrochemicals</a:t>
            </a: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Debt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Burden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Corporate Governance Concerns</a:t>
            </a:r>
          </a:p>
        </p:txBody>
      </p:sp>
      <p:pic>
        <p:nvPicPr>
          <p:cNvPr id="4" name="Picture 3" descr="47965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4071941"/>
            <a:ext cx="3500461" cy="17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OPPORTUNITIES</a:t>
            </a:r>
            <a:endParaRPr lang="en-US" u="sng" dirty="0">
              <a:solidFill>
                <a:schemeClr val="accent4">
                  <a:lumMod val="75000"/>
                </a:schemeClr>
              </a:solidFill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Expansion into new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markets</a:t>
            </a: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Digital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transformation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Infrastructure development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4" name="Picture 3" descr="93721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4000504"/>
            <a:ext cx="4367566" cy="22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12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Castellar" pitchFamily="18" charset="0"/>
              </a:rPr>
              <a:t>THREATS</a:t>
            </a:r>
            <a:endParaRPr lang="en-US" u="sng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Intense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competition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Technological </a:t>
            </a:r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disruptions</a:t>
            </a:r>
            <a:endParaRPr lang="en-US" sz="4000" dirty="0" smtClean="0">
              <a:latin typeface="Arabic Typesetting" pitchFamily="66" charset="-78"/>
              <a:cs typeface="Arabic Typesetting" pitchFamily="66" charset="-78"/>
            </a:endParaRPr>
          </a:p>
          <a:p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Cyber security </a:t>
            </a:r>
            <a:r>
              <a:rPr lang="en-US" sz="4000" dirty="0">
                <a:latin typeface="Arabic Typesetting" pitchFamily="66" charset="-78"/>
                <a:cs typeface="Arabic Typesetting" pitchFamily="66" charset="-78"/>
              </a:rPr>
              <a:t>threats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44" y="3929066"/>
            <a:ext cx="3124216" cy="19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1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ANY QUERY ?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1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THANK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astellar" pitchFamily="18" charset="0"/>
              </a:rPr>
              <a:t>YOU !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</TotalTime>
  <Words>59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SWOT  Analysis of  RELIANCE  INDUSTRIES</vt:lpstr>
      <vt:lpstr>SWOT</vt:lpstr>
      <vt:lpstr>STRENGTHS</vt:lpstr>
      <vt:lpstr>WEAKNESS</vt:lpstr>
      <vt:lpstr>OPPORTUNITIES</vt:lpstr>
      <vt:lpstr>THREATS</vt:lpstr>
      <vt:lpstr>ANY QUERY ?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 Analysis of  RELIANCE  INDUSTRIES</dc:title>
  <dc:creator>HOD</dc:creator>
  <cp:lastModifiedBy>064</cp:lastModifiedBy>
  <cp:revision>11</cp:revision>
  <dcterms:created xsi:type="dcterms:W3CDTF">2024-05-10T07:11:52Z</dcterms:created>
  <dcterms:modified xsi:type="dcterms:W3CDTF">2024-05-17T08:34:57Z</dcterms:modified>
</cp:coreProperties>
</file>