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38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15" r:id="rId10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Helvetica Neue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736" userDrawn="1">
          <p15:clr>
            <a:srgbClr val="A4A3A4"/>
          </p15:clr>
        </p15:guide>
        <p15:guide id="2" orient="horz" pos="348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xmlns="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xmlns="" userId="S::Sanya.Bhargava@in.niit.com::48a5be65-531b-49a3-a91c-731fdeca1a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282C34"/>
    <a:srgbClr val="FF4556"/>
    <a:srgbClr val="F5F5F5"/>
    <a:srgbClr val="4F75D6"/>
    <a:srgbClr val="E9EDEE"/>
    <a:srgbClr val="F9E022"/>
    <a:srgbClr val="FCF5F2"/>
    <a:srgbClr val="EEC4B2"/>
    <a:srgbClr val="772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8" d="100"/>
          <a:sy n="108" d="100"/>
        </p:scale>
        <p:origin x="-174" y="-36"/>
      </p:cViewPr>
      <p:guideLst>
        <p:guide orient="horz" pos="348"/>
        <p:guide orient="horz" pos="396"/>
        <p:guide orient="horz" pos="2652"/>
        <p:guide orient="horz" pos="804"/>
        <p:guide pos="2736"/>
        <p:guide pos="288"/>
        <p:guide pos="144"/>
        <p:guide pos="2760"/>
        <p:guide pos="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12"/>
    </p:cViewPr>
  </p:sorter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374400" cy="37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95b17554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95b17554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05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xmlns="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xmlns="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xmlns="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xmlns="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xmlns="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xmlns="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xmlns="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xmlns="" id="{38DFCDE3-4302-41CA-A820-32A965814448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xmlns="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xmlns="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xmlns="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xmlns="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xmlns="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xmlns="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;p1">
            <a:extLst>
              <a:ext uri="{FF2B5EF4-FFF2-40B4-BE49-F238E27FC236}">
                <a16:creationId xmlns:a16="http://schemas.microsoft.com/office/drawing/2014/main" xmlns="" id="{2F2D6F9C-0A27-4C78-B11E-02A459BAB16A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xmlns="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xmlns="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xmlns="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xmlns="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xmlns="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xmlns="" id="{3B8E2C31-7441-4514-BEF8-AE911CF5BAB5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xmlns="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xmlns="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xmlns="" id="{A81024EE-07BB-4A7F-9D00-A7D223B006C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xmlns="" id="{C639FBED-B4AA-4E8E-B9BC-D3B522BDFE4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xmlns="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xmlns="" id="{C38B3E6F-A434-476E-956F-3DCBF1FBE4BD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xmlns="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xmlns="" id="{A81024EE-07BB-4A7F-9D00-A7D223B006C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xmlns="" id="{C639FBED-B4AA-4E8E-B9BC-D3B522BDFE4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4CFEEC44-D50A-4FC3-8129-5DE027A0FC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2" name="Google Shape;35;p7">
            <a:extLst>
              <a:ext uri="{FF2B5EF4-FFF2-40B4-BE49-F238E27FC236}">
                <a16:creationId xmlns:a16="http://schemas.microsoft.com/office/drawing/2014/main" xmlns="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xmlns="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xmlns="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xmlns="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xmlns="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xmlns="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xmlns="" id="{FAC7240A-7B3B-4C07-B668-42D4F14329FF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6999" y="628650"/>
            <a:ext cx="8561531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88720" lvl="2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xmlns="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xmlns="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xmlns="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xmlns="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xmlns="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xmlns="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xmlns="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xmlns="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xmlns="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xmlns="" id="{EFF88928-9CC5-4EF7-AA92-299827D250CA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xmlns="" id="{C7485132-EEC1-4DFB-B8E4-8D3BB48D9F1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xmlns="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xmlns="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xmlns="" id="{33F6CFC5-0285-4EF9-9E0F-D68D66C36EF2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xmlns="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CFB5E784-FBC6-46CC-BFE4-2F07790D5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xmlns="" id="{4DE9300E-A55A-419B-A622-5DEF832A7D5E}"/>
              </a:ext>
            </a:extLst>
          </p:cNvPr>
          <p:cNvSpPr/>
          <p:nvPr userDrawn="1"/>
        </p:nvSpPr>
        <p:spPr>
          <a:xfrm>
            <a:off x="8773097" y="4848532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xmlns="" id="{DAA4251B-AEA7-4D9A-BF69-44FEF4B9622D}"/>
              </a:ext>
            </a:extLst>
          </p:cNvPr>
          <p:cNvSpPr txBox="1"/>
          <p:nvPr userDrawn="1"/>
        </p:nvSpPr>
        <p:spPr>
          <a:xfrm>
            <a:off x="8716584" y="4802908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xmlns="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xmlns="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xmlns="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xmlns="" id="{E438F9C8-E9D8-47F3-A557-EA9E6AA486F1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xmlns="" id="{395C2D03-78AA-44F9-AF64-8508BEC8DE16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5B96A0B9-8C69-4F15-B433-2F31B4C24F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6" name="Google Shape;10;p1">
            <a:extLst>
              <a:ext uri="{FF2B5EF4-FFF2-40B4-BE49-F238E27FC236}">
                <a16:creationId xmlns:a16="http://schemas.microsoft.com/office/drawing/2014/main" xmlns="" id="{CE8D1063-631F-479C-8925-2CCCD499911D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xmlns="" id="{78620EFF-094B-4E2A-886D-400E1C2B34E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xmlns="" id="{E1DB68B0-140D-460C-B006-9A5841B2FE74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C5E2C4E2-F87A-4466-8B4A-1F722F8E5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xmlns="" id="{8624AF74-5804-4C33-948E-3296FC876118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xmlns="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xmlns="" id="{18B0497A-BCC7-4C0A-B6BA-24ECC6FF943F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xmlns="" id="{FFB469F0-6DD2-44FA-BCD0-2F73B01B3DCC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87677AE3-E556-4060-93BE-E4718AF18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6" name="Google Shape;10;p1">
            <a:extLst>
              <a:ext uri="{FF2B5EF4-FFF2-40B4-BE49-F238E27FC236}">
                <a16:creationId xmlns:a16="http://schemas.microsoft.com/office/drawing/2014/main" xmlns="" id="{2E909553-8EE7-4278-A201-993999619FB1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xmlns="" id="{AC942C52-C3A0-47DE-B418-853473D83034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xmlns="" id="{10498465-AABB-4732-B54C-03365CB63EDD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E21B2476-C156-4A04-98DB-3E24AECB95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xmlns="" id="{698DF70D-ABF4-4902-B09B-F1A2F989B7A5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xmlns="" id="{5FB9CAF7-9592-4584-8200-7E447E011CC9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xmlns="" id="{E770ED5F-ED43-4F83-B94A-40B1B5ED78A8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1A11624C-79B1-4D3C-AC3D-D348E4D49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7" name="Google Shape;10;p1">
            <a:extLst>
              <a:ext uri="{FF2B5EF4-FFF2-40B4-BE49-F238E27FC236}">
                <a16:creationId xmlns:a16="http://schemas.microsoft.com/office/drawing/2014/main" xmlns="" id="{3CECA597-F37F-4C90-B387-334893FBF817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xmlns="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;p1">
            <a:extLst>
              <a:ext uri="{FF2B5EF4-FFF2-40B4-BE49-F238E27FC236}">
                <a16:creationId xmlns:a16="http://schemas.microsoft.com/office/drawing/2014/main" xmlns="" id="{5C5BC307-0073-417E-BD74-41F24A94405F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" name="Google Shape;9;p1">
            <a:extLst>
              <a:ext uri="{FF2B5EF4-FFF2-40B4-BE49-F238E27FC236}">
                <a16:creationId xmlns:a16="http://schemas.microsoft.com/office/drawing/2014/main" xmlns="" id="{E3F4ADDC-756A-4A03-93DA-BB986465F2BD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767D45E8-0943-47B0-9CE1-4115720D0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xmlns="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Type your question here: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Fdiougir</a:t>
            </a: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Ehgjedghhg</a:t>
            </a: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dfjkjkdfjjf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xmlns="" id="{5383A8CF-800F-4347-B915-E383BC1AF872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xmlns="" id="{E502CBA2-BCC9-4466-859D-80B77168DDFE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4CC2E7A3-4F18-44F2-AB53-986ECDD4B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xmlns="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Self Summary</a:t>
            </a:r>
            <a:endParaRPr lang="en-IN" dirty="0"/>
          </a:p>
        </p:txBody>
      </p:sp>
      <p:sp>
        <p:nvSpPr>
          <p:cNvPr id="9" name="Google Shape;10;p1">
            <a:extLst>
              <a:ext uri="{FF2B5EF4-FFF2-40B4-BE49-F238E27FC236}">
                <a16:creationId xmlns:a16="http://schemas.microsoft.com/office/drawing/2014/main" xmlns="" id="{4EA1925A-4FA6-4BF5-8ACB-C122508DE65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xmlns="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4" name="Google Shape;8;p1">
            <a:extLst>
              <a:ext uri="{FF2B5EF4-FFF2-40B4-BE49-F238E27FC236}">
                <a16:creationId xmlns:a16="http://schemas.microsoft.com/office/drawing/2014/main" xmlns="" id="{CC5C9CF0-6764-40FD-923B-C6C21B16DE75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5" name="Google Shape;9;p1">
            <a:extLst>
              <a:ext uri="{FF2B5EF4-FFF2-40B4-BE49-F238E27FC236}">
                <a16:creationId xmlns:a16="http://schemas.microsoft.com/office/drawing/2014/main" xmlns="" id="{F86AC656-F16C-46C0-90F7-BAABE1A36700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Picture 26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F6A9375D-18FD-4C57-BCDE-E74B1B4D58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xmlns="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Debrief</a:t>
            </a:r>
            <a:endParaRPr lang="en-IN" dirty="0"/>
          </a:p>
        </p:txBody>
      </p:sp>
      <p:sp>
        <p:nvSpPr>
          <p:cNvPr id="9" name="Google Shape;10;p1">
            <a:extLst>
              <a:ext uri="{FF2B5EF4-FFF2-40B4-BE49-F238E27FC236}">
                <a16:creationId xmlns:a16="http://schemas.microsoft.com/office/drawing/2014/main" xmlns="" id="{504A0F65-F553-4B5E-8E9A-1099697BA3DC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xmlns="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6272C708-6A74-4C71-B3B4-785DA5F34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6" name="Google Shape;8;p1">
            <a:extLst>
              <a:ext uri="{FF2B5EF4-FFF2-40B4-BE49-F238E27FC236}">
                <a16:creationId xmlns:a16="http://schemas.microsoft.com/office/drawing/2014/main" xmlns="" id="{618EDFFC-B4DF-44A4-A564-C2256B1874C5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xmlns="" id="{4CBFA872-5FA2-411E-9FF5-B704A1354B4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0;p1">
            <a:extLst>
              <a:ext uri="{FF2B5EF4-FFF2-40B4-BE49-F238E27FC236}">
                <a16:creationId xmlns:a16="http://schemas.microsoft.com/office/drawing/2014/main" xmlns="" id="{850588C2-D76A-4265-9844-771160C1133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xmlns="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xmlns="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xmlns="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xmlns="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xmlns="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xmlns="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xmlns="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xmlns="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xmlns="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xmlns="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xmlns="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xmlns="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xmlns="" id="{A4A41BB8-5FBA-4B7A-92C6-8ED2174C1EB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xmlns="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xmlns="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xmlns="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xmlns="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xmlns="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xmlns="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xmlns="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xmlns="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xmlns="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Hfjhhgjhgj</a:t>
            </a:r>
            <a:endParaRPr lang="en-US" dirty="0"/>
          </a:p>
          <a:p>
            <a:r>
              <a:rPr lang="en-US" dirty="0" err="1"/>
              <a:t>fjhfjhdf</a:t>
            </a:r>
            <a:endParaRPr lang="en-US" dirty="0"/>
          </a:p>
          <a:p>
            <a:pPr lvl="1"/>
            <a:r>
              <a:rPr lang="en-US" dirty="0" err="1"/>
              <a:t>dggvx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xmlns="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xmlns="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xmlns="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;p1">
            <a:extLst>
              <a:ext uri="{FF2B5EF4-FFF2-40B4-BE49-F238E27FC236}">
                <a16:creationId xmlns:a16="http://schemas.microsoft.com/office/drawing/2014/main" xmlns="" id="{7ABF8F93-B924-4B05-8212-C4731AB3314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xmlns="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Helvetica Neue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024">
          <p15:clr>
            <a:srgbClr val="EA4335"/>
          </p15:clr>
        </p15:guide>
        <p15:guide id="2" pos="5465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lvl="0"/>
            <a:r>
              <a:rPr lang="en-US" sz="3200" b="0" dirty="0"/>
              <a:t>Practice Brief</a:t>
            </a:r>
            <a:br>
              <a:rPr lang="en-US" sz="3200" b="0" dirty="0"/>
            </a:br>
            <a:r>
              <a:rPr lang="en-US" dirty="0"/>
              <a:t>Manage Unstructured Data Using NoSQL DB</a:t>
            </a:r>
          </a:p>
        </p:txBody>
      </p:sp>
    </p:spTree>
    <p:extLst>
      <p:ext uri="{BB962C8B-B14F-4D97-AF65-F5344CB8AC3E}">
        <p14:creationId xmlns:p14="http://schemas.microsoft.com/office/powerpoint/2010/main" val="3086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92ECFD5-8ED9-468E-AFA4-191BB52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Calibre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1800" b="1" dirty="0">
                <a:effectLst/>
                <a:latin typeface="Calibre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800" b="1" dirty="0" err="1">
                <a:effectLst/>
                <a:latin typeface="Calibre"/>
                <a:ea typeface="Calibri" panose="020F0502020204030204" pitchFamily="34" charset="0"/>
                <a:cs typeface="Calibri" panose="020F0502020204030204" pitchFamily="34" charset="0"/>
              </a:rPr>
              <a:t>RetailCity</a:t>
            </a:r>
            <a:r>
              <a:rPr lang="en-US" sz="1800" b="1" dirty="0">
                <a:effectLst/>
                <a:latin typeface="Calibre"/>
                <a:ea typeface="Calibri" panose="020F0502020204030204" pitchFamily="34" charset="0"/>
                <a:cs typeface="Calibri" panose="020F0502020204030204" pitchFamily="34" charset="0"/>
              </a:rPr>
              <a:t> customer feedback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8D3791-E034-417B-B2BF-865C8A506F76}"/>
              </a:ext>
            </a:extLst>
          </p:cNvPr>
          <p:cNvSpPr txBox="1"/>
          <p:nvPr/>
        </p:nvSpPr>
        <p:spPr>
          <a:xfrm>
            <a:off x="310302" y="884255"/>
            <a:ext cx="7336494" cy="212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RetailCity.com, Inc. is an American multinational conglomerate which focuses on e-commerce, cloud computing, digital streaming, and artificial intelligence. It is one of the Big Five companies in the U.S. information technology industry, along with Google, Apple, Microsoft, and Facebook.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RetailCity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wants to maintain their customer’s data along with their feedback for example their comments , like and dislikes for particular product. So you as a database developer need to accomplished the following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7080" y="1895856"/>
            <a:ext cx="4641019" cy="2192138"/>
          </a:xfrm>
        </p:spPr>
        <p:txBody>
          <a:bodyPr/>
          <a:lstStyle/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1 :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Create a database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customer_data</a:t>
            </a:r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2 :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Create a collection as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customer_details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inside the database.</a:t>
            </a:r>
          </a:p>
          <a:p>
            <a:endParaRPr lang="en-US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3 :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Insert minimum 10 documents which contains customer name, age, email-id and also specify the datatype.(insert, clone)</a:t>
            </a: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a. Insert 5 documents using json format</a:t>
            </a: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b. Insert 5 documents using list format</a:t>
            </a: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4</a:t>
            </a:r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RetailCity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also wants to know preferred age group for online consumer.</a:t>
            </a: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5</a:t>
            </a:r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Customer’s with customer id 5, 7,8,10 complaint’s about not receiving a mail regarding product delivery and about the product confirmation,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RetailCity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also wants to update some of the customer’s email-id for their better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712" y="1176755"/>
            <a:ext cx="4642387" cy="598520"/>
          </a:xfrm>
        </p:spPr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7080" y="1775275"/>
            <a:ext cx="4641019" cy="2496134"/>
          </a:xfrm>
        </p:spPr>
        <p:txBody>
          <a:bodyPr/>
          <a:lstStyle/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6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Create another collection for storing the feedback by the name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customer_feedback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7 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Insert the feedback given by each customer in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customer_feedback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collection which contains, customer name, comment, and no. of likes and dislikes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712" y="1176755"/>
            <a:ext cx="4642387" cy="598520"/>
          </a:xfrm>
        </p:spPr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7080" y="1775275"/>
            <a:ext cx="4641019" cy="2496134"/>
          </a:xfrm>
        </p:spPr>
        <p:txBody>
          <a:bodyPr/>
          <a:lstStyle/>
          <a:p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Task 8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One of the team manager wants to observe the feedback given by the customer, but he found that it becomes difficult to search a particular customer by their name, so he suggested to add an id for each customer in order to make search operation easy.</a:t>
            </a: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712" y="1176755"/>
            <a:ext cx="4642387" cy="598520"/>
          </a:xfrm>
        </p:spPr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7080" y="1775275"/>
            <a:ext cx="4641019" cy="2496134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Task </a:t>
            </a:r>
            <a:r>
              <a:rPr lang="en-US" b="1" dirty="0"/>
              <a:t>9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RetailCity</a:t>
            </a:r>
            <a:r>
              <a:rPr lang="en-US" dirty="0"/>
              <a:t> wants to maintain the separate document for the customer’s who are giving positive feedback</a:t>
            </a:r>
          </a:p>
        </p:txBody>
      </p:sp>
    </p:spTree>
    <p:extLst>
      <p:ext uri="{BB962C8B-B14F-4D97-AF65-F5344CB8AC3E}">
        <p14:creationId xmlns:p14="http://schemas.microsoft.com/office/powerpoint/2010/main" val="33322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23EDA-7F1C-414B-BA0A-C7CB98ABF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712" y="1176755"/>
            <a:ext cx="4642387" cy="598520"/>
          </a:xfrm>
        </p:spPr>
        <p:txBody>
          <a:bodyPr/>
          <a:lstStyle/>
          <a:p>
            <a:r>
              <a:rPr lang="en-US" dirty="0" err="1"/>
              <a:t>RetailCity</a:t>
            </a:r>
            <a:r>
              <a:rPr lang="en-US" dirty="0"/>
              <a:t> customer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5DBEC7-4630-427E-AA35-F7F00F937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7080" y="1775275"/>
            <a:ext cx="4641019" cy="2496134"/>
          </a:xfrm>
        </p:spPr>
        <p:txBody>
          <a:bodyPr/>
          <a:lstStyle/>
          <a:p>
            <a:r>
              <a:rPr lang="en-US" b="1" dirty="0"/>
              <a:t>Task </a:t>
            </a:r>
            <a:r>
              <a:rPr lang="en-US" b="1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RetailCity</a:t>
            </a:r>
            <a:r>
              <a:rPr lang="en-US" dirty="0"/>
              <a:t> has another json file which contains feedback from multiple customer, </a:t>
            </a:r>
            <a:r>
              <a:rPr lang="en-US" dirty="0" err="1"/>
              <a:t>RetailCity</a:t>
            </a:r>
            <a:r>
              <a:rPr lang="en-US" dirty="0"/>
              <a:t> also wants to upload it to the feedback database.</a:t>
            </a:r>
          </a:p>
        </p:txBody>
      </p:sp>
    </p:spTree>
    <p:extLst>
      <p:ext uri="{BB962C8B-B14F-4D97-AF65-F5344CB8AC3E}">
        <p14:creationId xmlns:p14="http://schemas.microsoft.com/office/powerpoint/2010/main" val="1607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27183</TotalTime>
  <Words>367</Words>
  <Application>Microsoft Office PowerPoint</Application>
  <PresentationFormat>On-screen Show (16:9)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Helvetica Neue</vt:lpstr>
      <vt:lpstr>Wingdings</vt:lpstr>
      <vt:lpstr>Calibre</vt:lpstr>
      <vt:lpstr>StackRoute</vt:lpstr>
      <vt:lpstr>Practice Brief Manage Unstructured Data Using NoSQL DB</vt:lpstr>
      <vt:lpstr>Introduction : RetailCity customer feedback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Web Pages Using CSS Floats</dc:title>
  <dc:creator>Sanya Bhargava</dc:creator>
  <cp:lastModifiedBy>Admin</cp:lastModifiedBy>
  <cp:revision>370</cp:revision>
  <dcterms:modified xsi:type="dcterms:W3CDTF">2022-05-11T05:05:50Z</dcterms:modified>
</cp:coreProperties>
</file>