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9"/>
  </p:notesMasterIdLst>
  <p:handoutMasterIdLst>
    <p:handoutMasterId r:id="rId10"/>
  </p:handoutMasterIdLst>
  <p:sldIdLst>
    <p:sldId id="337" r:id="rId5"/>
    <p:sldId id="338" r:id="rId6"/>
    <p:sldId id="636" r:id="rId7"/>
    <p:sldId id="315" r:id="rId8"/>
  </p:sldIdLst>
  <p:sldSz cx="9144000" cy="5143500" type="screen16x9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736" userDrawn="1">
          <p15:clr>
            <a:srgbClr val="A4A3A4"/>
          </p15:clr>
        </p15:guide>
        <p15:guide id="2" orient="horz" pos="348" userDrawn="1">
          <p15:clr>
            <a:srgbClr val="A4A3A4"/>
          </p15:clr>
        </p15:guide>
        <p15:guide id="3" orient="horz" pos="396" userDrawn="1">
          <p15:clr>
            <a:srgbClr val="A4A3A4"/>
          </p15:clr>
        </p15:guide>
        <p15:guide id="4" orient="horz" pos="2652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44" userDrawn="1">
          <p15:clr>
            <a:srgbClr val="A4A3A4"/>
          </p15:clr>
        </p15:guide>
        <p15:guide id="7" pos="2760" userDrawn="1">
          <p15:clr>
            <a:srgbClr val="A4A3A4"/>
          </p15:clr>
        </p15:guide>
        <p15:guide id="8" pos="264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kha Bhagchandani" initials="" lastIdx="8" clrIdx="0"/>
  <p:cmAuthor id="2" name="Rekha Bhagchandani" initials="RB" lastIdx="14" clrIdx="1">
    <p:extLst>
      <p:ext uri="{19B8F6BF-5375-455C-9EA6-DF929625EA0E}">
        <p15:presenceInfo xmlns:p15="http://schemas.microsoft.com/office/powerpoint/2012/main" userId="S-1-5-21-436374069-1275210071-682003330-107008" providerId="AD"/>
      </p:ext>
    </p:extLst>
  </p:cmAuthor>
  <p:cmAuthor id="3" name="Sanya Bhargava" initials="SB" lastIdx="1" clrIdx="2">
    <p:extLst>
      <p:ext uri="{19B8F6BF-5375-455C-9EA6-DF929625EA0E}">
        <p15:presenceInfo xmlns:p15="http://schemas.microsoft.com/office/powerpoint/2012/main" userId="S::Sanya.Bhargava@in.niit.com::48a5be65-531b-49a3-a91c-731fdeca1a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282C34"/>
    <a:srgbClr val="FF4556"/>
    <a:srgbClr val="F5F5F5"/>
    <a:srgbClr val="4F75D6"/>
    <a:srgbClr val="E9EDEE"/>
    <a:srgbClr val="F9E022"/>
    <a:srgbClr val="FCF5F2"/>
    <a:srgbClr val="EEC4B2"/>
    <a:srgbClr val="772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D3CC0-2B28-FE55-98DC-C3B4EFF1F0AA}" v="2" dt="2021-11-08T08:20:40.478"/>
    <p1510:client id="{A7CA9A10-24C9-4DB7-80AB-B559DA7E6FFA}" v="48" dt="2021-10-30T14:13:18.364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055" autoAdjust="0"/>
  </p:normalViewPr>
  <p:slideViewPr>
    <p:cSldViewPr snapToGrid="0">
      <p:cViewPr varScale="1">
        <p:scale>
          <a:sx n="82" d="100"/>
          <a:sy n="82" d="100"/>
        </p:scale>
        <p:origin x="954" y="78"/>
      </p:cViewPr>
      <p:guideLst>
        <p:guide pos="2736"/>
        <p:guide orient="horz" pos="348"/>
        <p:guide orient="horz" pos="396"/>
        <p:guide orient="horz" pos="2652"/>
        <p:guide pos="288"/>
        <p:guide pos="144"/>
        <p:guide pos="2760"/>
        <p:guide pos="264"/>
        <p:guide orient="horz" pos="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12"/>
    </p:cViewPr>
  </p:sorter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374400" cy="37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amudra Bera" userId="S::lopamudra.bera@in.niit.com::4afe22d6-82bb-4c55-80e2-493fedc832a1" providerId="AD" clId="Web-{A7CA9A10-24C9-4DB7-80AB-B559DA7E6FFA}"/>
    <pc:docChg chg="modSld">
      <pc:chgData name="Lopamudra Bera" userId="S::lopamudra.bera@in.niit.com::4afe22d6-82bb-4c55-80e2-493fedc832a1" providerId="AD" clId="Web-{A7CA9A10-24C9-4DB7-80AB-B559DA7E6FFA}" dt="2021-10-30T14:13:18.364" v="24" actId="20577"/>
      <pc:docMkLst>
        <pc:docMk/>
      </pc:docMkLst>
      <pc:sldChg chg="modSp">
        <pc:chgData name="Lopamudra Bera" userId="S::lopamudra.bera@in.niit.com::4afe22d6-82bb-4c55-80e2-493fedc832a1" providerId="AD" clId="Web-{A7CA9A10-24C9-4DB7-80AB-B559DA7E6FFA}" dt="2021-10-30T14:13:18.364" v="24" actId="20577"/>
        <pc:sldMkLst>
          <pc:docMk/>
          <pc:sldMk cId="991806124" sldId="338"/>
        </pc:sldMkLst>
        <pc:spChg chg="mod">
          <ac:chgData name="Lopamudra Bera" userId="S::lopamudra.bera@in.niit.com::4afe22d6-82bb-4c55-80e2-493fedc832a1" providerId="AD" clId="Web-{A7CA9A10-24C9-4DB7-80AB-B559DA7E6FFA}" dt="2021-10-30T14:13:18.364" v="24" actId="20577"/>
          <ac:spMkLst>
            <pc:docMk/>
            <pc:sldMk cId="991806124" sldId="338"/>
            <ac:spMk id="4" creationId="{70B787AB-57AF-40FF-8CA9-57EA0153F4A2}"/>
          </ac:spMkLst>
        </pc:spChg>
      </pc:sldChg>
    </pc:docChg>
  </pc:docChgLst>
  <pc:docChgLst>
    <pc:chgData name="Priyanka Bhargava" userId="S::priyanka.bhargava@in.niit.com::e4ef0388-e6f0-4ab3-b88a-62ca0c4d6d53" providerId="AD" clId="Web-{437D3CC0-2B28-FE55-98DC-C3B4EFF1F0AA}"/>
    <pc:docChg chg="modSld">
      <pc:chgData name="Priyanka Bhargava" userId="S::priyanka.bhargava@in.niit.com::e4ef0388-e6f0-4ab3-b88a-62ca0c4d6d53" providerId="AD" clId="Web-{437D3CC0-2B28-FE55-98DC-C3B4EFF1F0AA}" dt="2021-11-08T08:20:40.478" v="1" actId="1076"/>
      <pc:docMkLst>
        <pc:docMk/>
      </pc:docMkLst>
      <pc:sldChg chg="modSp">
        <pc:chgData name="Priyanka Bhargava" userId="S::priyanka.bhargava@in.niit.com::e4ef0388-e6f0-4ab3-b88a-62ca0c4d6d53" providerId="AD" clId="Web-{437D3CC0-2B28-FE55-98DC-C3B4EFF1F0AA}" dt="2021-11-08T08:20:40.478" v="1" actId="1076"/>
        <pc:sldMkLst>
          <pc:docMk/>
          <pc:sldMk cId="991806124" sldId="338"/>
        </pc:sldMkLst>
        <pc:spChg chg="mod">
          <ac:chgData name="Priyanka Bhargava" userId="S::priyanka.bhargava@in.niit.com::e4ef0388-e6f0-4ab3-b88a-62ca0c4d6d53" providerId="AD" clId="Web-{437D3CC0-2B28-FE55-98DC-C3B4EFF1F0AA}" dt="2021-11-08T08:20:40.478" v="1" actId="1076"/>
          <ac:spMkLst>
            <pc:docMk/>
            <pc:sldMk cId="991806124" sldId="338"/>
            <ac:spMk id="4" creationId="{70B787AB-57AF-40FF-8CA9-57EA0153F4A2}"/>
          </ac:spMkLst>
        </pc:spChg>
      </pc:sldChg>
      <pc:sldChg chg="modSp">
        <pc:chgData name="Priyanka Bhargava" userId="S::priyanka.bhargava@in.niit.com::e4ef0388-e6f0-4ab3-b88a-62ca0c4d6d53" providerId="AD" clId="Web-{437D3CC0-2B28-FE55-98DC-C3B4EFF1F0AA}" dt="2021-11-08T08:20:33.556" v="0" actId="1076"/>
        <pc:sldMkLst>
          <pc:docMk/>
          <pc:sldMk cId="2916143182" sldId="636"/>
        </pc:sldMkLst>
        <pc:spChg chg="mod">
          <ac:chgData name="Priyanka Bhargava" userId="S::priyanka.bhargava@in.niit.com::e4ef0388-e6f0-4ab3-b88a-62ca0c4d6d53" providerId="AD" clId="Web-{437D3CC0-2B28-FE55-98DC-C3B4EFF1F0AA}" dt="2021-11-08T08:20:33.556" v="0" actId="1076"/>
          <ac:spMkLst>
            <pc:docMk/>
            <pc:sldMk cId="2916143182" sldId="636"/>
            <ac:spMk id="4" creationId="{70B787AB-57AF-40FF-8CA9-57EA0153F4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B185F-964E-429F-A8F5-E03E333FC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3B56A-4A0D-4869-B330-698E46EF0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BD67-91CF-42FB-8A7F-17BD2CDF3FF7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86A8B-2A86-4AD9-B7D0-5FC3F7546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013F0-10EA-4197-9DB8-AC3A3526B2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DF39-E0CA-4BFA-9851-86EBAD443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51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2352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95b17554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95b17554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28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87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rin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73FA1908-C1CF-4F2A-9C8A-04C384DEF6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8312" y="1467450"/>
            <a:ext cx="4103688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E9999B3D-3AEC-41BC-A4BD-90432AF85B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74262" y="903954"/>
            <a:ext cx="3393408" cy="3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5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8DFCDE3-4302-41CA-A820-32A965814448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08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035632" cy="3443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E6ED98B-8E2B-4455-AD3F-0B322633495A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2F2D6F9C-0A27-4C78-B11E-02A459BAB16A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769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_Goal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1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0419"/>
            <a:ext cx="4494444" cy="3443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pic>
        <p:nvPicPr>
          <p:cNvPr id="9" name="Google Shape;72;p12">
            <a:extLst>
              <a:ext uri="{FF2B5EF4-FFF2-40B4-BE49-F238E27FC236}">
                <a16:creationId xmlns:a16="http://schemas.microsoft.com/office/drawing/2014/main" id="{3B8E2C31-7441-4514-BEF8-AE911CF5BAB5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1238577"/>
            <a:ext cx="3349378" cy="2666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80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_Full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4E4A-4988-43D4-B9EC-DBA430FCCE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0302" y="704850"/>
            <a:ext cx="8024073" cy="384015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696A51B-7AEA-4690-9CDA-376C766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1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7829" y="431955"/>
            <a:ext cx="3605213" cy="34940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F18A67F6-C6DC-4E5A-B5EE-9CA5904E9642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1173" y="21887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id="{A81024EE-07BB-4A7F-9D00-A7D223B006C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id="{C639FBED-B4AA-4E8E-B9BC-D3B522BDFE4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33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1DD09C6A-CC60-4A66-A56E-700867259D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708838"/>
            <a:ext cx="4554872" cy="3487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C38B3E6F-A434-476E-956F-3DCBF1FBE4BD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6430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Descri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5721A083-C56B-4522-9DCA-1CCB5270BC21}"/>
              </a:ext>
            </a:extLst>
          </p:cNvPr>
          <p:cNvSpPr/>
          <p:nvPr userDrawn="1"/>
        </p:nvSpPr>
        <p:spPr>
          <a:xfrm>
            <a:off x="501986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F39B41-05BF-43CB-A58B-BFBBCF3B7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67689" y="431955"/>
            <a:ext cx="3605213" cy="34940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Google Shape;8;p1">
            <a:extLst>
              <a:ext uri="{FF2B5EF4-FFF2-40B4-BE49-F238E27FC236}">
                <a16:creationId xmlns:a16="http://schemas.microsoft.com/office/drawing/2014/main" id="{A81024EE-07BB-4A7F-9D00-A7D223B006C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id="{C639FBED-B4AA-4E8E-B9BC-D3B522BDFE4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AF3DEF1-D1BB-408E-96CF-09DB314679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196" y="4019550"/>
            <a:ext cx="3621087" cy="361950"/>
          </a:xfrm>
          <a:prstGeom prst="rect">
            <a:avLst/>
          </a:prstGeom>
        </p:spPr>
        <p:txBody>
          <a:bodyPr anchor="ctr"/>
          <a:lstStyle>
            <a:lvl1pPr>
              <a:defRPr sz="900"/>
            </a:lvl1pPr>
          </a:lstStyle>
          <a:p>
            <a:pPr lvl="0"/>
            <a:r>
              <a:rPr lang="en-US" dirty="0"/>
              <a:t>Source:</a:t>
            </a:r>
          </a:p>
        </p:txBody>
      </p:sp>
      <p:pic>
        <p:nvPicPr>
          <p:cNvPr id="11" name="Picture 10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CFEEC44-D50A-4FC3-8129-5DE027A0FC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2" name="Google Shape;35;p7">
            <a:extLst>
              <a:ext uri="{FF2B5EF4-FFF2-40B4-BE49-F238E27FC236}">
                <a16:creationId xmlns:a16="http://schemas.microsoft.com/office/drawing/2014/main" id="{03A772AF-D435-4401-9295-9B6A1BB1562E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839992DF-C069-45F1-B6C6-84D997C7C09C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4"/>
            <a:ext cx="4668312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          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06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1220360"/>
            <a:ext cx="4093691" cy="35789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1221686"/>
            <a:ext cx="4093691" cy="357891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0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itl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994452"/>
            <a:ext cx="0" cy="292740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1994452"/>
            <a:ext cx="4101646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1995777"/>
            <a:ext cx="4101645" cy="386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39D74D4-AE27-4AA6-9960-E8644E1204C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0851" y="2397151"/>
            <a:ext cx="4093691" cy="24438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52CDD6F-3622-4B4C-A754-EA561289F1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5881" y="2398477"/>
            <a:ext cx="4093691" cy="24438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Google Shape;18;p3">
            <a:extLst>
              <a:ext uri="{FF2B5EF4-FFF2-40B4-BE49-F238E27FC236}">
                <a16:creationId xmlns:a16="http://schemas.microsoft.com/office/drawing/2014/main" id="{FAC7240A-7B3B-4C07-B668-42D4F14329FF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6999" y="628650"/>
            <a:ext cx="8561531" cy="136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88720" lvl="2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v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and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779A-B19D-4C56-97BB-6F92C130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B01A0-729D-465C-A66B-3621AEE7738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698182"/>
            <a:ext cx="0" cy="4223675"/>
          </a:xfrm>
          <a:prstGeom prst="line">
            <a:avLst/>
          </a:prstGeom>
          <a:ln w="9525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F6DFA30A-324D-44DE-86F9-FA3DE57EECB0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677404" y="1212409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5" name="Google Shape;18;p3">
            <a:extLst>
              <a:ext uri="{FF2B5EF4-FFF2-40B4-BE49-F238E27FC236}">
                <a16:creationId xmlns:a16="http://schemas.microsoft.com/office/drawing/2014/main" id="{B22E584A-EA43-4945-B3B4-DAC48166AC28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369122" y="1213735"/>
            <a:ext cx="4101646" cy="3586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990561B1-10DB-4013-A1F7-A382B68628C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373909" y="627325"/>
            <a:ext cx="4101646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7" name="Google Shape;35;p7">
            <a:extLst>
              <a:ext uri="{FF2B5EF4-FFF2-40B4-BE49-F238E27FC236}">
                <a16:creationId xmlns:a16="http://schemas.microsoft.com/office/drawing/2014/main" id="{166CCB64-D7E0-4277-B044-8665A330EB9C}"/>
              </a:ext>
            </a:extLst>
          </p:cNvPr>
          <p:cNvSpPr txBox="1">
            <a:spLocks noGrp="1"/>
          </p:cNvSpPr>
          <p:nvPr>
            <p:ph type="body" idx="15"/>
          </p:nvPr>
        </p:nvSpPr>
        <p:spPr>
          <a:xfrm>
            <a:off x="4676889" y="628650"/>
            <a:ext cx="4101645" cy="577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6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575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Pictur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DFB78DE-20A5-4204-87B8-B42D37E3F1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0302" y="704850"/>
            <a:ext cx="5231122" cy="3898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8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9" name="Picture Placeholder 2">
            <a:extLst>
              <a:ext uri="{FF2B5EF4-FFF2-40B4-BE49-F238E27FC236}">
                <a16:creationId xmlns:a16="http://schemas.microsoft.com/office/drawing/2014/main" id="{21A11BCC-BDF2-4C49-8AFA-650F2E3A2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016" y="911225"/>
            <a:ext cx="366402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2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5BFE6-3734-4EEE-B054-28AE162C4F5C}"/>
              </a:ext>
            </a:extLst>
          </p:cNvPr>
          <p:cNvSpPr/>
          <p:nvPr userDrawn="1"/>
        </p:nvSpPr>
        <p:spPr>
          <a:xfrm>
            <a:off x="5647765" y="704850"/>
            <a:ext cx="2927236" cy="3914858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Google Shape;18;p3">
            <a:extLst>
              <a:ext uri="{FF2B5EF4-FFF2-40B4-BE49-F238E27FC236}">
                <a16:creationId xmlns:a16="http://schemas.microsoft.com/office/drawing/2014/main" id="{1A63C405-9B40-4DD3-A9DE-914589539847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49374" y="719428"/>
            <a:ext cx="3033577" cy="371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357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Output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97C1295-144E-49CA-91A2-EB0DAD3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21E77-1999-4586-9EED-8D35DDCBCE33}"/>
              </a:ext>
            </a:extLst>
          </p:cNvPr>
          <p:cNvSpPr/>
          <p:nvPr userDrawn="1"/>
        </p:nvSpPr>
        <p:spPr>
          <a:xfrm>
            <a:off x="309996" y="3866614"/>
            <a:ext cx="8365691" cy="933986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00EFA75E-E95B-46F5-84BA-942E66E211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166978" y="3866614"/>
            <a:ext cx="8503514" cy="933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51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;p10">
            <a:extLst>
              <a:ext uri="{FF2B5EF4-FFF2-40B4-BE49-F238E27FC236}">
                <a16:creationId xmlns:a16="http://schemas.microsoft.com/office/drawing/2014/main" id="{01CE859F-B9BA-4B6C-A6EB-73FB01917330}"/>
              </a:ext>
            </a:extLst>
          </p:cNvPr>
          <p:cNvSpPr/>
          <p:nvPr userDrawn="1"/>
        </p:nvSpPr>
        <p:spPr>
          <a:xfrm>
            <a:off x="-1" y="0"/>
            <a:ext cx="5176299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EFF88928-9CC5-4EF7-AA92-299827D250CA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id="{C7485132-EEC1-4DFB-B8E4-8D3BB48D9F15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35;p7">
            <a:extLst>
              <a:ext uri="{FF2B5EF4-FFF2-40B4-BE49-F238E27FC236}">
                <a16:creationId xmlns:a16="http://schemas.microsoft.com/office/drawing/2014/main" id="{3E3000D0-3E1B-4157-A6BA-1627A1E65F58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5467028" y="175333"/>
            <a:ext cx="3057586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265966A-EE5F-4294-90EB-DB07019C3EAE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340238" y="706048"/>
            <a:ext cx="3009448" cy="324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12" name="Google Shape;10;p1">
            <a:extLst>
              <a:ext uri="{FF2B5EF4-FFF2-40B4-BE49-F238E27FC236}">
                <a16:creationId xmlns:a16="http://schemas.microsoft.com/office/drawing/2014/main" id="{33F6CFC5-0285-4EF9-9E0F-D68D66C36EF2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4096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3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3;p10">
            <a:extLst>
              <a:ext uri="{FF2B5EF4-FFF2-40B4-BE49-F238E27FC236}">
                <a16:creationId xmlns:a16="http://schemas.microsoft.com/office/drawing/2014/main" id="{3B554536-C189-4355-B7B8-3CFDBC65B850}"/>
              </a:ext>
            </a:extLst>
          </p:cNvPr>
          <p:cNvSpPr/>
          <p:nvPr userDrawn="1"/>
        </p:nvSpPr>
        <p:spPr>
          <a:xfrm>
            <a:off x="3810000" y="2951"/>
            <a:ext cx="533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FB5E784-FBC6-46CC-BFE4-2F07790D5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id="{4DE9300E-A55A-419B-A622-5DEF832A7D5E}"/>
              </a:ext>
            </a:extLst>
          </p:cNvPr>
          <p:cNvSpPr/>
          <p:nvPr userDrawn="1"/>
        </p:nvSpPr>
        <p:spPr>
          <a:xfrm>
            <a:off x="8773097" y="4848532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id="{DAA4251B-AEA7-4D9A-BF69-44FEF4B9622D}"/>
              </a:ext>
            </a:extLst>
          </p:cNvPr>
          <p:cNvSpPr txBox="1"/>
          <p:nvPr userDrawn="1"/>
        </p:nvSpPr>
        <p:spPr>
          <a:xfrm>
            <a:off x="8716584" y="4802908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35;p7">
            <a:extLst>
              <a:ext uri="{FF2B5EF4-FFF2-40B4-BE49-F238E27FC236}">
                <a16:creationId xmlns:a16="http://schemas.microsoft.com/office/drawing/2014/main" id="{DF7376FF-7C45-4F80-BC82-EEF8A156FD67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131" y="218879"/>
            <a:ext cx="3216041" cy="580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20" name="Google Shape;18;p3">
            <a:extLst>
              <a:ext uri="{FF2B5EF4-FFF2-40B4-BE49-F238E27FC236}">
                <a16:creationId xmlns:a16="http://schemas.microsoft.com/office/drawing/2014/main" id="{38F3D686-BE55-46D4-A17F-9DE116314168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83774" y="708835"/>
            <a:ext cx="3345226" cy="3487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209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8DB39E62-84AE-4C89-95AC-B72A56FD90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40138" y="704850"/>
            <a:ext cx="7863724" cy="351751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BAB003-8387-4725-9D01-ED419810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601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0CDA94-702F-4D14-B74F-A0A6A8393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4494"/>
          </a:xfrm>
          <a:prstGeom prst="rect">
            <a:avLst/>
          </a:prstGeom>
        </p:spPr>
      </p:pic>
      <p:sp>
        <p:nvSpPr>
          <p:cNvPr id="9" name="Google Shape;8;p1">
            <a:extLst>
              <a:ext uri="{FF2B5EF4-FFF2-40B4-BE49-F238E27FC236}">
                <a16:creationId xmlns:a16="http://schemas.microsoft.com/office/drawing/2014/main" id="{E438F9C8-E9D8-47F3-A557-EA9E6AA486F1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" name="Google Shape;9;p1">
            <a:extLst>
              <a:ext uri="{FF2B5EF4-FFF2-40B4-BE49-F238E27FC236}">
                <a16:creationId xmlns:a16="http://schemas.microsoft.com/office/drawing/2014/main" id="{395C2D03-78AA-44F9-AF64-8508BEC8DE16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5B96A0B9-8C69-4F15-B433-2F31B4C24F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49CE23-BD3D-4CDD-9748-38F3B3FD033D}"/>
              </a:ext>
            </a:extLst>
          </p:cNvPr>
          <p:cNvSpPr txBox="1"/>
          <p:nvPr userDrawn="1"/>
        </p:nvSpPr>
        <p:spPr>
          <a:xfrm>
            <a:off x="3760841" y="700550"/>
            <a:ext cx="1555955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PRACTICE</a:t>
            </a:r>
          </a:p>
        </p:txBody>
      </p:sp>
      <p:sp>
        <p:nvSpPr>
          <p:cNvPr id="16" name="Google Shape;10;p1">
            <a:extLst>
              <a:ext uri="{FF2B5EF4-FFF2-40B4-BE49-F238E27FC236}">
                <a16:creationId xmlns:a16="http://schemas.microsoft.com/office/drawing/2014/main" id="{CE8D1063-631F-479C-8925-2CCCD499911D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7B7040A-384D-44B4-92C9-A445DACA9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5712" y="1297336"/>
            <a:ext cx="4642387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Practice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F0EFADE-26B9-4A6D-BC63-3F8B830397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7080" y="1965334"/>
            <a:ext cx="4641019" cy="2192138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85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CE2DA0-BA8F-46A6-B3D7-CAD3AEA373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id="{78620EFF-094B-4E2A-886D-400E1C2B34E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id="{E1DB68B0-140D-460C-B006-9A5841B2FE74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5E2C4E2-F87A-4466-8B4A-1F722F8E5F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97D556-E85C-457F-BB73-AFF51D740972}"/>
              </a:ext>
            </a:extLst>
          </p:cNvPr>
          <p:cNvSpPr txBox="1"/>
          <p:nvPr userDrawn="1"/>
        </p:nvSpPr>
        <p:spPr>
          <a:xfrm>
            <a:off x="6" y="345112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id="{8624AF74-5804-4C33-948E-3296FC876118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76F1590-406F-451A-915B-CEE7D8EA2E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237" y="310772"/>
            <a:ext cx="5248752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Challenge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064E3B-F1CB-4AC0-8F0E-92FECE6093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605" y="978770"/>
            <a:ext cx="5247384" cy="2319166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2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0004A4-A4D8-4794-95B5-A3EE7D30D1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18B0497A-BCC7-4C0A-B6BA-24ECC6FF943F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FFB469F0-6DD2-44FA-BCD0-2F73B01B3DCC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7677AE3-E556-4060-93BE-E4718AF18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658232F-D1F7-4DE5-96E4-8475EC2564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086" y="479821"/>
            <a:ext cx="5315808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Demo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CE8EF62-D841-4BF9-BBBB-FB0F03D5D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453" y="1147819"/>
            <a:ext cx="5314423" cy="2332997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35D63-74A7-4613-87CA-81730A9E1879}"/>
              </a:ext>
            </a:extLst>
          </p:cNvPr>
          <p:cNvSpPr txBox="1"/>
          <p:nvPr userDrawn="1"/>
        </p:nvSpPr>
        <p:spPr>
          <a:xfrm>
            <a:off x="210658" y="3620453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4556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6" name="Google Shape;10;p1">
            <a:extLst>
              <a:ext uri="{FF2B5EF4-FFF2-40B4-BE49-F238E27FC236}">
                <a16:creationId xmlns:a16="http://schemas.microsoft.com/office/drawing/2014/main" id="{2E909553-8EE7-4278-A201-993999619FB1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1144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21F936-031F-46DB-8534-E40BBBFA49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7" name="Google Shape;8;p1">
            <a:extLst>
              <a:ext uri="{FF2B5EF4-FFF2-40B4-BE49-F238E27FC236}">
                <a16:creationId xmlns:a16="http://schemas.microsoft.com/office/drawing/2014/main" id="{AC942C52-C3A0-47DE-B418-853473D83034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" name="Google Shape;9;p1">
            <a:extLst>
              <a:ext uri="{FF2B5EF4-FFF2-40B4-BE49-F238E27FC236}">
                <a16:creationId xmlns:a16="http://schemas.microsoft.com/office/drawing/2014/main" id="{10498465-AABB-4732-B54C-03365CB63EDD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Picture 19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21B2476-C156-4A04-98DB-3E24AECB95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2B36A16-6792-436D-925D-E9ABA7E9BC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509" y="394477"/>
            <a:ext cx="7597594" cy="59852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18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 of the Demo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3D5C5639-FEAC-465F-9B82-EF3968389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5488" y="1062475"/>
            <a:ext cx="7595615" cy="3137669"/>
          </a:xfrm>
          <a:prstGeom prst="rect">
            <a:avLst/>
          </a:prstGeom>
        </p:spPr>
        <p:txBody>
          <a:bodyPr/>
          <a:lstStyle>
            <a:lvl1pPr marL="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 sz="1400" b="0" baseline="0">
                <a:latin typeface="+mn-lt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26F56-4953-41C7-A110-56FD549C376A}"/>
              </a:ext>
            </a:extLst>
          </p:cNvPr>
          <p:cNvSpPr txBox="1"/>
          <p:nvPr userDrawn="1"/>
        </p:nvSpPr>
        <p:spPr>
          <a:xfrm>
            <a:off x="137506" y="4400741"/>
            <a:ext cx="1954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E022"/>
                </a:solidFill>
                <a:latin typeface="+mj-lt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id="{698DF70D-ABF4-4902-B09B-F1A2F989B7A5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7188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Int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128E56-1992-4FF2-B8E0-1CE5665790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94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5FB9CAF7-9592-4584-8200-7E447E011CC9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770ED5F-ED43-4F83-B94A-40B1B5ED78A8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1A11624C-79B1-4D3C-AC3D-D348E4D49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7" name="Google Shape;10;p1">
            <a:extLst>
              <a:ext uri="{FF2B5EF4-FFF2-40B4-BE49-F238E27FC236}">
                <a16:creationId xmlns:a16="http://schemas.microsoft.com/office/drawing/2014/main" id="{3CECA597-F37F-4C90-B387-334893FBF817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32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4" name="Picture Placeholder 2">
            <a:extLst>
              <a:ext uri="{FF2B5EF4-FFF2-40B4-BE49-F238E27FC236}">
                <a16:creationId xmlns:a16="http://schemas.microsoft.com/office/drawing/2014/main" id="{54DA2EE4-8C5B-404B-BF24-92CA501EB6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1958" y="1053776"/>
            <a:ext cx="4205256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524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_Your_Under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;p1">
            <a:extLst>
              <a:ext uri="{FF2B5EF4-FFF2-40B4-BE49-F238E27FC236}">
                <a16:creationId xmlns:a16="http://schemas.microsoft.com/office/drawing/2014/main" id="{5C5BC307-0073-417E-BD74-41F24A94405F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" name="Google Shape;9;p1">
            <a:extLst>
              <a:ext uri="{FF2B5EF4-FFF2-40B4-BE49-F238E27FC236}">
                <a16:creationId xmlns:a16="http://schemas.microsoft.com/office/drawing/2014/main" id="{E3F4ADDC-756A-4A03-93DA-BB986465F2BD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67D45E8-0943-47B0-9CE1-4115720D0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3D9E4-F3E3-42C8-9A43-E5BC757E6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614" y="2661424"/>
            <a:ext cx="2104347" cy="2136004"/>
          </a:xfrm>
          <a:prstGeom prst="rect">
            <a:avLst/>
          </a:prstGeom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737C31A7-4422-42FF-9F07-51E512539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Quick Check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E96D65-BA00-4955-8245-16A8687B1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262" y="793750"/>
            <a:ext cx="6757987" cy="25558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None/>
              <a:tabLst/>
              <a:defRPr lang="en-US" sz="1400" smtClean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Type your question here: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>
                <a:latin typeface="+mn-lt"/>
                <a:cs typeface="Arial" panose="020B0604020202020204" pitchFamily="34" charset="0"/>
              </a:rPr>
              <a:t>First Option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Fdiougir</a:t>
            </a: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Ehgjedghhg</a:t>
            </a: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lang="en-US" dirty="0">
              <a:latin typeface="+mn-lt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latin typeface="+mn-lt"/>
                <a:cs typeface="Arial" panose="020B0604020202020204" pitchFamily="34" charset="0"/>
              </a:rPr>
              <a:t>dfjkjkdfjjf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16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6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f_Summar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FA57848-4F5C-4517-9FB1-CD78539A7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1" name="Google Shape;8;p1">
            <a:extLst>
              <a:ext uri="{FF2B5EF4-FFF2-40B4-BE49-F238E27FC236}">
                <a16:creationId xmlns:a16="http://schemas.microsoft.com/office/drawing/2014/main" id="{5383A8CF-800F-4347-B915-E383BC1AF872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Google Shape;9;p1">
            <a:extLst>
              <a:ext uri="{FF2B5EF4-FFF2-40B4-BE49-F238E27FC236}">
                <a16:creationId xmlns:a16="http://schemas.microsoft.com/office/drawing/2014/main" id="{E502CBA2-BCC9-4466-859D-80B77168DDFE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CC2E7A3-4F18-44F2-AB53-986ECDD4B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0781CA67-159E-4F49-963A-860A9627E2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Self Summary</a:t>
            </a:r>
            <a:endParaRPr lang="en-IN" dirty="0"/>
          </a:p>
        </p:txBody>
      </p:sp>
      <p:sp>
        <p:nvSpPr>
          <p:cNvPr id="9" name="Google Shape;10;p1">
            <a:extLst>
              <a:ext uri="{FF2B5EF4-FFF2-40B4-BE49-F238E27FC236}">
                <a16:creationId xmlns:a16="http://schemas.microsoft.com/office/drawing/2014/main" id="{4EA1925A-4FA6-4BF5-8ACB-C122508DE65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8;p3">
            <a:extLst>
              <a:ext uri="{FF2B5EF4-FFF2-40B4-BE49-F238E27FC236}">
                <a16:creationId xmlns:a16="http://schemas.microsoft.com/office/drawing/2014/main" id="{1E1A8A3C-7171-41B5-953F-9772A8643180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728033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39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brief_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E034E4D-D26F-4789-846E-1336CB0688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4" name="Google Shape;8;p1">
            <a:extLst>
              <a:ext uri="{FF2B5EF4-FFF2-40B4-BE49-F238E27FC236}">
                <a16:creationId xmlns:a16="http://schemas.microsoft.com/office/drawing/2014/main" id="{CC5C9CF0-6764-40FD-923B-C6C21B16DE75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5" name="Google Shape;9;p1">
            <a:extLst>
              <a:ext uri="{FF2B5EF4-FFF2-40B4-BE49-F238E27FC236}">
                <a16:creationId xmlns:a16="http://schemas.microsoft.com/office/drawing/2014/main" id="{F86AC656-F16C-46C0-90F7-BAABE1A36700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Picture 26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F6A9375D-18FD-4C57-BCDE-E74B1B4D58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781034E2-2AEC-4B26-8EED-CA9C01757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Debrief</a:t>
            </a:r>
            <a:endParaRPr lang="en-IN" dirty="0"/>
          </a:p>
        </p:txBody>
      </p:sp>
      <p:sp>
        <p:nvSpPr>
          <p:cNvPr id="9" name="Google Shape;10;p1">
            <a:extLst>
              <a:ext uri="{FF2B5EF4-FFF2-40B4-BE49-F238E27FC236}">
                <a16:creationId xmlns:a16="http://schemas.microsoft.com/office/drawing/2014/main" id="{504A0F65-F553-4B5E-8E9A-1099697BA3DC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2B07A1EA-216C-45C1-9917-3A3A39BD9E6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7000" y="628650"/>
            <a:ext cx="7709700" cy="3975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2857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2pPr>
            <a:lvl3pPr marL="1156970" marR="0" lvl="2" indent="-28575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3pPr>
            <a:lvl4pPr marL="1554480" lvl="3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 panose="020B0604020202020204" charset="0"/>
                <a:cs typeface="Helvetica Neue" panose="020B0604020202020204" charset="0"/>
                <a:sym typeface="Helvetica Neue"/>
              </a:defRPr>
            </a:lvl4pPr>
            <a:lvl5pPr marL="1554480" lvl="4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Helvetica Neue" panose="020B0604020202020204" charset="0"/>
              <a:buChar char="▪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/>
              <a:t>Bullet 1</a:t>
            </a:r>
          </a:p>
          <a:p>
            <a:pPr lvl="1"/>
            <a:r>
              <a:rPr lang="en-US" dirty="0"/>
              <a:t>Bullet 2</a:t>
            </a:r>
          </a:p>
          <a:p>
            <a:pPr lvl="2"/>
            <a:r>
              <a:rPr lang="en-US" dirty="0"/>
              <a:t>Bullet 3</a:t>
            </a:r>
          </a:p>
          <a:p>
            <a:pPr lvl="3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1410177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  <p15:guide id="2" orient="horz" pos="73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42625-E844-410D-BAFD-F37DF960F8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0"/>
            <a:ext cx="9147908" cy="5143500"/>
          </a:xfrm>
          <a:prstGeom prst="rect">
            <a:avLst/>
          </a:prstGeom>
        </p:spPr>
      </p:pic>
      <p:pic>
        <p:nvPicPr>
          <p:cNvPr id="5" name="Picture 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6272C708-6A74-4C71-B3B4-785DA5F348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6" name="Google Shape;8;p1">
            <a:extLst>
              <a:ext uri="{FF2B5EF4-FFF2-40B4-BE49-F238E27FC236}">
                <a16:creationId xmlns:a16="http://schemas.microsoft.com/office/drawing/2014/main" id="{618EDFFC-B4DF-44A4-A564-C2256B1874C5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Google Shape;9;p1">
            <a:extLst>
              <a:ext uri="{FF2B5EF4-FFF2-40B4-BE49-F238E27FC236}">
                <a16:creationId xmlns:a16="http://schemas.microsoft.com/office/drawing/2014/main" id="{4CBFA872-5FA2-411E-9FF5-B704A1354B4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0;p1">
            <a:extLst>
              <a:ext uri="{FF2B5EF4-FFF2-40B4-BE49-F238E27FC236}">
                <a16:creationId xmlns:a16="http://schemas.microsoft.com/office/drawing/2014/main" id="{850588C2-D76A-4265-9844-771160C1133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47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_De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AC1CCF1-FA0C-4866-8ACD-B5B6186513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1467450"/>
            <a:ext cx="4186330" cy="22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+mj-lt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217DBF6D-F97D-4580-837C-151F00BA23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3137" y="1053776"/>
            <a:ext cx="3742898" cy="30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>
            <a:extLst>
              <a:ext uri="{FF2B5EF4-FFF2-40B4-BE49-F238E27FC236}">
                <a16:creationId xmlns:a16="http://schemas.microsoft.com/office/drawing/2014/main" id="{85196D7B-9C2D-4F2A-892A-EA4584B86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8600" y="1079250"/>
            <a:ext cx="5506800" cy="298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pic>
        <p:nvPicPr>
          <p:cNvPr id="4" name="Google Shape;48;p9">
            <a:extLst>
              <a:ext uri="{FF2B5EF4-FFF2-40B4-BE49-F238E27FC236}">
                <a16:creationId xmlns:a16="http://schemas.microsoft.com/office/drawing/2014/main" id="{250AD3A7-8616-4725-BB0C-D1D54D4BBF8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4000"/>
          </a:blip>
          <a:srcRect l="46001" b="45825"/>
          <a:stretch/>
        </p:blipFill>
        <p:spPr>
          <a:xfrm>
            <a:off x="0" y="2501499"/>
            <a:ext cx="2633375" cy="26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;p9">
            <a:extLst>
              <a:ext uri="{FF2B5EF4-FFF2-40B4-BE49-F238E27FC236}">
                <a16:creationId xmlns:a16="http://schemas.microsoft.com/office/drawing/2014/main" id="{1400EC22-A1A5-43FD-8455-ED6D17EAF287}"/>
              </a:ext>
            </a:extLst>
          </p:cNvPr>
          <p:cNvSpPr/>
          <p:nvPr userDrawn="1"/>
        </p:nvSpPr>
        <p:spPr>
          <a:xfrm rot="10937477">
            <a:off x="-952600" y="-807998"/>
            <a:ext cx="2190616" cy="1699049"/>
          </a:xfrm>
          <a:custGeom>
            <a:avLst/>
            <a:gdLst/>
            <a:ahLst/>
            <a:cxnLst/>
            <a:rect l="l" t="t" r="r" b="b"/>
            <a:pathLst>
              <a:path w="129270" h="575980" extrusionOk="0">
                <a:moveTo>
                  <a:pt x="69347" y="1"/>
                </a:moveTo>
                <a:lnTo>
                  <a:pt x="68704" y="39"/>
                </a:lnTo>
                <a:lnTo>
                  <a:pt x="68068" y="115"/>
                </a:lnTo>
                <a:lnTo>
                  <a:pt x="67438" y="266"/>
                </a:lnTo>
                <a:lnTo>
                  <a:pt x="66829" y="456"/>
                </a:lnTo>
                <a:lnTo>
                  <a:pt x="66226" y="684"/>
                </a:lnTo>
                <a:lnTo>
                  <a:pt x="65630" y="950"/>
                </a:lnTo>
                <a:lnTo>
                  <a:pt x="65047" y="1291"/>
                </a:lnTo>
                <a:lnTo>
                  <a:pt x="64478" y="1633"/>
                </a:lnTo>
                <a:lnTo>
                  <a:pt x="63915" y="2050"/>
                </a:lnTo>
                <a:lnTo>
                  <a:pt x="63359" y="2506"/>
                </a:lnTo>
                <a:lnTo>
                  <a:pt x="62816" y="2999"/>
                </a:lnTo>
                <a:lnTo>
                  <a:pt x="62281" y="3530"/>
                </a:lnTo>
                <a:lnTo>
                  <a:pt x="61758" y="4138"/>
                </a:lnTo>
                <a:lnTo>
                  <a:pt x="61242" y="4745"/>
                </a:lnTo>
                <a:lnTo>
                  <a:pt x="60733" y="5390"/>
                </a:lnTo>
                <a:lnTo>
                  <a:pt x="60238" y="6111"/>
                </a:lnTo>
                <a:lnTo>
                  <a:pt x="59749" y="6832"/>
                </a:lnTo>
                <a:lnTo>
                  <a:pt x="59273" y="7591"/>
                </a:lnTo>
                <a:lnTo>
                  <a:pt x="58798" y="8426"/>
                </a:lnTo>
                <a:lnTo>
                  <a:pt x="58335" y="9261"/>
                </a:lnTo>
                <a:lnTo>
                  <a:pt x="57880" y="10134"/>
                </a:lnTo>
                <a:lnTo>
                  <a:pt x="57438" y="11045"/>
                </a:lnTo>
                <a:lnTo>
                  <a:pt x="56996" y="11994"/>
                </a:lnTo>
                <a:lnTo>
                  <a:pt x="56567" y="12981"/>
                </a:lnTo>
                <a:lnTo>
                  <a:pt x="56138" y="14005"/>
                </a:lnTo>
                <a:lnTo>
                  <a:pt x="55723" y="15030"/>
                </a:lnTo>
                <a:lnTo>
                  <a:pt x="55314" y="16131"/>
                </a:lnTo>
                <a:lnTo>
                  <a:pt x="54913" y="17231"/>
                </a:lnTo>
                <a:lnTo>
                  <a:pt x="54517" y="18370"/>
                </a:lnTo>
                <a:lnTo>
                  <a:pt x="54129" y="19547"/>
                </a:lnTo>
                <a:lnTo>
                  <a:pt x="53747" y="20723"/>
                </a:lnTo>
                <a:lnTo>
                  <a:pt x="53372" y="21938"/>
                </a:lnTo>
                <a:lnTo>
                  <a:pt x="53004" y="23190"/>
                </a:lnTo>
                <a:lnTo>
                  <a:pt x="52642" y="24481"/>
                </a:lnTo>
                <a:lnTo>
                  <a:pt x="52287" y="25771"/>
                </a:lnTo>
                <a:lnTo>
                  <a:pt x="51939" y="27099"/>
                </a:lnTo>
                <a:lnTo>
                  <a:pt x="51590" y="28428"/>
                </a:lnTo>
                <a:lnTo>
                  <a:pt x="51249" y="29794"/>
                </a:lnTo>
                <a:lnTo>
                  <a:pt x="50920" y="31198"/>
                </a:lnTo>
                <a:lnTo>
                  <a:pt x="50592" y="32603"/>
                </a:lnTo>
                <a:lnTo>
                  <a:pt x="50264" y="34045"/>
                </a:lnTo>
                <a:lnTo>
                  <a:pt x="49949" y="35525"/>
                </a:lnTo>
                <a:lnTo>
                  <a:pt x="49634" y="37005"/>
                </a:lnTo>
                <a:lnTo>
                  <a:pt x="49326" y="38485"/>
                </a:lnTo>
                <a:lnTo>
                  <a:pt x="49018" y="40003"/>
                </a:lnTo>
                <a:lnTo>
                  <a:pt x="48723" y="41560"/>
                </a:lnTo>
                <a:lnTo>
                  <a:pt x="48429" y="43078"/>
                </a:lnTo>
                <a:lnTo>
                  <a:pt x="48134" y="44672"/>
                </a:lnTo>
                <a:lnTo>
                  <a:pt x="47846" y="46228"/>
                </a:lnTo>
                <a:lnTo>
                  <a:pt x="47565" y="47822"/>
                </a:lnTo>
                <a:lnTo>
                  <a:pt x="47283" y="49454"/>
                </a:lnTo>
                <a:lnTo>
                  <a:pt x="47009" y="51086"/>
                </a:lnTo>
                <a:lnTo>
                  <a:pt x="46734" y="52718"/>
                </a:lnTo>
                <a:lnTo>
                  <a:pt x="46198" y="56020"/>
                </a:lnTo>
                <a:lnTo>
                  <a:pt x="45669" y="59360"/>
                </a:lnTo>
                <a:lnTo>
                  <a:pt x="45153" y="62775"/>
                </a:lnTo>
                <a:lnTo>
                  <a:pt x="44651" y="66191"/>
                </a:lnTo>
                <a:lnTo>
                  <a:pt x="44149" y="69645"/>
                </a:lnTo>
                <a:lnTo>
                  <a:pt x="43660" y="73099"/>
                </a:lnTo>
                <a:lnTo>
                  <a:pt x="43171" y="76590"/>
                </a:lnTo>
                <a:lnTo>
                  <a:pt x="42688" y="80082"/>
                </a:lnTo>
                <a:lnTo>
                  <a:pt x="41737" y="87103"/>
                </a:lnTo>
                <a:lnTo>
                  <a:pt x="40779" y="94049"/>
                </a:lnTo>
                <a:lnTo>
                  <a:pt x="40304" y="97503"/>
                </a:lnTo>
                <a:lnTo>
                  <a:pt x="39821" y="100956"/>
                </a:lnTo>
                <a:lnTo>
                  <a:pt x="39339" y="104334"/>
                </a:lnTo>
                <a:lnTo>
                  <a:pt x="38844" y="107712"/>
                </a:lnTo>
                <a:lnTo>
                  <a:pt x="38348" y="111052"/>
                </a:lnTo>
                <a:lnTo>
                  <a:pt x="37845" y="114316"/>
                </a:lnTo>
                <a:lnTo>
                  <a:pt x="37330" y="117542"/>
                </a:lnTo>
                <a:lnTo>
                  <a:pt x="36807" y="120730"/>
                </a:lnTo>
                <a:lnTo>
                  <a:pt x="36539" y="122286"/>
                </a:lnTo>
                <a:lnTo>
                  <a:pt x="36271" y="123842"/>
                </a:lnTo>
                <a:lnTo>
                  <a:pt x="35997" y="125360"/>
                </a:lnTo>
                <a:lnTo>
                  <a:pt x="35722" y="126878"/>
                </a:lnTo>
                <a:lnTo>
                  <a:pt x="35441" y="128359"/>
                </a:lnTo>
                <a:lnTo>
                  <a:pt x="35159" y="129839"/>
                </a:lnTo>
                <a:lnTo>
                  <a:pt x="34871" y="131281"/>
                </a:lnTo>
                <a:lnTo>
                  <a:pt x="34583" y="132723"/>
                </a:lnTo>
                <a:lnTo>
                  <a:pt x="34289" y="134127"/>
                </a:lnTo>
                <a:lnTo>
                  <a:pt x="33994" y="135532"/>
                </a:lnTo>
                <a:lnTo>
                  <a:pt x="33686" y="136898"/>
                </a:lnTo>
                <a:lnTo>
                  <a:pt x="33378" y="138226"/>
                </a:lnTo>
                <a:lnTo>
                  <a:pt x="33070" y="139555"/>
                </a:lnTo>
                <a:lnTo>
                  <a:pt x="32755" y="140845"/>
                </a:lnTo>
                <a:lnTo>
                  <a:pt x="32427" y="142098"/>
                </a:lnTo>
                <a:lnTo>
                  <a:pt x="32105" y="143350"/>
                </a:lnTo>
                <a:lnTo>
                  <a:pt x="31770" y="144565"/>
                </a:lnTo>
                <a:lnTo>
                  <a:pt x="31435" y="145741"/>
                </a:lnTo>
                <a:lnTo>
                  <a:pt x="31087" y="146880"/>
                </a:lnTo>
                <a:lnTo>
                  <a:pt x="30739" y="148018"/>
                </a:lnTo>
                <a:lnTo>
                  <a:pt x="30384" y="149119"/>
                </a:lnTo>
                <a:lnTo>
                  <a:pt x="30029" y="150182"/>
                </a:lnTo>
                <a:lnTo>
                  <a:pt x="29660" y="151244"/>
                </a:lnTo>
                <a:lnTo>
                  <a:pt x="29285" y="152231"/>
                </a:lnTo>
                <a:lnTo>
                  <a:pt x="28535" y="154243"/>
                </a:lnTo>
                <a:lnTo>
                  <a:pt x="27778" y="156292"/>
                </a:lnTo>
                <a:lnTo>
                  <a:pt x="27028" y="158380"/>
                </a:lnTo>
                <a:lnTo>
                  <a:pt x="26278" y="160505"/>
                </a:lnTo>
                <a:lnTo>
                  <a:pt x="25527" y="162668"/>
                </a:lnTo>
                <a:lnTo>
                  <a:pt x="24784" y="164908"/>
                </a:lnTo>
                <a:lnTo>
                  <a:pt x="24040" y="167185"/>
                </a:lnTo>
                <a:lnTo>
                  <a:pt x="23297" y="169500"/>
                </a:lnTo>
                <a:lnTo>
                  <a:pt x="22560" y="171853"/>
                </a:lnTo>
                <a:lnTo>
                  <a:pt x="21823" y="174244"/>
                </a:lnTo>
                <a:lnTo>
                  <a:pt x="21093" y="176711"/>
                </a:lnTo>
                <a:lnTo>
                  <a:pt x="20370" y="179216"/>
                </a:lnTo>
                <a:lnTo>
                  <a:pt x="19646" y="181759"/>
                </a:lnTo>
                <a:lnTo>
                  <a:pt x="18936" y="184378"/>
                </a:lnTo>
                <a:lnTo>
                  <a:pt x="18226" y="186996"/>
                </a:lnTo>
                <a:lnTo>
                  <a:pt x="17523" y="189691"/>
                </a:lnTo>
                <a:lnTo>
                  <a:pt x="16833" y="192462"/>
                </a:lnTo>
                <a:lnTo>
                  <a:pt x="16143" y="195232"/>
                </a:lnTo>
                <a:lnTo>
                  <a:pt x="15467" y="198079"/>
                </a:lnTo>
                <a:lnTo>
                  <a:pt x="14797" y="200963"/>
                </a:lnTo>
                <a:lnTo>
                  <a:pt x="14134" y="203923"/>
                </a:lnTo>
                <a:lnTo>
                  <a:pt x="13477" y="206922"/>
                </a:lnTo>
                <a:lnTo>
                  <a:pt x="12834" y="209958"/>
                </a:lnTo>
                <a:lnTo>
                  <a:pt x="12205" y="213032"/>
                </a:lnTo>
                <a:lnTo>
                  <a:pt x="11582" y="216182"/>
                </a:lnTo>
                <a:lnTo>
                  <a:pt x="10972" y="219370"/>
                </a:lnTo>
                <a:lnTo>
                  <a:pt x="10369" y="222634"/>
                </a:lnTo>
                <a:lnTo>
                  <a:pt x="9787" y="225936"/>
                </a:lnTo>
                <a:lnTo>
                  <a:pt x="9211" y="229276"/>
                </a:lnTo>
                <a:lnTo>
                  <a:pt x="8648" y="232654"/>
                </a:lnTo>
                <a:lnTo>
                  <a:pt x="8373" y="234400"/>
                </a:lnTo>
                <a:lnTo>
                  <a:pt x="8099" y="236108"/>
                </a:lnTo>
                <a:lnTo>
                  <a:pt x="7831" y="237854"/>
                </a:lnTo>
                <a:lnTo>
                  <a:pt x="7563" y="239637"/>
                </a:lnTo>
                <a:lnTo>
                  <a:pt x="7302" y="241421"/>
                </a:lnTo>
                <a:lnTo>
                  <a:pt x="7047" y="243205"/>
                </a:lnTo>
                <a:lnTo>
                  <a:pt x="6792" y="244989"/>
                </a:lnTo>
                <a:lnTo>
                  <a:pt x="6538" y="246811"/>
                </a:lnTo>
                <a:lnTo>
                  <a:pt x="6290" y="248632"/>
                </a:lnTo>
                <a:lnTo>
                  <a:pt x="6049" y="250454"/>
                </a:lnTo>
                <a:lnTo>
                  <a:pt x="5808" y="252314"/>
                </a:lnTo>
                <a:lnTo>
                  <a:pt x="5573" y="254211"/>
                </a:lnTo>
                <a:lnTo>
                  <a:pt x="5346" y="256071"/>
                </a:lnTo>
                <a:lnTo>
                  <a:pt x="5118" y="257969"/>
                </a:lnTo>
                <a:lnTo>
                  <a:pt x="4890" y="259867"/>
                </a:lnTo>
                <a:lnTo>
                  <a:pt x="4676" y="261802"/>
                </a:lnTo>
                <a:lnTo>
                  <a:pt x="4455" y="263738"/>
                </a:lnTo>
                <a:lnTo>
                  <a:pt x="4247" y="265673"/>
                </a:lnTo>
                <a:lnTo>
                  <a:pt x="4039" y="267647"/>
                </a:lnTo>
                <a:lnTo>
                  <a:pt x="3839" y="269621"/>
                </a:lnTo>
                <a:lnTo>
                  <a:pt x="3644" y="271632"/>
                </a:lnTo>
                <a:lnTo>
                  <a:pt x="3450" y="273606"/>
                </a:lnTo>
                <a:lnTo>
                  <a:pt x="3262" y="275655"/>
                </a:lnTo>
                <a:lnTo>
                  <a:pt x="3075" y="277667"/>
                </a:lnTo>
                <a:lnTo>
                  <a:pt x="2901" y="279716"/>
                </a:lnTo>
                <a:lnTo>
                  <a:pt x="2727" y="281766"/>
                </a:lnTo>
                <a:lnTo>
                  <a:pt x="2559" y="283853"/>
                </a:lnTo>
                <a:lnTo>
                  <a:pt x="2392" y="285940"/>
                </a:lnTo>
                <a:lnTo>
                  <a:pt x="2231" y="288028"/>
                </a:lnTo>
                <a:lnTo>
                  <a:pt x="2077" y="290153"/>
                </a:lnTo>
                <a:lnTo>
                  <a:pt x="1930" y="292279"/>
                </a:lnTo>
                <a:lnTo>
                  <a:pt x="1782" y="294442"/>
                </a:lnTo>
                <a:lnTo>
                  <a:pt x="1648" y="296605"/>
                </a:lnTo>
                <a:lnTo>
                  <a:pt x="1514" y="298769"/>
                </a:lnTo>
                <a:lnTo>
                  <a:pt x="1380" y="300970"/>
                </a:lnTo>
                <a:lnTo>
                  <a:pt x="1260" y="303171"/>
                </a:lnTo>
                <a:lnTo>
                  <a:pt x="1139" y="305372"/>
                </a:lnTo>
                <a:lnTo>
                  <a:pt x="1032" y="307612"/>
                </a:lnTo>
                <a:lnTo>
                  <a:pt x="925" y="309851"/>
                </a:lnTo>
                <a:lnTo>
                  <a:pt x="818" y="312128"/>
                </a:lnTo>
                <a:lnTo>
                  <a:pt x="724" y="314405"/>
                </a:lnTo>
                <a:lnTo>
                  <a:pt x="637" y="316683"/>
                </a:lnTo>
                <a:lnTo>
                  <a:pt x="550" y="318998"/>
                </a:lnTo>
                <a:lnTo>
                  <a:pt x="469" y="321313"/>
                </a:lnTo>
                <a:lnTo>
                  <a:pt x="396" y="323628"/>
                </a:lnTo>
                <a:lnTo>
                  <a:pt x="329" y="325981"/>
                </a:lnTo>
                <a:lnTo>
                  <a:pt x="268" y="328334"/>
                </a:lnTo>
                <a:lnTo>
                  <a:pt x="215" y="330725"/>
                </a:lnTo>
                <a:lnTo>
                  <a:pt x="168" y="333116"/>
                </a:lnTo>
                <a:lnTo>
                  <a:pt x="121" y="335545"/>
                </a:lnTo>
                <a:lnTo>
                  <a:pt x="88" y="337936"/>
                </a:lnTo>
                <a:lnTo>
                  <a:pt x="54" y="340403"/>
                </a:lnTo>
                <a:lnTo>
                  <a:pt x="34" y="342832"/>
                </a:lnTo>
                <a:lnTo>
                  <a:pt x="14" y="345299"/>
                </a:lnTo>
                <a:lnTo>
                  <a:pt x="0" y="347804"/>
                </a:lnTo>
                <a:lnTo>
                  <a:pt x="0" y="350271"/>
                </a:lnTo>
                <a:lnTo>
                  <a:pt x="0" y="352814"/>
                </a:lnTo>
                <a:lnTo>
                  <a:pt x="7" y="355319"/>
                </a:lnTo>
                <a:lnTo>
                  <a:pt x="21" y="357862"/>
                </a:lnTo>
                <a:lnTo>
                  <a:pt x="41" y="360443"/>
                </a:lnTo>
                <a:lnTo>
                  <a:pt x="74" y="363023"/>
                </a:lnTo>
                <a:lnTo>
                  <a:pt x="108" y="365604"/>
                </a:lnTo>
                <a:lnTo>
                  <a:pt x="148" y="368185"/>
                </a:lnTo>
                <a:lnTo>
                  <a:pt x="195" y="370804"/>
                </a:lnTo>
                <a:lnTo>
                  <a:pt x="255" y="373461"/>
                </a:lnTo>
                <a:lnTo>
                  <a:pt x="315" y="376117"/>
                </a:lnTo>
                <a:lnTo>
                  <a:pt x="382" y="378774"/>
                </a:lnTo>
                <a:lnTo>
                  <a:pt x="463" y="381469"/>
                </a:lnTo>
                <a:lnTo>
                  <a:pt x="543" y="384125"/>
                </a:lnTo>
                <a:lnTo>
                  <a:pt x="637" y="386820"/>
                </a:lnTo>
                <a:lnTo>
                  <a:pt x="731" y="389477"/>
                </a:lnTo>
                <a:lnTo>
                  <a:pt x="831" y="392096"/>
                </a:lnTo>
                <a:lnTo>
                  <a:pt x="945" y="394752"/>
                </a:lnTo>
                <a:lnTo>
                  <a:pt x="1059" y="397333"/>
                </a:lnTo>
                <a:lnTo>
                  <a:pt x="1179" y="399952"/>
                </a:lnTo>
                <a:lnTo>
                  <a:pt x="1307" y="402533"/>
                </a:lnTo>
                <a:lnTo>
                  <a:pt x="1447" y="405114"/>
                </a:lnTo>
                <a:lnTo>
                  <a:pt x="1588" y="407694"/>
                </a:lnTo>
                <a:lnTo>
                  <a:pt x="1735" y="410237"/>
                </a:lnTo>
                <a:lnTo>
                  <a:pt x="1889" y="412780"/>
                </a:lnTo>
                <a:lnTo>
                  <a:pt x="2050" y="415285"/>
                </a:lnTo>
                <a:lnTo>
                  <a:pt x="2218" y="417790"/>
                </a:lnTo>
                <a:lnTo>
                  <a:pt x="2392" y="420295"/>
                </a:lnTo>
                <a:lnTo>
                  <a:pt x="2573" y="422762"/>
                </a:lnTo>
                <a:lnTo>
                  <a:pt x="2760" y="425229"/>
                </a:lnTo>
                <a:lnTo>
                  <a:pt x="2954" y="427658"/>
                </a:lnTo>
                <a:lnTo>
                  <a:pt x="3155" y="430087"/>
                </a:lnTo>
                <a:lnTo>
                  <a:pt x="3363" y="432516"/>
                </a:lnTo>
                <a:lnTo>
                  <a:pt x="3577" y="434907"/>
                </a:lnTo>
                <a:lnTo>
                  <a:pt x="3798" y="437298"/>
                </a:lnTo>
                <a:lnTo>
                  <a:pt x="4026" y="439651"/>
                </a:lnTo>
                <a:lnTo>
                  <a:pt x="4261" y="442004"/>
                </a:lnTo>
                <a:lnTo>
                  <a:pt x="4495" y="444357"/>
                </a:lnTo>
                <a:lnTo>
                  <a:pt x="4743" y="446672"/>
                </a:lnTo>
                <a:lnTo>
                  <a:pt x="4997" y="448988"/>
                </a:lnTo>
                <a:lnTo>
                  <a:pt x="5259" y="451265"/>
                </a:lnTo>
                <a:lnTo>
                  <a:pt x="5526" y="453542"/>
                </a:lnTo>
                <a:lnTo>
                  <a:pt x="5801" y="455781"/>
                </a:lnTo>
                <a:lnTo>
                  <a:pt x="6082" y="458020"/>
                </a:lnTo>
                <a:lnTo>
                  <a:pt x="6370" y="460260"/>
                </a:lnTo>
                <a:lnTo>
                  <a:pt x="6672" y="462461"/>
                </a:lnTo>
                <a:lnTo>
                  <a:pt x="6973" y="464662"/>
                </a:lnTo>
                <a:lnTo>
                  <a:pt x="7281" y="466826"/>
                </a:lnTo>
                <a:lnTo>
                  <a:pt x="7596" y="468989"/>
                </a:lnTo>
                <a:lnTo>
                  <a:pt x="7918" y="471114"/>
                </a:lnTo>
                <a:lnTo>
                  <a:pt x="8246" y="473240"/>
                </a:lnTo>
                <a:lnTo>
                  <a:pt x="8588" y="475327"/>
                </a:lnTo>
                <a:lnTo>
                  <a:pt x="8929" y="477414"/>
                </a:lnTo>
                <a:lnTo>
                  <a:pt x="9278" y="479464"/>
                </a:lnTo>
                <a:lnTo>
                  <a:pt x="9639" y="481513"/>
                </a:lnTo>
                <a:lnTo>
                  <a:pt x="10001" y="483563"/>
                </a:lnTo>
                <a:lnTo>
                  <a:pt x="10376" y="485574"/>
                </a:lnTo>
                <a:lnTo>
                  <a:pt x="10751" y="487548"/>
                </a:lnTo>
                <a:lnTo>
                  <a:pt x="11140" y="489522"/>
                </a:lnTo>
                <a:lnTo>
                  <a:pt x="11535" y="491495"/>
                </a:lnTo>
                <a:lnTo>
                  <a:pt x="11930" y="493431"/>
                </a:lnTo>
                <a:lnTo>
                  <a:pt x="12339" y="495366"/>
                </a:lnTo>
                <a:lnTo>
                  <a:pt x="12754" y="497264"/>
                </a:lnTo>
                <a:lnTo>
                  <a:pt x="13176" y="499124"/>
                </a:lnTo>
                <a:lnTo>
                  <a:pt x="13605" y="500983"/>
                </a:lnTo>
                <a:lnTo>
                  <a:pt x="14040" y="502843"/>
                </a:lnTo>
                <a:lnTo>
                  <a:pt x="14482" y="504665"/>
                </a:lnTo>
                <a:lnTo>
                  <a:pt x="14931" y="506449"/>
                </a:lnTo>
                <a:lnTo>
                  <a:pt x="15393" y="508233"/>
                </a:lnTo>
                <a:lnTo>
                  <a:pt x="15855" y="509978"/>
                </a:lnTo>
                <a:lnTo>
                  <a:pt x="16324" y="511724"/>
                </a:lnTo>
                <a:lnTo>
                  <a:pt x="16806" y="513470"/>
                </a:lnTo>
                <a:lnTo>
                  <a:pt x="17295" y="515140"/>
                </a:lnTo>
                <a:lnTo>
                  <a:pt x="17784" y="516848"/>
                </a:lnTo>
                <a:lnTo>
                  <a:pt x="18287" y="518480"/>
                </a:lnTo>
                <a:lnTo>
                  <a:pt x="18796" y="520150"/>
                </a:lnTo>
                <a:lnTo>
                  <a:pt x="19311" y="521744"/>
                </a:lnTo>
                <a:lnTo>
                  <a:pt x="19834" y="523338"/>
                </a:lnTo>
                <a:lnTo>
                  <a:pt x="20370" y="524932"/>
                </a:lnTo>
                <a:lnTo>
                  <a:pt x="20906" y="526488"/>
                </a:lnTo>
                <a:lnTo>
                  <a:pt x="21448" y="528006"/>
                </a:lnTo>
                <a:lnTo>
                  <a:pt x="22004" y="529524"/>
                </a:lnTo>
                <a:lnTo>
                  <a:pt x="22567" y="531004"/>
                </a:lnTo>
                <a:lnTo>
                  <a:pt x="23129" y="532485"/>
                </a:lnTo>
                <a:lnTo>
                  <a:pt x="23706" y="533927"/>
                </a:lnTo>
                <a:lnTo>
                  <a:pt x="24288" y="535369"/>
                </a:lnTo>
                <a:lnTo>
                  <a:pt x="24884" y="536773"/>
                </a:lnTo>
                <a:lnTo>
                  <a:pt x="25481" y="538140"/>
                </a:lnTo>
                <a:lnTo>
                  <a:pt x="26083" y="539506"/>
                </a:lnTo>
                <a:lnTo>
                  <a:pt x="26700" y="540834"/>
                </a:lnTo>
                <a:lnTo>
                  <a:pt x="27316" y="542125"/>
                </a:lnTo>
                <a:lnTo>
                  <a:pt x="27945" y="543415"/>
                </a:lnTo>
                <a:lnTo>
                  <a:pt x="28582" y="544706"/>
                </a:lnTo>
                <a:lnTo>
                  <a:pt x="29225" y="545920"/>
                </a:lnTo>
                <a:lnTo>
                  <a:pt x="29881" y="547173"/>
                </a:lnTo>
                <a:lnTo>
                  <a:pt x="30538" y="548349"/>
                </a:lnTo>
                <a:lnTo>
                  <a:pt x="31201" y="549526"/>
                </a:lnTo>
                <a:lnTo>
                  <a:pt x="31877" y="550664"/>
                </a:lnTo>
                <a:lnTo>
                  <a:pt x="32561" y="551803"/>
                </a:lnTo>
                <a:lnTo>
                  <a:pt x="33250" y="552903"/>
                </a:lnTo>
                <a:lnTo>
                  <a:pt x="33947" y="554004"/>
                </a:lnTo>
                <a:lnTo>
                  <a:pt x="34650" y="555029"/>
                </a:lnTo>
                <a:lnTo>
                  <a:pt x="35367" y="556054"/>
                </a:lnTo>
                <a:lnTo>
                  <a:pt x="36084" y="557078"/>
                </a:lnTo>
                <a:lnTo>
                  <a:pt x="36814" y="558065"/>
                </a:lnTo>
                <a:lnTo>
                  <a:pt x="37551" y="559014"/>
                </a:lnTo>
                <a:lnTo>
                  <a:pt x="38294" y="559963"/>
                </a:lnTo>
                <a:lnTo>
                  <a:pt x="39051" y="560836"/>
                </a:lnTo>
                <a:lnTo>
                  <a:pt x="39808" y="561747"/>
                </a:lnTo>
                <a:lnTo>
                  <a:pt x="40578" y="562582"/>
                </a:lnTo>
                <a:lnTo>
                  <a:pt x="41355" y="563417"/>
                </a:lnTo>
                <a:lnTo>
                  <a:pt x="42139" y="564214"/>
                </a:lnTo>
                <a:lnTo>
                  <a:pt x="42929" y="565011"/>
                </a:lnTo>
                <a:lnTo>
                  <a:pt x="43727" y="565770"/>
                </a:lnTo>
                <a:lnTo>
                  <a:pt x="44537" y="566491"/>
                </a:lnTo>
                <a:lnTo>
                  <a:pt x="45354" y="567212"/>
                </a:lnTo>
                <a:lnTo>
                  <a:pt x="46178" y="567857"/>
                </a:lnTo>
                <a:lnTo>
                  <a:pt x="47009" y="568540"/>
                </a:lnTo>
                <a:lnTo>
                  <a:pt x="47846" y="569147"/>
                </a:lnTo>
                <a:lnTo>
                  <a:pt x="48697" y="569755"/>
                </a:lnTo>
                <a:lnTo>
                  <a:pt x="49547" y="570324"/>
                </a:lnTo>
                <a:lnTo>
                  <a:pt x="50411" y="570855"/>
                </a:lnTo>
                <a:lnTo>
                  <a:pt x="51289" y="571387"/>
                </a:lnTo>
                <a:lnTo>
                  <a:pt x="52166" y="571880"/>
                </a:lnTo>
                <a:lnTo>
                  <a:pt x="53057" y="572336"/>
                </a:lnTo>
                <a:lnTo>
                  <a:pt x="53948" y="572791"/>
                </a:lnTo>
                <a:lnTo>
                  <a:pt x="54859" y="573208"/>
                </a:lnTo>
                <a:lnTo>
                  <a:pt x="55770" y="573588"/>
                </a:lnTo>
                <a:lnTo>
                  <a:pt x="56688" y="573930"/>
                </a:lnTo>
                <a:lnTo>
                  <a:pt x="57619" y="574271"/>
                </a:lnTo>
                <a:lnTo>
                  <a:pt x="58556" y="574575"/>
                </a:lnTo>
                <a:lnTo>
                  <a:pt x="59501" y="574840"/>
                </a:lnTo>
                <a:lnTo>
                  <a:pt x="60459" y="575068"/>
                </a:lnTo>
                <a:lnTo>
                  <a:pt x="61417" y="575296"/>
                </a:lnTo>
                <a:lnTo>
                  <a:pt x="62388" y="575486"/>
                </a:lnTo>
                <a:lnTo>
                  <a:pt x="63366" y="575637"/>
                </a:lnTo>
                <a:lnTo>
                  <a:pt x="64357" y="575751"/>
                </a:lnTo>
                <a:lnTo>
                  <a:pt x="65348" y="575865"/>
                </a:lnTo>
                <a:lnTo>
                  <a:pt x="66353" y="575941"/>
                </a:lnTo>
                <a:lnTo>
                  <a:pt x="67365" y="575979"/>
                </a:lnTo>
                <a:lnTo>
                  <a:pt x="68389" y="575979"/>
                </a:lnTo>
                <a:lnTo>
                  <a:pt x="69803" y="575941"/>
                </a:lnTo>
                <a:lnTo>
                  <a:pt x="71223" y="575827"/>
                </a:lnTo>
                <a:lnTo>
                  <a:pt x="72643" y="575637"/>
                </a:lnTo>
                <a:lnTo>
                  <a:pt x="74056" y="575334"/>
                </a:lnTo>
                <a:lnTo>
                  <a:pt x="75476" y="574954"/>
                </a:lnTo>
                <a:lnTo>
                  <a:pt x="76889" y="574499"/>
                </a:lnTo>
                <a:lnTo>
                  <a:pt x="77593" y="574233"/>
                </a:lnTo>
                <a:lnTo>
                  <a:pt x="78296" y="573930"/>
                </a:lnTo>
                <a:lnTo>
                  <a:pt x="79006" y="573626"/>
                </a:lnTo>
                <a:lnTo>
                  <a:pt x="79709" y="573284"/>
                </a:lnTo>
                <a:lnTo>
                  <a:pt x="80406" y="572905"/>
                </a:lnTo>
                <a:lnTo>
                  <a:pt x="81109" y="572525"/>
                </a:lnTo>
                <a:lnTo>
                  <a:pt x="81813" y="572108"/>
                </a:lnTo>
                <a:lnTo>
                  <a:pt x="82509" y="571690"/>
                </a:lnTo>
                <a:lnTo>
                  <a:pt x="83206" y="571235"/>
                </a:lnTo>
                <a:lnTo>
                  <a:pt x="83903" y="570741"/>
                </a:lnTo>
                <a:lnTo>
                  <a:pt x="84592" y="570248"/>
                </a:lnTo>
                <a:lnTo>
                  <a:pt x="85282" y="569717"/>
                </a:lnTo>
                <a:lnTo>
                  <a:pt x="85979" y="569185"/>
                </a:lnTo>
                <a:lnTo>
                  <a:pt x="86662" y="568578"/>
                </a:lnTo>
                <a:lnTo>
                  <a:pt x="87352" y="567971"/>
                </a:lnTo>
                <a:lnTo>
                  <a:pt x="88035" y="567364"/>
                </a:lnTo>
                <a:lnTo>
                  <a:pt x="88719" y="566680"/>
                </a:lnTo>
                <a:lnTo>
                  <a:pt x="89395" y="566035"/>
                </a:lnTo>
                <a:lnTo>
                  <a:pt x="90072" y="565314"/>
                </a:lnTo>
                <a:lnTo>
                  <a:pt x="90748" y="564555"/>
                </a:lnTo>
                <a:lnTo>
                  <a:pt x="91418" y="563796"/>
                </a:lnTo>
                <a:lnTo>
                  <a:pt x="92088" y="563037"/>
                </a:lnTo>
                <a:lnTo>
                  <a:pt x="92751" y="562202"/>
                </a:lnTo>
                <a:lnTo>
                  <a:pt x="93414" y="561367"/>
                </a:lnTo>
                <a:lnTo>
                  <a:pt x="94077" y="560494"/>
                </a:lnTo>
                <a:lnTo>
                  <a:pt x="94734" y="559583"/>
                </a:lnTo>
                <a:lnTo>
                  <a:pt x="95390" y="558672"/>
                </a:lnTo>
                <a:lnTo>
                  <a:pt x="96040" y="557724"/>
                </a:lnTo>
                <a:lnTo>
                  <a:pt x="96683" y="556737"/>
                </a:lnTo>
                <a:lnTo>
                  <a:pt x="97333" y="555750"/>
                </a:lnTo>
                <a:lnTo>
                  <a:pt x="97969" y="554687"/>
                </a:lnTo>
                <a:lnTo>
                  <a:pt x="98605" y="553625"/>
                </a:lnTo>
                <a:lnTo>
                  <a:pt x="99241" y="552524"/>
                </a:lnTo>
                <a:lnTo>
                  <a:pt x="99871" y="551423"/>
                </a:lnTo>
                <a:lnTo>
                  <a:pt x="100494" y="550247"/>
                </a:lnTo>
                <a:lnTo>
                  <a:pt x="101117" y="549070"/>
                </a:lnTo>
                <a:lnTo>
                  <a:pt x="101733" y="547856"/>
                </a:lnTo>
                <a:lnTo>
                  <a:pt x="102343" y="546603"/>
                </a:lnTo>
                <a:lnTo>
                  <a:pt x="102952" y="545351"/>
                </a:lnTo>
                <a:lnTo>
                  <a:pt x="103555" y="544022"/>
                </a:lnTo>
                <a:lnTo>
                  <a:pt x="104158" y="542694"/>
                </a:lnTo>
                <a:lnTo>
                  <a:pt x="104747" y="541328"/>
                </a:lnTo>
                <a:lnTo>
                  <a:pt x="105344" y="539923"/>
                </a:lnTo>
                <a:lnTo>
                  <a:pt x="105926" y="538519"/>
                </a:lnTo>
                <a:lnTo>
                  <a:pt x="106509" y="537039"/>
                </a:lnTo>
                <a:lnTo>
                  <a:pt x="107078" y="535559"/>
                </a:lnTo>
                <a:lnTo>
                  <a:pt x="107654" y="534041"/>
                </a:lnTo>
                <a:lnTo>
                  <a:pt x="108217" y="532485"/>
                </a:lnTo>
                <a:lnTo>
                  <a:pt x="108780" y="530891"/>
                </a:lnTo>
                <a:lnTo>
                  <a:pt x="109329" y="529259"/>
                </a:lnTo>
                <a:lnTo>
                  <a:pt x="109878" y="527627"/>
                </a:lnTo>
                <a:lnTo>
                  <a:pt x="110421" y="525957"/>
                </a:lnTo>
                <a:lnTo>
                  <a:pt x="110963" y="524211"/>
                </a:lnTo>
                <a:lnTo>
                  <a:pt x="111493" y="522465"/>
                </a:lnTo>
                <a:lnTo>
                  <a:pt x="112022" y="520681"/>
                </a:lnTo>
                <a:lnTo>
                  <a:pt x="112537" y="518859"/>
                </a:lnTo>
                <a:lnTo>
                  <a:pt x="113053" y="517038"/>
                </a:lnTo>
                <a:lnTo>
                  <a:pt x="113562" y="515140"/>
                </a:lnTo>
                <a:lnTo>
                  <a:pt x="114065" y="513204"/>
                </a:lnTo>
                <a:lnTo>
                  <a:pt x="114560" y="511269"/>
                </a:lnTo>
                <a:lnTo>
                  <a:pt x="115049" y="509257"/>
                </a:lnTo>
                <a:lnTo>
                  <a:pt x="115532" y="507246"/>
                </a:lnTo>
                <a:lnTo>
                  <a:pt x="116007" y="505196"/>
                </a:lnTo>
                <a:lnTo>
                  <a:pt x="116476" y="503109"/>
                </a:lnTo>
                <a:lnTo>
                  <a:pt x="116938" y="500983"/>
                </a:lnTo>
                <a:lnTo>
                  <a:pt x="117394" y="498820"/>
                </a:lnTo>
                <a:lnTo>
                  <a:pt x="117842" y="496619"/>
                </a:lnTo>
                <a:lnTo>
                  <a:pt x="118285" y="494380"/>
                </a:lnTo>
                <a:lnTo>
                  <a:pt x="118713" y="492102"/>
                </a:lnTo>
                <a:lnTo>
                  <a:pt x="119142" y="489787"/>
                </a:lnTo>
                <a:lnTo>
                  <a:pt x="119564" y="487434"/>
                </a:lnTo>
                <a:lnTo>
                  <a:pt x="119973" y="485081"/>
                </a:lnTo>
                <a:lnTo>
                  <a:pt x="120381" y="482652"/>
                </a:lnTo>
                <a:lnTo>
                  <a:pt x="120776" y="480185"/>
                </a:lnTo>
                <a:lnTo>
                  <a:pt x="121165" y="477680"/>
                </a:lnTo>
                <a:lnTo>
                  <a:pt x="121547" y="475175"/>
                </a:lnTo>
                <a:lnTo>
                  <a:pt x="121922" y="472594"/>
                </a:lnTo>
                <a:lnTo>
                  <a:pt x="122283" y="469976"/>
                </a:lnTo>
                <a:lnTo>
                  <a:pt x="122638" y="467357"/>
                </a:lnTo>
                <a:lnTo>
                  <a:pt x="122987" y="464662"/>
                </a:lnTo>
                <a:lnTo>
                  <a:pt x="123328" y="461930"/>
                </a:lnTo>
                <a:lnTo>
                  <a:pt x="123663" y="459197"/>
                </a:lnTo>
                <a:lnTo>
                  <a:pt x="123985" y="456388"/>
                </a:lnTo>
                <a:lnTo>
                  <a:pt x="124300" y="453542"/>
                </a:lnTo>
                <a:lnTo>
                  <a:pt x="124608" y="450657"/>
                </a:lnTo>
                <a:lnTo>
                  <a:pt x="124902" y="447735"/>
                </a:lnTo>
                <a:lnTo>
                  <a:pt x="125190" y="444775"/>
                </a:lnTo>
                <a:lnTo>
                  <a:pt x="125472" y="441776"/>
                </a:lnTo>
                <a:lnTo>
                  <a:pt x="125740" y="438740"/>
                </a:lnTo>
                <a:lnTo>
                  <a:pt x="126001" y="435666"/>
                </a:lnTo>
                <a:lnTo>
                  <a:pt x="126255" y="432554"/>
                </a:lnTo>
                <a:lnTo>
                  <a:pt x="126497" y="429404"/>
                </a:lnTo>
                <a:lnTo>
                  <a:pt x="126731" y="426216"/>
                </a:lnTo>
                <a:lnTo>
                  <a:pt x="126952" y="422952"/>
                </a:lnTo>
                <a:lnTo>
                  <a:pt x="127166" y="419688"/>
                </a:lnTo>
                <a:lnTo>
                  <a:pt x="127374" y="416348"/>
                </a:lnTo>
                <a:lnTo>
                  <a:pt x="127568" y="412970"/>
                </a:lnTo>
                <a:lnTo>
                  <a:pt x="127749" y="409592"/>
                </a:lnTo>
                <a:lnTo>
                  <a:pt x="127923" y="406138"/>
                </a:lnTo>
                <a:lnTo>
                  <a:pt x="128091" y="402647"/>
                </a:lnTo>
                <a:lnTo>
                  <a:pt x="128245" y="399117"/>
                </a:lnTo>
                <a:lnTo>
                  <a:pt x="128386" y="395511"/>
                </a:lnTo>
                <a:lnTo>
                  <a:pt x="128519" y="391906"/>
                </a:lnTo>
                <a:lnTo>
                  <a:pt x="128640" y="388224"/>
                </a:lnTo>
                <a:lnTo>
                  <a:pt x="128754" y="384543"/>
                </a:lnTo>
                <a:lnTo>
                  <a:pt x="128854" y="380786"/>
                </a:lnTo>
                <a:lnTo>
                  <a:pt x="128948" y="376990"/>
                </a:lnTo>
                <a:lnTo>
                  <a:pt x="129029" y="373157"/>
                </a:lnTo>
                <a:lnTo>
                  <a:pt x="129096" y="369286"/>
                </a:lnTo>
                <a:lnTo>
                  <a:pt x="129149" y="365339"/>
                </a:lnTo>
                <a:lnTo>
                  <a:pt x="129196" y="361353"/>
                </a:lnTo>
                <a:lnTo>
                  <a:pt x="129229" y="357368"/>
                </a:lnTo>
                <a:lnTo>
                  <a:pt x="129256" y="353307"/>
                </a:lnTo>
                <a:lnTo>
                  <a:pt x="129270" y="349170"/>
                </a:lnTo>
                <a:lnTo>
                  <a:pt x="129270" y="345034"/>
                </a:lnTo>
                <a:lnTo>
                  <a:pt x="129256" y="340821"/>
                </a:lnTo>
                <a:lnTo>
                  <a:pt x="129236" y="336950"/>
                </a:lnTo>
                <a:lnTo>
                  <a:pt x="129216" y="333078"/>
                </a:lnTo>
                <a:lnTo>
                  <a:pt x="129183" y="329207"/>
                </a:lnTo>
                <a:lnTo>
                  <a:pt x="129142" y="325336"/>
                </a:lnTo>
                <a:lnTo>
                  <a:pt x="129102" y="321465"/>
                </a:lnTo>
                <a:lnTo>
                  <a:pt x="129049" y="317631"/>
                </a:lnTo>
                <a:lnTo>
                  <a:pt x="128995" y="313798"/>
                </a:lnTo>
                <a:lnTo>
                  <a:pt x="128928" y="309965"/>
                </a:lnTo>
                <a:lnTo>
                  <a:pt x="128861" y="306132"/>
                </a:lnTo>
                <a:lnTo>
                  <a:pt x="128787" y="302336"/>
                </a:lnTo>
                <a:lnTo>
                  <a:pt x="128707" y="298503"/>
                </a:lnTo>
                <a:lnTo>
                  <a:pt x="128620" y="294708"/>
                </a:lnTo>
                <a:lnTo>
                  <a:pt x="128526" y="290950"/>
                </a:lnTo>
                <a:lnTo>
                  <a:pt x="128426" y="287155"/>
                </a:lnTo>
                <a:lnTo>
                  <a:pt x="128319" y="283398"/>
                </a:lnTo>
                <a:lnTo>
                  <a:pt x="128205" y="279640"/>
                </a:lnTo>
                <a:lnTo>
                  <a:pt x="128084" y="275921"/>
                </a:lnTo>
                <a:lnTo>
                  <a:pt x="127957" y="272201"/>
                </a:lnTo>
                <a:lnTo>
                  <a:pt x="127830" y="268482"/>
                </a:lnTo>
                <a:lnTo>
                  <a:pt x="127689" y="264762"/>
                </a:lnTo>
                <a:lnTo>
                  <a:pt x="127548" y="261081"/>
                </a:lnTo>
                <a:lnTo>
                  <a:pt x="127394" y="257400"/>
                </a:lnTo>
                <a:lnTo>
                  <a:pt x="127240" y="253756"/>
                </a:lnTo>
                <a:lnTo>
                  <a:pt x="127079" y="250075"/>
                </a:lnTo>
                <a:lnTo>
                  <a:pt x="126905" y="246469"/>
                </a:lnTo>
                <a:lnTo>
                  <a:pt x="126731" y="242826"/>
                </a:lnTo>
                <a:lnTo>
                  <a:pt x="126550" y="239220"/>
                </a:lnTo>
                <a:lnTo>
                  <a:pt x="126363" y="235614"/>
                </a:lnTo>
                <a:lnTo>
                  <a:pt x="126168" y="232047"/>
                </a:lnTo>
                <a:lnTo>
                  <a:pt x="125967" y="228479"/>
                </a:lnTo>
                <a:lnTo>
                  <a:pt x="125767" y="224950"/>
                </a:lnTo>
                <a:lnTo>
                  <a:pt x="125552" y="221420"/>
                </a:lnTo>
                <a:lnTo>
                  <a:pt x="125331" y="217890"/>
                </a:lnTo>
                <a:lnTo>
                  <a:pt x="125110" y="214399"/>
                </a:lnTo>
                <a:lnTo>
                  <a:pt x="124882" y="210907"/>
                </a:lnTo>
                <a:lnTo>
                  <a:pt x="124641" y="207453"/>
                </a:lnTo>
                <a:lnTo>
                  <a:pt x="124400" y="203999"/>
                </a:lnTo>
                <a:lnTo>
                  <a:pt x="124152" y="200584"/>
                </a:lnTo>
                <a:lnTo>
                  <a:pt x="123898" y="197168"/>
                </a:lnTo>
                <a:lnTo>
                  <a:pt x="123636" y="193790"/>
                </a:lnTo>
                <a:lnTo>
                  <a:pt x="123369" y="190412"/>
                </a:lnTo>
                <a:lnTo>
                  <a:pt x="123094" y="187034"/>
                </a:lnTo>
                <a:lnTo>
                  <a:pt x="122813" y="183732"/>
                </a:lnTo>
                <a:lnTo>
                  <a:pt x="122531" y="180392"/>
                </a:lnTo>
                <a:lnTo>
                  <a:pt x="122237" y="177091"/>
                </a:lnTo>
                <a:lnTo>
                  <a:pt x="121942" y="173827"/>
                </a:lnTo>
                <a:lnTo>
                  <a:pt x="121634" y="170563"/>
                </a:lnTo>
                <a:lnTo>
                  <a:pt x="121326" y="167337"/>
                </a:lnTo>
                <a:lnTo>
                  <a:pt x="121011" y="164111"/>
                </a:lnTo>
                <a:lnTo>
                  <a:pt x="120689" y="160922"/>
                </a:lnTo>
                <a:lnTo>
                  <a:pt x="120361" y="157772"/>
                </a:lnTo>
                <a:lnTo>
                  <a:pt x="120026" y="154622"/>
                </a:lnTo>
                <a:lnTo>
                  <a:pt x="119685" y="151510"/>
                </a:lnTo>
                <a:lnTo>
                  <a:pt x="119336" y="148398"/>
                </a:lnTo>
                <a:lnTo>
                  <a:pt x="118988" y="145324"/>
                </a:lnTo>
                <a:lnTo>
                  <a:pt x="118626" y="142249"/>
                </a:lnTo>
                <a:lnTo>
                  <a:pt x="118264" y="139213"/>
                </a:lnTo>
                <a:lnTo>
                  <a:pt x="117889" y="136215"/>
                </a:lnTo>
                <a:lnTo>
                  <a:pt x="117514" y="133217"/>
                </a:lnTo>
                <a:lnTo>
                  <a:pt x="117132" y="130256"/>
                </a:lnTo>
                <a:lnTo>
                  <a:pt x="116744" y="127334"/>
                </a:lnTo>
                <a:lnTo>
                  <a:pt x="116349" y="124411"/>
                </a:lnTo>
                <a:lnTo>
                  <a:pt x="115947" y="121527"/>
                </a:lnTo>
                <a:lnTo>
                  <a:pt x="115538" y="118680"/>
                </a:lnTo>
                <a:lnTo>
                  <a:pt x="115130" y="115834"/>
                </a:lnTo>
                <a:lnTo>
                  <a:pt x="114708" y="113025"/>
                </a:lnTo>
                <a:lnTo>
                  <a:pt x="114286" y="110255"/>
                </a:lnTo>
                <a:lnTo>
                  <a:pt x="113857" y="107522"/>
                </a:lnTo>
                <a:lnTo>
                  <a:pt x="113415" y="104790"/>
                </a:lnTo>
                <a:lnTo>
                  <a:pt x="112973" y="102095"/>
                </a:lnTo>
                <a:lnTo>
                  <a:pt x="112524" y="99400"/>
                </a:lnTo>
                <a:lnTo>
                  <a:pt x="112069" y="96781"/>
                </a:lnTo>
                <a:lnTo>
                  <a:pt x="111613" y="94163"/>
                </a:lnTo>
                <a:lnTo>
                  <a:pt x="111144" y="91582"/>
                </a:lnTo>
                <a:lnTo>
                  <a:pt x="110675" y="89001"/>
                </a:lnTo>
                <a:lnTo>
                  <a:pt x="110193" y="86496"/>
                </a:lnTo>
                <a:lnTo>
                  <a:pt x="109711" y="83991"/>
                </a:lnTo>
                <a:lnTo>
                  <a:pt x="109222" y="81524"/>
                </a:lnTo>
                <a:lnTo>
                  <a:pt x="108719" y="79095"/>
                </a:lnTo>
                <a:lnTo>
                  <a:pt x="108217" y="76666"/>
                </a:lnTo>
                <a:lnTo>
                  <a:pt x="107715" y="74313"/>
                </a:lnTo>
                <a:lnTo>
                  <a:pt x="107199" y="71960"/>
                </a:lnTo>
                <a:lnTo>
                  <a:pt x="106677" y="69645"/>
                </a:lnTo>
                <a:lnTo>
                  <a:pt x="106154" y="67368"/>
                </a:lnTo>
                <a:lnTo>
                  <a:pt x="105618" y="65091"/>
                </a:lnTo>
                <a:lnTo>
                  <a:pt x="105082" y="62889"/>
                </a:lnTo>
                <a:lnTo>
                  <a:pt x="104540" y="60688"/>
                </a:lnTo>
                <a:lnTo>
                  <a:pt x="103991" y="58563"/>
                </a:lnTo>
                <a:lnTo>
                  <a:pt x="103435" y="56437"/>
                </a:lnTo>
                <a:lnTo>
                  <a:pt x="102872" y="54350"/>
                </a:lnTo>
                <a:lnTo>
                  <a:pt x="102303" y="52300"/>
                </a:lnTo>
                <a:lnTo>
                  <a:pt x="101733" y="50289"/>
                </a:lnTo>
                <a:lnTo>
                  <a:pt x="101150" y="48277"/>
                </a:lnTo>
                <a:lnTo>
                  <a:pt x="100568" y="46342"/>
                </a:lnTo>
                <a:lnTo>
                  <a:pt x="99978" y="44444"/>
                </a:lnTo>
                <a:lnTo>
                  <a:pt x="99382" y="42546"/>
                </a:lnTo>
                <a:lnTo>
                  <a:pt x="98779" y="40725"/>
                </a:lnTo>
                <a:lnTo>
                  <a:pt x="98170" y="38903"/>
                </a:lnTo>
                <a:lnTo>
                  <a:pt x="97560" y="37119"/>
                </a:lnTo>
                <a:lnTo>
                  <a:pt x="96937" y="35411"/>
                </a:lnTo>
                <a:lnTo>
                  <a:pt x="96314" y="33703"/>
                </a:lnTo>
                <a:lnTo>
                  <a:pt x="95678" y="32033"/>
                </a:lnTo>
                <a:lnTo>
                  <a:pt x="95042" y="30401"/>
                </a:lnTo>
                <a:lnTo>
                  <a:pt x="94399" y="28845"/>
                </a:lnTo>
                <a:lnTo>
                  <a:pt x="93749" y="27289"/>
                </a:lnTo>
                <a:lnTo>
                  <a:pt x="93099" y="25771"/>
                </a:lnTo>
                <a:lnTo>
                  <a:pt x="92436" y="24291"/>
                </a:lnTo>
                <a:lnTo>
                  <a:pt x="91766" y="22887"/>
                </a:lnTo>
                <a:lnTo>
                  <a:pt x="91096" y="21482"/>
                </a:lnTo>
                <a:lnTo>
                  <a:pt x="90420" y="20116"/>
                </a:lnTo>
                <a:lnTo>
                  <a:pt x="89737" y="18826"/>
                </a:lnTo>
                <a:lnTo>
                  <a:pt x="89047" y="17535"/>
                </a:lnTo>
                <a:lnTo>
                  <a:pt x="88350" y="16321"/>
                </a:lnTo>
                <a:lnTo>
                  <a:pt x="87647" y="15144"/>
                </a:lnTo>
                <a:lnTo>
                  <a:pt x="86944" y="13968"/>
                </a:lnTo>
                <a:lnTo>
                  <a:pt x="86227" y="12867"/>
                </a:lnTo>
                <a:lnTo>
                  <a:pt x="85510" y="11804"/>
                </a:lnTo>
                <a:lnTo>
                  <a:pt x="84787" y="10779"/>
                </a:lnTo>
                <a:lnTo>
                  <a:pt x="84057" y="9793"/>
                </a:lnTo>
                <a:lnTo>
                  <a:pt x="83320" y="8844"/>
                </a:lnTo>
                <a:lnTo>
                  <a:pt x="82583" y="7971"/>
                </a:lnTo>
                <a:lnTo>
                  <a:pt x="81833" y="7098"/>
                </a:lnTo>
                <a:lnTo>
                  <a:pt x="81083" y="6301"/>
                </a:lnTo>
                <a:lnTo>
                  <a:pt x="80319" y="5542"/>
                </a:lnTo>
                <a:lnTo>
                  <a:pt x="79555" y="4821"/>
                </a:lnTo>
                <a:lnTo>
                  <a:pt x="78785" y="4138"/>
                </a:lnTo>
                <a:lnTo>
                  <a:pt x="78015" y="3492"/>
                </a:lnTo>
                <a:lnTo>
                  <a:pt x="77231" y="2923"/>
                </a:lnTo>
                <a:lnTo>
                  <a:pt x="76454" y="2392"/>
                </a:lnTo>
                <a:lnTo>
                  <a:pt x="75690" y="1898"/>
                </a:lnTo>
                <a:lnTo>
                  <a:pt x="74934" y="1481"/>
                </a:lnTo>
                <a:lnTo>
                  <a:pt x="74197" y="1101"/>
                </a:lnTo>
                <a:lnTo>
                  <a:pt x="73467" y="798"/>
                </a:lnTo>
                <a:lnTo>
                  <a:pt x="72750" y="532"/>
                </a:lnTo>
                <a:lnTo>
                  <a:pt x="72047" y="304"/>
                </a:lnTo>
                <a:lnTo>
                  <a:pt x="71357" y="153"/>
                </a:lnTo>
                <a:lnTo>
                  <a:pt x="70674" y="39"/>
                </a:lnTo>
                <a:lnTo>
                  <a:pt x="70004" y="1"/>
                </a:lnTo>
                <a:close/>
              </a:path>
            </a:pathLst>
          </a:custGeom>
          <a:solidFill>
            <a:srgbClr val="FF7F4A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93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72;p12">
            <a:extLst>
              <a:ext uri="{FF2B5EF4-FFF2-40B4-BE49-F238E27FC236}">
                <a16:creationId xmlns:a16="http://schemas.microsoft.com/office/drawing/2014/main" id="{3FC39885-3F2D-4B3C-8762-310FD9838FCD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3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9"/>
            <a:ext cx="4315518" cy="344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>
            <a:extLst>
              <a:ext uri="{FF2B5EF4-FFF2-40B4-BE49-F238E27FC236}">
                <a16:creationId xmlns:a16="http://schemas.microsoft.com/office/drawing/2014/main" id="{A4A41BB8-5FBA-4B7A-92C6-8ED2174C1EB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92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" userDrawn="1">
          <p15:clr>
            <a:srgbClr val="FBAE40"/>
          </p15:clr>
        </p15:guide>
        <p15:guide id="2" orient="horz" pos="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_Objectives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8;p12">
            <a:extLst>
              <a:ext uri="{FF2B5EF4-FFF2-40B4-BE49-F238E27FC236}">
                <a16:creationId xmlns:a16="http://schemas.microsoft.com/office/drawing/2014/main" id="{05203D23-4AF6-40EB-9658-32B7589D1689}"/>
              </a:ext>
            </a:extLst>
          </p:cNvPr>
          <p:cNvSpPr/>
          <p:nvPr userDrawn="1"/>
        </p:nvSpPr>
        <p:spPr>
          <a:xfrm>
            <a:off x="5023197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;p1">
            <a:extLst>
              <a:ext uri="{FF2B5EF4-FFF2-40B4-BE49-F238E27FC236}">
                <a16:creationId xmlns:a16="http://schemas.microsoft.com/office/drawing/2014/main" id="{4502C1A1-69DE-4157-9F00-254D09F48728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4" name="Google Shape;72;p12">
            <a:extLst>
              <a:ext uri="{FF2B5EF4-FFF2-40B4-BE49-F238E27FC236}">
                <a16:creationId xmlns:a16="http://schemas.microsoft.com/office/drawing/2014/main" id="{E6494A85-76BF-434D-9E05-7BF1CCC8655E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16" y="923821"/>
            <a:ext cx="3349378" cy="3295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EF74F1B-84B8-4300-B670-16962414A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  <p:sp>
        <p:nvSpPr>
          <p:cNvPr id="16" name="Google Shape;9;p1">
            <a:extLst>
              <a:ext uri="{FF2B5EF4-FFF2-40B4-BE49-F238E27FC236}">
                <a16:creationId xmlns:a16="http://schemas.microsoft.com/office/drawing/2014/main" id="{1DAA1210-BA37-476A-A0C4-512CC09E7F37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35;p7">
            <a:extLst>
              <a:ext uri="{FF2B5EF4-FFF2-40B4-BE49-F238E27FC236}">
                <a16:creationId xmlns:a16="http://schemas.microsoft.com/office/drawing/2014/main" id="{961B911F-FBB4-408A-8767-3277C6DBE26F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204346" y="175335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18" name="Google Shape;18;p3">
            <a:extLst>
              <a:ext uri="{FF2B5EF4-FFF2-40B4-BE49-F238E27FC236}">
                <a16:creationId xmlns:a16="http://schemas.microsoft.com/office/drawing/2014/main" id="{E95F766B-CE6B-418C-9425-72B969C4D58D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77556" y="562457"/>
            <a:ext cx="4043248" cy="3399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Dfhfghfddfh</a:t>
            </a:r>
            <a:endParaRPr lang="en-US" dirty="0"/>
          </a:p>
          <a:p>
            <a:r>
              <a:rPr lang="en-US" dirty="0"/>
              <a:t>Modify, commit and push the changes to the repository</a:t>
            </a:r>
          </a:p>
          <a:p>
            <a:pPr lvl="1"/>
            <a:r>
              <a:rPr lang="en-US" dirty="0" err="1"/>
              <a:t>djjfhfj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96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's_Think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8;p12">
            <a:extLst>
              <a:ext uri="{FF2B5EF4-FFF2-40B4-BE49-F238E27FC236}">
                <a16:creationId xmlns:a16="http://schemas.microsoft.com/office/drawing/2014/main" id="{E331906B-DDED-484F-A947-00A7456F490C}"/>
              </a:ext>
            </a:extLst>
          </p:cNvPr>
          <p:cNvSpPr/>
          <p:nvPr userDrawn="1"/>
        </p:nvSpPr>
        <p:spPr>
          <a:xfrm>
            <a:off x="0" y="0"/>
            <a:ext cx="4120816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;p7">
            <a:extLst>
              <a:ext uri="{FF2B5EF4-FFF2-40B4-BE49-F238E27FC236}">
                <a16:creationId xmlns:a16="http://schemas.microsoft.com/office/drawing/2014/main" id="{A1F87D65-50D7-4E9D-8678-3A15A9EB6784}"/>
              </a:ext>
            </a:extLst>
          </p:cNvPr>
          <p:cNvSpPr txBox="1">
            <a:spLocks noGrp="1"/>
          </p:cNvSpPr>
          <p:nvPr>
            <p:ph type="body" idx="12"/>
          </p:nvPr>
        </p:nvSpPr>
        <p:spPr>
          <a:xfrm>
            <a:off x="4247606" y="175339"/>
            <a:ext cx="3561900" cy="580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2000" b="1">
                <a:solidFill>
                  <a:srgbClr val="000000"/>
                </a:solidFill>
                <a:latin typeface="+mj-lt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●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○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■"/>
              <a:defRPr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6" name="Google Shape;18;p3">
            <a:extLst>
              <a:ext uri="{FF2B5EF4-FFF2-40B4-BE49-F238E27FC236}">
                <a16:creationId xmlns:a16="http://schemas.microsoft.com/office/drawing/2014/main" id="{DAB8BDD3-EFD1-4FAF-A1A1-07D393A0C1AA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4120816" y="560418"/>
            <a:ext cx="4554872" cy="34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defTabSz="91436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Helvetica Neue"/>
              <a:buChar char="●"/>
              <a:defRPr lang="en-US" sz="1400" b="0" i="0" u="none" strike="noStrike" cap="none" dirty="0" smtClean="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1pPr>
            <a:lvl2pPr marL="822960" lvl="1" indent="-3302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  <a:defRPr sz="1400">
                <a:solidFill>
                  <a:srgbClr val="000000"/>
                </a:solidFill>
                <a:latin typeface="+mn-lt"/>
                <a:ea typeface="Helvetica Neue"/>
                <a:cs typeface="Helvetica Neue"/>
                <a:sym typeface="Helvetica Neue"/>
              </a:defRPr>
            </a:lvl2pPr>
            <a:lvl3pPr marL="1371600" lvl="2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●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○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30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■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dirty="0" err="1"/>
              <a:t>Hfjhhgjhgj</a:t>
            </a:r>
            <a:endParaRPr lang="en-US" dirty="0"/>
          </a:p>
          <a:p>
            <a:r>
              <a:rPr lang="en-US" dirty="0" err="1"/>
              <a:t>fjhfjhdf</a:t>
            </a:r>
            <a:endParaRPr lang="en-US" dirty="0"/>
          </a:p>
          <a:p>
            <a:pPr lvl="1"/>
            <a:r>
              <a:rPr lang="en-US" dirty="0" err="1"/>
              <a:t>dggvx</a:t>
            </a:r>
            <a:endParaRPr dirty="0"/>
          </a:p>
        </p:txBody>
      </p:sp>
      <p:sp>
        <p:nvSpPr>
          <p:cNvPr id="7" name="Google Shape;8;p1">
            <a:extLst>
              <a:ext uri="{FF2B5EF4-FFF2-40B4-BE49-F238E27FC236}">
                <a16:creationId xmlns:a16="http://schemas.microsoft.com/office/drawing/2014/main" id="{05C2B82D-8F43-4B42-A7A3-55DB92EDD71B}"/>
              </a:ext>
            </a:extLst>
          </p:cNvPr>
          <p:cNvSpPr/>
          <p:nvPr userDrawn="1"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8" name="Google Shape;9;p1">
            <a:extLst>
              <a:ext uri="{FF2B5EF4-FFF2-40B4-BE49-F238E27FC236}">
                <a16:creationId xmlns:a16="http://schemas.microsoft.com/office/drawing/2014/main" id="{512B4C42-8EB8-43AF-9CE2-2F7E5DD21EE2}"/>
              </a:ext>
            </a:extLst>
          </p:cNvPr>
          <p:cNvSpPr txBox="1"/>
          <p:nvPr userDrawn="1"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Google Shape;72;p12">
            <a:extLst>
              <a:ext uri="{FF2B5EF4-FFF2-40B4-BE49-F238E27FC236}">
                <a16:creationId xmlns:a16="http://schemas.microsoft.com/office/drawing/2014/main" id="{5C47D4FA-EB3C-4058-9D88-39CD2C03B321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9" y="998794"/>
            <a:ext cx="3349378" cy="31459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0;p1">
            <a:extLst>
              <a:ext uri="{FF2B5EF4-FFF2-40B4-BE49-F238E27FC236}">
                <a16:creationId xmlns:a16="http://schemas.microsoft.com/office/drawing/2014/main" id="{7ABF8F93-B924-4B05-8212-C4731AB33143}"/>
              </a:ext>
            </a:extLst>
          </p:cNvPr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907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/>
          <p:nvPr/>
        </p:nvSpPr>
        <p:spPr>
          <a:xfrm>
            <a:off x="8773097" y="4840749"/>
            <a:ext cx="209595" cy="202334"/>
          </a:xfrm>
          <a:prstGeom prst="flowChartConnector">
            <a:avLst/>
          </a:prstGeom>
          <a:solidFill>
            <a:srgbClr val="FF7F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" name="Google Shape;9;p1"/>
          <p:cNvSpPr txBox="1"/>
          <p:nvPr/>
        </p:nvSpPr>
        <p:spPr>
          <a:xfrm>
            <a:off x="8716584" y="4795125"/>
            <a:ext cx="322621" cy="28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 txBox="1"/>
          <p:nvPr userDrawn="1"/>
        </p:nvSpPr>
        <p:spPr>
          <a:xfrm flipH="1">
            <a:off x="-3908" y="4776353"/>
            <a:ext cx="1535542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NIIT ⬝ StackRoute</a:t>
            </a:r>
            <a:endParaRPr sz="900" dirty="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51A7-28DC-41EA-BDD1-518AFBCB4B9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10302" y="168891"/>
            <a:ext cx="78867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6EC484-834D-46C4-B4CE-CD9859CAF988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8657991" y="64698"/>
            <a:ext cx="439807" cy="66866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7" r:id="rId3"/>
    <p:sldLayoutId id="2147483698" r:id="rId4"/>
    <p:sldLayoutId id="2147483731" r:id="rId5"/>
    <p:sldLayoutId id="2147483702" r:id="rId6"/>
    <p:sldLayoutId id="2147483700" r:id="rId7"/>
    <p:sldLayoutId id="2147483704" r:id="rId8"/>
    <p:sldLayoutId id="2147483701" r:id="rId9"/>
    <p:sldLayoutId id="2147483730" r:id="rId10"/>
    <p:sldLayoutId id="2147483707" r:id="rId11"/>
    <p:sldLayoutId id="2147483708" r:id="rId12"/>
    <p:sldLayoutId id="2147483720" r:id="rId13"/>
    <p:sldLayoutId id="2147483705" r:id="rId14"/>
    <p:sldLayoutId id="2147483706" r:id="rId15"/>
    <p:sldLayoutId id="2147483728" r:id="rId16"/>
    <p:sldLayoutId id="2147483729" r:id="rId17"/>
    <p:sldLayoutId id="2147483727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1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03" r:id="rId30"/>
    <p:sldLayoutId id="2147483717" r:id="rId31"/>
    <p:sldLayoutId id="2147483718" r:id="rId32"/>
    <p:sldLayoutId id="2147483709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600" b="1" i="0" u="none" strike="noStrike" cap="none">
          <a:solidFill>
            <a:srgbClr val="000000"/>
          </a:solidFill>
          <a:latin typeface="+mj-lt"/>
          <a:ea typeface="Helvetica Neue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>
          <p15:clr>
            <a:srgbClr val="EA4335"/>
          </p15:clr>
        </p15:guide>
        <p15:guide id="2" pos="5465" userDrawn="1">
          <p15:clr>
            <a:srgbClr val="EA4335"/>
          </p15:clr>
        </p15:guide>
        <p15:guide id="3" pos="192" userDrawn="1">
          <p15:clr>
            <a:srgbClr val="EA4335"/>
          </p15:clr>
        </p15:guide>
        <p15:guide id="4" orient="horz" pos="444" userDrawn="1">
          <p15:clr>
            <a:srgbClr val="EA4335"/>
          </p15:clr>
        </p15:guide>
        <p15:guide id="5" pos="2880" userDrawn="1">
          <p15:clr>
            <a:srgbClr val="EA4335"/>
          </p15:clr>
        </p15:guide>
        <p15:guide id="6" pos="5624" userDrawn="1">
          <p15:clr>
            <a:srgbClr val="EA4335"/>
          </p15:clr>
        </p15:guide>
        <p15:guide id="7" orient="horz" pos="564" userDrawn="1">
          <p15:clr>
            <a:srgbClr val="EA4335"/>
          </p15:clr>
        </p15:guide>
        <p15:guide id="8" orient="horz" pos="3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DtqCJlwn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youtu.be/t2MSJ1CemN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cGV-wHm5BA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lvl="0"/>
            <a:r>
              <a:rPr lang="en-US" sz="3200" b="0" dirty="0"/>
              <a:t>Video Link</a:t>
            </a:r>
            <a:br>
              <a:rPr lang="en-US" sz="3200" b="0" dirty="0"/>
            </a:br>
            <a:r>
              <a:rPr lang="en-US" dirty="0"/>
              <a:t>Design Advanced Dashboard</a:t>
            </a:r>
          </a:p>
        </p:txBody>
      </p:sp>
    </p:spTree>
    <p:extLst>
      <p:ext uri="{BB962C8B-B14F-4D97-AF65-F5344CB8AC3E}">
        <p14:creationId xmlns:p14="http://schemas.microsoft.com/office/powerpoint/2010/main" val="388885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76E32-972C-4EE8-ABB0-4800AA01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1.3: Video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787AB-57AF-40FF-8CA9-57EA0153F4A2}"/>
              </a:ext>
            </a:extLst>
          </p:cNvPr>
          <p:cNvSpPr txBox="1"/>
          <p:nvPr/>
        </p:nvSpPr>
        <p:spPr>
          <a:xfrm>
            <a:off x="307654" y="899583"/>
            <a:ext cx="76957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Click the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 </a:t>
            </a:r>
            <a:r>
              <a:rPr lang="en-US" b="0" i="0" u="sng" strike="noStrike" dirty="0">
                <a:solidFill>
                  <a:srgbClr val="1C3678"/>
                </a:solidFill>
                <a:effectLst/>
                <a:hlinkClick r:id="rId3"/>
              </a:rPr>
              <a:t>link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review the </a:t>
            </a:r>
            <a:r>
              <a:rPr lang="en-US" dirty="0"/>
              <a:t>steps to create calculated fields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indent="0"/>
            <a:endParaRPr lang="en-US" dirty="0"/>
          </a:p>
          <a:p>
            <a:r>
              <a:rPr lang="en-US" dirty="0"/>
              <a:t>Click the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 to review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steps to </a:t>
            </a:r>
            <a:r>
              <a:rPr lang="en-US" dirty="0"/>
              <a:t>create all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8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76E32-972C-4EE8-ABB0-4800AA01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1.6: Video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787AB-57AF-40FF-8CA9-57EA0153F4A2}"/>
              </a:ext>
            </a:extLst>
          </p:cNvPr>
          <p:cNvSpPr txBox="1"/>
          <p:nvPr/>
        </p:nvSpPr>
        <p:spPr>
          <a:xfrm>
            <a:off x="307654" y="991760"/>
            <a:ext cx="53783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/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 the </a:t>
            </a:r>
            <a:r>
              <a:rPr lang="en-US" b="0" i="0" u="sng" strike="noStrike" dirty="0">
                <a:solidFill>
                  <a:srgbClr val="1C3678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review the steps to apply animation to dashboard.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indent="0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1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967626"/>
      </p:ext>
    </p:extLst>
  </p:cSld>
  <p:clrMapOvr>
    <a:masterClrMapping/>
  </p:clrMapOvr>
</p:sld>
</file>

<file path=ppt/theme/theme1.xml><?xml version="1.0" encoding="utf-8"?>
<a:theme xmlns:a="http://schemas.openxmlformats.org/drawingml/2006/main" name="StackRou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EC4B2"/>
      </a:accent3>
      <a:accent4>
        <a:srgbClr val="A2FFE8"/>
      </a:accent4>
      <a:accent5>
        <a:srgbClr val="1C3678"/>
      </a:accent5>
      <a:accent6>
        <a:srgbClr val="FF5A26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C9320661FCB478F077E19A50F7652" ma:contentTypeVersion="12" ma:contentTypeDescription="Create a new document." ma:contentTypeScope="" ma:versionID="bb9f7ac773cafbfa04a0f6cfaf6875ab">
  <xsd:schema xmlns:xsd="http://www.w3.org/2001/XMLSchema" xmlns:xs="http://www.w3.org/2001/XMLSchema" xmlns:p="http://schemas.microsoft.com/office/2006/metadata/properties" xmlns:ns2="0f01b7b4-d4b6-47da-93c5-cffa90a406b9" xmlns:ns3="b18f8198-02fb-408b-a649-baf04150ea28" targetNamespace="http://schemas.microsoft.com/office/2006/metadata/properties" ma:root="true" ma:fieldsID="07ab935f7a499dafb3ee50cd03b7f7ae" ns2:_="" ns3:_="">
    <xsd:import namespace="0f01b7b4-d4b6-47da-93c5-cffa90a406b9"/>
    <xsd:import namespace="b18f8198-02fb-408b-a649-baf04150ea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1b7b4-d4b6-47da-93c5-cffa90a406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f8198-02fb-408b-a649-baf04150ea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9F744-F6C2-4721-91CB-DE53A6339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B3DE64-5350-41E2-9CE9-F753FC186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01b7b4-d4b6-47da-93c5-cffa90a406b9"/>
    <ds:schemaRef ds:uri="b18f8198-02fb-408b-a649-baf04150e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586F48-7B4B-4353-A427-D4ED22DA42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27132</TotalTime>
  <Words>57</Words>
  <Application>Microsoft Office PowerPoint</Application>
  <PresentationFormat>On-screen Show (16:9)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</vt:lpstr>
      <vt:lpstr>Helvetica Neue</vt:lpstr>
      <vt:lpstr>Arial</vt:lpstr>
      <vt:lpstr>Wingdings</vt:lpstr>
      <vt:lpstr>StackRoute</vt:lpstr>
      <vt:lpstr>Video Link Design Advanced Dashboard</vt:lpstr>
      <vt:lpstr>Demo – 1.3: Video Link</vt:lpstr>
      <vt:lpstr>Demo – 1.6: Video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Web Pages Using CSS Floats</dc:title>
  <dc:creator>Sanya Bhargava</dc:creator>
  <cp:lastModifiedBy>Jaya Pandey</cp:lastModifiedBy>
  <cp:revision>367</cp:revision>
  <dcterms:modified xsi:type="dcterms:W3CDTF">2021-11-09T08:01:44Z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0x010100D80C9320661FCB478F077E19A50F7652</vt:lpwstr>
  </property>
</Properties>
</file>