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03FF-F52F-4127-8AB8-9ED7FB6CAA24}" type="datetimeFigureOut">
              <a:rPr lang="en-US" smtClean="0"/>
              <a:t>5/14/2015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0826-41B0-4899-B8D5-2BA1ED1EE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03FF-F52F-4127-8AB8-9ED7FB6CAA24}" type="datetimeFigureOut">
              <a:rPr lang="en-US" smtClean="0"/>
              <a:t>5/14/2015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0826-41B0-4899-B8D5-2BA1ED1EE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03FF-F52F-4127-8AB8-9ED7FB6CAA24}" type="datetimeFigureOut">
              <a:rPr lang="en-US" smtClean="0"/>
              <a:t>5/14/2015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0826-41B0-4899-B8D5-2BA1ED1EE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03FF-F52F-4127-8AB8-9ED7FB6CAA24}" type="datetimeFigureOut">
              <a:rPr lang="en-US" smtClean="0"/>
              <a:t>5/14/2015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0826-41B0-4899-B8D5-2BA1ED1EE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03FF-F52F-4127-8AB8-9ED7FB6CAA24}" type="datetimeFigureOut">
              <a:rPr lang="en-US" smtClean="0"/>
              <a:t>5/14/2015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0826-41B0-4899-B8D5-2BA1ED1EE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03FF-F52F-4127-8AB8-9ED7FB6CAA24}" type="datetimeFigureOut">
              <a:rPr lang="en-US" smtClean="0"/>
              <a:t>5/14/2015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0826-41B0-4899-B8D5-2BA1ED1EE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03FF-F52F-4127-8AB8-9ED7FB6CAA24}" type="datetimeFigureOut">
              <a:rPr lang="en-US" smtClean="0"/>
              <a:t>5/14/2015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0826-41B0-4899-B8D5-2BA1ED1EE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03FF-F52F-4127-8AB8-9ED7FB6CAA24}" type="datetimeFigureOut">
              <a:rPr lang="en-US" smtClean="0"/>
              <a:t>5/14/2015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0826-41B0-4899-B8D5-2BA1ED1EE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03FF-F52F-4127-8AB8-9ED7FB6CAA24}" type="datetimeFigureOut">
              <a:rPr lang="en-US" smtClean="0"/>
              <a:t>5/14/2015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0826-41B0-4899-B8D5-2BA1ED1EE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03FF-F52F-4127-8AB8-9ED7FB6CAA24}" type="datetimeFigureOut">
              <a:rPr lang="en-US" smtClean="0"/>
              <a:t>5/14/2015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0826-41B0-4899-B8D5-2BA1ED1EE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03FF-F52F-4127-8AB8-9ED7FB6CAA24}" type="datetimeFigureOut">
              <a:rPr lang="en-US" smtClean="0"/>
              <a:t>5/14/2015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0826-41B0-4899-B8D5-2BA1ED1EE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03FF-F52F-4127-8AB8-9ED7FB6CAA24}" type="datetimeFigureOut">
              <a:rPr lang="en-US" smtClean="0"/>
              <a:t>5/14/2015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50826-41B0-4899-B8D5-2BA1ED1EE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604" y="214291"/>
            <a:ext cx="6243654" cy="357190"/>
          </a:xfrm>
        </p:spPr>
        <p:txBody>
          <a:bodyPr>
            <a:normAutofit fontScale="90000"/>
          </a:bodyPr>
          <a:lstStyle/>
          <a:p>
            <a:r>
              <a:rPr lang="en-IN" u="sng" dirty="0" smtClean="0"/>
              <a:t>Ms word</a:t>
            </a:r>
            <a:endParaRPr lang="en-IN" u="sng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56"/>
            <a:ext cx="450059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785794"/>
            <a:ext cx="392909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714752"/>
            <a:ext cx="871543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u="sng" dirty="0" smtClean="0"/>
              <a:t>Ms Excel</a:t>
            </a:r>
            <a:endParaRPr lang="en-IN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928670"/>
            <a:ext cx="428628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928670"/>
            <a:ext cx="42148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643314"/>
            <a:ext cx="428628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3643314"/>
            <a:ext cx="428628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428628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14290"/>
            <a:ext cx="414340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286124"/>
            <a:ext cx="292895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14678" y="3286124"/>
            <a:ext cx="300039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57950" y="3286124"/>
            <a:ext cx="257176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u="sng" dirty="0" smtClean="0"/>
              <a:t>Ms power point</a:t>
            </a:r>
            <a:endParaRPr lang="en-IN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400052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928670"/>
            <a:ext cx="442915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643314"/>
            <a:ext cx="864399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4286280" cy="308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14290"/>
            <a:ext cx="407196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429000"/>
            <a:ext cx="850112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</Words>
  <Application>Microsoft Office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Ms word</vt:lpstr>
      <vt:lpstr>Ms Excel</vt:lpstr>
      <vt:lpstr>Slide 3</vt:lpstr>
      <vt:lpstr>Ms power point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word</dc:title>
  <dc:creator>mohammed abraruddin</dc:creator>
  <cp:lastModifiedBy>mohammed abraruddin</cp:lastModifiedBy>
  <cp:revision>4</cp:revision>
  <dcterms:created xsi:type="dcterms:W3CDTF">2015-05-14T17:17:55Z</dcterms:created>
  <dcterms:modified xsi:type="dcterms:W3CDTF">2015-05-14T17:56:04Z</dcterms:modified>
</cp:coreProperties>
</file>