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32" y="235722"/>
            <a:ext cx="7772400" cy="1470025"/>
          </a:xfrm>
        </p:spPr>
        <p:txBody>
          <a:bodyPr/>
          <a:lstStyle/>
          <a:p>
            <a:r>
              <a:rPr dirty="0"/>
              <a:t>Vulnerability Assessment on a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OWASP Juice Shop</a:t>
            </a:r>
          </a:p>
          <a:p>
            <a:r>
              <a:rPr dirty="0" err="1"/>
              <a:t>Yenepoya</a:t>
            </a:r>
            <a:r>
              <a:rPr dirty="0"/>
              <a:t> Institute of Arts, Science, Commerce and Management</a:t>
            </a:r>
          </a:p>
          <a:p>
            <a:r>
              <a:rPr dirty="0"/>
              <a:t>Guided by: Mr. </a:t>
            </a:r>
            <a:r>
              <a:rPr dirty="0" err="1"/>
              <a:t>Shashank</a:t>
            </a:r>
            <a:endParaRPr dirty="0"/>
          </a:p>
          <a:p>
            <a:r>
              <a:rPr dirty="0"/>
              <a:t>Team Members: Muhammed </a:t>
            </a:r>
            <a:r>
              <a:rPr dirty="0" err="1"/>
              <a:t>Afeef</a:t>
            </a:r>
            <a:r>
              <a:rPr dirty="0"/>
              <a:t>, Muhammed </a:t>
            </a:r>
            <a:r>
              <a:rPr dirty="0" err="1"/>
              <a:t>Savas</a:t>
            </a:r>
            <a:r>
              <a:rPr dirty="0"/>
              <a:t> K V, </a:t>
            </a:r>
            <a:r>
              <a:rPr dirty="0" err="1"/>
              <a:t>Aktar</a:t>
            </a:r>
            <a:r>
              <a:rPr dirty="0"/>
              <a:t> </a:t>
            </a:r>
            <a:r>
              <a:rPr dirty="0" err="1"/>
              <a:t>Zameel</a:t>
            </a:r>
            <a:r>
              <a:rPr dirty="0"/>
              <a:t>, </a:t>
            </a:r>
            <a:r>
              <a:rPr dirty="0" err="1"/>
              <a:t>Ruhaim</a:t>
            </a:r>
            <a:r>
              <a:rPr dirty="0"/>
              <a:t> </a:t>
            </a:r>
            <a:r>
              <a:rPr dirty="0" err="1"/>
              <a:t>Riswan</a:t>
            </a:r>
            <a:r>
              <a:rPr dirty="0"/>
              <a:t>, Muhammed </a:t>
            </a:r>
            <a:r>
              <a:rPr dirty="0" err="1"/>
              <a:t>Sakariya</a:t>
            </a:r>
            <a:endParaRPr dirty="0"/>
          </a:p>
          <a:p>
            <a:r>
              <a:rPr dirty="0"/>
              <a:t>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Finding: Info Disclosure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Endpoints: /robots.txt, /rest/memories</a:t>
            </a:r>
          </a:p>
          <a:p>
            <a:r>
              <a:t>• Issue: Password hashes and sensitive directories exposed</a:t>
            </a:r>
          </a:p>
          <a:p>
            <a:r>
              <a:t>• CWE-200 | Rating: High</a:t>
            </a:r>
          </a:p>
          <a:p>
            <a:r>
              <a:t>• Fix: Secure storage, access restrictions, strong hashing (bcrypt).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Finding: 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Endpoint: /rest/basket/{id}</a:t>
            </a:r>
          </a:p>
          <a:p>
            <a:r>
              <a:t>• Issue: Unauthorized access to other users’ baskets</a:t>
            </a:r>
          </a:p>
          <a:p>
            <a:r>
              <a:t>• CWE-639 | Rating: High</a:t>
            </a:r>
          </a:p>
          <a:p>
            <a:r>
              <a:t>• Fix: RBAC, indirect object references, permission checks.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 Finding: Business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Endpoint: /chatbot</a:t>
            </a:r>
          </a:p>
          <a:p>
            <a:r>
              <a:t>• Issue: Abuse of bot for unlimited discount codes</a:t>
            </a:r>
          </a:p>
          <a:p>
            <a:r>
              <a:t>• CWE-840 | Rating: Low</a:t>
            </a:r>
          </a:p>
          <a:p>
            <a:r>
              <a:t>• Fix: Add CAPTCHA, rate limiting, authentication checks.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 Finding: HTML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Endpoint: /#/administration</a:t>
            </a:r>
          </a:p>
          <a:p>
            <a:r>
              <a:t>• Vulnerability: Feedback form allows script injection via innerHTML</a:t>
            </a:r>
          </a:p>
          <a:p>
            <a:r>
              <a:t>• CWE-79 | Rating: Informational</a:t>
            </a:r>
          </a:p>
          <a:p>
            <a:r>
              <a:t>• Fix: Output encoding, CSP headers, role restrictions.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Screenshots include:</a:t>
            </a:r>
          </a:p>
          <a:p>
            <a:r>
              <a:t>  - Juice Shop home page</a:t>
            </a:r>
          </a:p>
          <a:p>
            <a:r>
              <a:t>  - Admin login bypass using SQLi</a:t>
            </a:r>
          </a:p>
          <a:p>
            <a:r>
              <a:t>  - IDOR exploitation in basket endpoint</a:t>
            </a:r>
          </a:p>
          <a:p>
            <a:r>
              <a:t>  - Chatbot abuse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Multiple critical issues identified.</a:t>
            </a:r>
          </a:p>
          <a:p>
            <a:r>
              <a:t>• Web apps remain highly vulnerable to common attacks.</a:t>
            </a:r>
          </a:p>
          <a:p>
            <a:r>
              <a:t>• Secure coding, regular testing, patch management are essential.</a:t>
            </a:r>
          </a:p>
          <a:p>
            <a:r>
              <a:t>• Integrate security into SDLC and promote awareness among developers.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OWASP Juice Shop Project: https://owasp.org/www-project-juice-shop/</a:t>
            </a:r>
          </a:p>
          <a:p>
            <a:r>
              <a:t>• OWASP Top 10: https://owasp.org/www-project-top-ten/</a:t>
            </a:r>
          </a:p>
          <a:p>
            <a:r>
              <a:t>• ZAP, Burp Suite, Nikto, Nmap Official Docs</a:t>
            </a:r>
          </a:p>
          <a:p>
            <a:r>
              <a:t>• MDN Web Security Docs</a:t>
            </a:r>
          </a:p>
          <a:p>
            <a:r>
              <a:t>• 'The Web Application Hacker's Handbook' – Dafydd Stuttard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Assessment conducted on OWASP Juice Shop – a vulnerable web app simulating real e-commerce scenarios.</a:t>
            </a:r>
          </a:p>
          <a:p>
            <a:r>
              <a:t>• Purpose: Identify, analyze, and recommend mitigations for security flaws using automated and manual testing.</a:t>
            </a:r>
          </a:p>
          <a:p>
            <a:r>
              <a:t>• Approach followed OWASP Top 10, ASVS, PTES, and industry standards.</a:t>
            </a:r>
          </a:p>
          <a:p>
            <a:r>
              <a:t>• Emphasized real-world exploitation techniques to enhance learning and secure development practices.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Critical: SQL Injection, Business Logic Abuse, IDOR.</a:t>
            </a:r>
          </a:p>
          <a:p>
            <a:r>
              <a:t>• High: Information Disclosure (e.g., password hashes).</a:t>
            </a:r>
          </a:p>
          <a:p>
            <a:r>
              <a:t>• Medium: CSRF, Username Enumeration.</a:t>
            </a:r>
          </a:p>
          <a:p>
            <a:r>
              <a:t>• Low/Info: HTML Injection, Cookie Issues, Exposed Routes.</a:t>
            </a:r>
          </a:p>
          <a:p>
            <a:r>
              <a:t>• Urgent remediation recommended for critical/high severity findings.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 URL: http://localhost:3000</a:t>
            </a:r>
          </a:p>
          <a:p>
            <a:r>
              <a:t>• Duration: March 1 – April 30, 2025</a:t>
            </a:r>
          </a:p>
          <a:p>
            <a:r>
              <a:t>• Methodology: Black-box testing</a:t>
            </a:r>
          </a:p>
          <a:p>
            <a:r>
              <a:t>• Focus Areas: Frontend, Backend, API Security, Auth Mechanisms, Input Validation.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Aim: Systematically uncover exploitable vulnerabilities in OWASP Juice Shop.</a:t>
            </a:r>
          </a:p>
          <a:p>
            <a:r>
              <a:t>• Objectives:</a:t>
            </a:r>
          </a:p>
          <a:p>
            <a:r>
              <a:t>  - Practice ethical hacking methods.</a:t>
            </a:r>
          </a:p>
          <a:p>
            <a:r>
              <a:t>  - Strengthen secure coding awareness.</a:t>
            </a:r>
          </a:p>
          <a:p>
            <a:r>
              <a:t>  - Provide actionable remediation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Angular</a:t>
            </a:r>
          </a:p>
          <a:p>
            <a:r>
              <a:t>• Backend: Node.js + Express.js</a:t>
            </a:r>
          </a:p>
          <a:p>
            <a:r>
              <a:t>• Database: SQLite</a:t>
            </a:r>
          </a:p>
          <a:p>
            <a:r>
              <a:t>• OS: Kali Linux | Browser: Firefox</a:t>
            </a:r>
          </a:p>
          <a:p>
            <a:r>
              <a:t>• Hosting: Local Node.js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OWASP ZAP: Scanning, spidering, passive/active tests</a:t>
            </a:r>
          </a:p>
          <a:p>
            <a:r>
              <a:t>• Burp Suite CE: Request interception, input manipulation</a:t>
            </a:r>
          </a:p>
          <a:p>
            <a:r>
              <a:t>• Nikto: Basic server vulnerability scan</a:t>
            </a:r>
          </a:p>
          <a:p>
            <a:r>
              <a:t>• Nmap: Port/service scanning</a:t>
            </a:r>
          </a:p>
          <a:p>
            <a:r>
              <a:t>• Dirb/Gobuster: Directory enumeration</a:t>
            </a:r>
          </a:p>
          <a:p>
            <a:r>
              <a:t>• DevTools: Manual inspection, XSS/DOM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Node.js, npm, Git: `sudo apt install nodejs npm git`</a:t>
            </a:r>
          </a:p>
          <a:p>
            <a:r>
              <a:t>2. Clone Juice Shop: `git clone https://github.com/juice-shop/juice-shop`</a:t>
            </a:r>
          </a:p>
          <a:p>
            <a:r>
              <a:t>3. Install Dependencies: `npm install`</a:t>
            </a:r>
          </a:p>
          <a:p>
            <a:r>
              <a:t>4. Start App: `npm start`</a:t>
            </a:r>
          </a:p>
          <a:p>
            <a:r>
              <a:t>5. Access: Open `http://localhost:3000` in browser.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Finding: 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Endpoint: /login</a:t>
            </a:r>
          </a:p>
          <a:p>
            <a:r>
              <a:t>• Payload: `' OR '1'='1' --`</a:t>
            </a:r>
          </a:p>
          <a:p>
            <a:r>
              <a:t>• Impact: Admin account compromise</a:t>
            </a:r>
          </a:p>
          <a:p>
            <a:r>
              <a:t>• CWE-89 | Rating: Critical</a:t>
            </a:r>
          </a:p>
          <a:p>
            <a:r>
              <a:t>• Fix: Use prepared statements, validate inputs, minimize DB permissions.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709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Vulnerability Assessment on a Web Application</vt:lpstr>
      <vt:lpstr>Executive Summary</vt:lpstr>
      <vt:lpstr>High-Level Findings</vt:lpstr>
      <vt:lpstr>Project Scope</vt:lpstr>
      <vt:lpstr>Aim and Objectives</vt:lpstr>
      <vt:lpstr>Technology Stack</vt:lpstr>
      <vt:lpstr>Tools Used</vt:lpstr>
      <vt:lpstr>Implementation Steps</vt:lpstr>
      <vt:lpstr>Critical Finding: SQL Injection</vt:lpstr>
      <vt:lpstr>High Finding: Info Disclosure</vt:lpstr>
      <vt:lpstr>High Finding: IDOR</vt:lpstr>
      <vt:lpstr>Low Finding: Business Logic</vt:lpstr>
      <vt:lpstr>Info Finding: HTML Injection</vt:lpstr>
      <vt:lpstr>Project Snapshots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Assessment on a Web Application</dc:title>
  <dc:subject/>
  <dc:creator>Muhammed Afeef</dc:creator>
  <cp:keywords/>
  <dc:description>generated using python-pptx</dc:description>
  <cp:lastModifiedBy>ASUS</cp:lastModifiedBy>
  <cp:revision>3</cp:revision>
  <dcterms:created xsi:type="dcterms:W3CDTF">2013-01-27T09:14:16Z</dcterms:created>
  <dcterms:modified xsi:type="dcterms:W3CDTF">2025-05-28T10:26:24Z</dcterms:modified>
  <cp:category/>
</cp:coreProperties>
</file>