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9144000" cy="2925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3" d="100"/>
          <a:sy n="123" d="100"/>
        </p:scale>
        <p:origin x="29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F0E9A-BF4B-47DA-A206-1932C5E3DD6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92238" y="1143000"/>
            <a:ext cx="9642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CDBE3-D829-4D0A-A007-23305460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CDBE3-D829-4D0A-A007-233054601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8825"/>
            <a:ext cx="6858000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36703"/>
            <a:ext cx="6858000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50" indent="0" algn="ctr">
              <a:buNone/>
              <a:defRPr sz="853"/>
            </a:lvl2pPr>
            <a:lvl3pPr marL="390100" indent="0" algn="ctr">
              <a:buNone/>
              <a:defRPr sz="768"/>
            </a:lvl3pPr>
            <a:lvl4pPr marL="585150" indent="0" algn="ctr">
              <a:buNone/>
              <a:defRPr sz="683"/>
            </a:lvl4pPr>
            <a:lvl5pPr marL="780200" indent="0" algn="ctr">
              <a:buNone/>
              <a:defRPr sz="683"/>
            </a:lvl5pPr>
            <a:lvl6pPr marL="975250" indent="0" algn="ctr">
              <a:buNone/>
              <a:defRPr sz="683"/>
            </a:lvl6pPr>
            <a:lvl7pPr marL="1170299" indent="0" algn="ctr">
              <a:buNone/>
              <a:defRPr sz="683"/>
            </a:lvl7pPr>
            <a:lvl8pPr marL="1365350" indent="0" algn="ctr">
              <a:buNone/>
              <a:defRPr sz="683"/>
            </a:lvl8pPr>
            <a:lvl9pPr marL="1560400" indent="0" algn="ctr">
              <a:buNone/>
              <a:defRPr sz="68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55772"/>
            <a:ext cx="1971675" cy="2479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155772"/>
            <a:ext cx="5800725" cy="2479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29411"/>
            <a:ext cx="7886700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57960"/>
            <a:ext cx="7886700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10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5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20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5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9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35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400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78849"/>
            <a:ext cx="3886200" cy="1856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78849"/>
            <a:ext cx="3886200" cy="1856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5770"/>
            <a:ext cx="7886700" cy="565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17219"/>
            <a:ext cx="3868340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50" indent="0">
              <a:buNone/>
              <a:defRPr sz="853" b="1"/>
            </a:lvl2pPr>
            <a:lvl3pPr marL="390100" indent="0">
              <a:buNone/>
              <a:defRPr sz="768" b="1"/>
            </a:lvl3pPr>
            <a:lvl4pPr marL="585150" indent="0">
              <a:buNone/>
              <a:defRPr sz="683" b="1"/>
            </a:lvl4pPr>
            <a:lvl5pPr marL="780200" indent="0">
              <a:buNone/>
              <a:defRPr sz="683" b="1"/>
            </a:lvl5pPr>
            <a:lvl6pPr marL="975250" indent="0">
              <a:buNone/>
              <a:defRPr sz="683" b="1"/>
            </a:lvl6pPr>
            <a:lvl7pPr marL="1170299" indent="0">
              <a:buNone/>
              <a:defRPr sz="683" b="1"/>
            </a:lvl7pPr>
            <a:lvl8pPr marL="1365350" indent="0">
              <a:buNone/>
              <a:defRPr sz="683" b="1"/>
            </a:lvl8pPr>
            <a:lvl9pPr marL="1560400" indent="0">
              <a:buNone/>
              <a:defRPr sz="6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68718"/>
            <a:ext cx="3868340" cy="1571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717219"/>
            <a:ext cx="3887391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50" indent="0">
              <a:buNone/>
              <a:defRPr sz="853" b="1"/>
            </a:lvl2pPr>
            <a:lvl3pPr marL="390100" indent="0">
              <a:buNone/>
              <a:defRPr sz="768" b="1"/>
            </a:lvl3pPr>
            <a:lvl4pPr marL="585150" indent="0">
              <a:buNone/>
              <a:defRPr sz="683" b="1"/>
            </a:lvl4pPr>
            <a:lvl5pPr marL="780200" indent="0">
              <a:buNone/>
              <a:defRPr sz="683" b="1"/>
            </a:lvl5pPr>
            <a:lvl6pPr marL="975250" indent="0">
              <a:buNone/>
              <a:defRPr sz="683" b="1"/>
            </a:lvl6pPr>
            <a:lvl7pPr marL="1170299" indent="0">
              <a:buNone/>
              <a:defRPr sz="683" b="1"/>
            </a:lvl7pPr>
            <a:lvl8pPr marL="1365350" indent="0">
              <a:buNone/>
              <a:defRPr sz="683" b="1"/>
            </a:lvl8pPr>
            <a:lvl9pPr marL="1560400" indent="0">
              <a:buNone/>
              <a:defRPr sz="68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068718"/>
            <a:ext cx="3887391" cy="1571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5051"/>
            <a:ext cx="2949178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21257"/>
            <a:ext cx="4629150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77731"/>
            <a:ext cx="2949178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50" indent="0">
              <a:buNone/>
              <a:defRPr sz="597"/>
            </a:lvl2pPr>
            <a:lvl3pPr marL="390100" indent="0">
              <a:buNone/>
              <a:defRPr sz="512"/>
            </a:lvl3pPr>
            <a:lvl4pPr marL="585150" indent="0">
              <a:buNone/>
              <a:defRPr sz="427"/>
            </a:lvl4pPr>
            <a:lvl5pPr marL="780200" indent="0">
              <a:buNone/>
              <a:defRPr sz="427"/>
            </a:lvl5pPr>
            <a:lvl6pPr marL="975250" indent="0">
              <a:buNone/>
              <a:defRPr sz="427"/>
            </a:lvl6pPr>
            <a:lvl7pPr marL="1170299" indent="0">
              <a:buNone/>
              <a:defRPr sz="427"/>
            </a:lvl7pPr>
            <a:lvl8pPr marL="1365350" indent="0">
              <a:buNone/>
              <a:defRPr sz="427"/>
            </a:lvl8pPr>
            <a:lvl9pPr marL="1560400" indent="0">
              <a:buNone/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5051"/>
            <a:ext cx="2949178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21257"/>
            <a:ext cx="4629150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50" indent="0">
              <a:buNone/>
              <a:defRPr sz="1194"/>
            </a:lvl2pPr>
            <a:lvl3pPr marL="390100" indent="0">
              <a:buNone/>
              <a:defRPr sz="1024"/>
            </a:lvl3pPr>
            <a:lvl4pPr marL="585150" indent="0">
              <a:buNone/>
              <a:defRPr sz="853"/>
            </a:lvl4pPr>
            <a:lvl5pPr marL="780200" indent="0">
              <a:buNone/>
              <a:defRPr sz="853"/>
            </a:lvl5pPr>
            <a:lvl6pPr marL="975250" indent="0">
              <a:buNone/>
              <a:defRPr sz="853"/>
            </a:lvl6pPr>
            <a:lvl7pPr marL="1170299" indent="0">
              <a:buNone/>
              <a:defRPr sz="853"/>
            </a:lvl7pPr>
            <a:lvl8pPr marL="1365350" indent="0">
              <a:buNone/>
              <a:defRPr sz="853"/>
            </a:lvl8pPr>
            <a:lvl9pPr marL="1560400" indent="0">
              <a:buNone/>
              <a:defRPr sz="8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77731"/>
            <a:ext cx="2949178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50" indent="0">
              <a:buNone/>
              <a:defRPr sz="597"/>
            </a:lvl2pPr>
            <a:lvl3pPr marL="390100" indent="0">
              <a:buNone/>
              <a:defRPr sz="512"/>
            </a:lvl3pPr>
            <a:lvl4pPr marL="585150" indent="0">
              <a:buNone/>
              <a:defRPr sz="427"/>
            </a:lvl4pPr>
            <a:lvl5pPr marL="780200" indent="0">
              <a:buNone/>
              <a:defRPr sz="427"/>
            </a:lvl5pPr>
            <a:lvl6pPr marL="975250" indent="0">
              <a:buNone/>
              <a:defRPr sz="427"/>
            </a:lvl6pPr>
            <a:lvl7pPr marL="1170299" indent="0">
              <a:buNone/>
              <a:defRPr sz="427"/>
            </a:lvl7pPr>
            <a:lvl8pPr marL="1365350" indent="0">
              <a:buNone/>
              <a:defRPr sz="427"/>
            </a:lvl8pPr>
            <a:lvl9pPr marL="1560400" indent="0">
              <a:buNone/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770"/>
            <a:ext cx="7886700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78849"/>
            <a:ext cx="7886700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711749"/>
            <a:ext cx="205740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4BC5-EC6E-4397-875C-97EFB49C69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711749"/>
            <a:ext cx="308610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711749"/>
            <a:ext cx="205740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61C6-DC9F-49B8-8800-108DA6976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90100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5" indent="-97525" algn="l" defTabSz="39010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75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25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74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725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74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825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74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925" indent="-97525" algn="l" defTabSz="39010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5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10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5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20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5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9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35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400" algn="l" defTabSz="390100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0343" y="138138"/>
            <a:ext cx="8993425" cy="2787625"/>
            <a:chOff x="60343" y="138138"/>
            <a:chExt cx="8993425" cy="2787625"/>
          </a:xfrm>
        </p:grpSpPr>
        <p:sp>
          <p:nvSpPr>
            <p:cNvPr id="111" name="TextBox 110"/>
            <p:cNvSpPr txBox="1"/>
            <p:nvPr/>
          </p:nvSpPr>
          <p:spPr>
            <a:xfrm>
              <a:off x="5682716" y="2679542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Classification 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3" y="513459"/>
              <a:ext cx="1079894" cy="1148532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>
              <a:stCxn id="4" idx="3"/>
              <a:endCxn id="8" idx="2"/>
            </p:cNvCxnSpPr>
            <p:nvPr/>
          </p:nvCxnSpPr>
          <p:spPr>
            <a:xfrm>
              <a:off x="1160961" y="1087728"/>
              <a:ext cx="35032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rot="5400000">
              <a:off x="756366" y="926295"/>
              <a:ext cx="1832711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Resize (64*64)</a:t>
              </a:r>
            </a:p>
          </p:txBody>
        </p:sp>
        <p:cxnSp>
          <p:nvCxnSpPr>
            <p:cNvPr id="21" name="Straight Arrow Connector 20"/>
            <p:cNvCxnSpPr>
              <a:stCxn id="8" idx="0"/>
            </p:cNvCxnSpPr>
            <p:nvPr/>
          </p:nvCxnSpPr>
          <p:spPr>
            <a:xfrm flipV="1">
              <a:off x="1834154" y="1087727"/>
              <a:ext cx="3503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 rot="5400000">
              <a:off x="1414422" y="926292"/>
              <a:ext cx="1832711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Normalization 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 rot="5400000">
              <a:off x="2072477" y="926292"/>
              <a:ext cx="1832713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Convolution 2-D</a:t>
              </a:r>
            </a:p>
          </p:txBody>
        </p:sp>
        <p:cxnSp>
          <p:nvCxnSpPr>
            <p:cNvPr id="34" name="Straight Arrow Connector 33"/>
            <p:cNvCxnSpPr>
              <a:stCxn id="32" idx="0"/>
              <a:endCxn id="33" idx="2"/>
            </p:cNvCxnSpPr>
            <p:nvPr/>
          </p:nvCxnSpPr>
          <p:spPr>
            <a:xfrm>
              <a:off x="2492211" y="1087734"/>
              <a:ext cx="3351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 rot="5400000">
              <a:off x="2730525" y="926292"/>
              <a:ext cx="1832712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Batch Normalization</a:t>
              </a:r>
            </a:p>
          </p:txBody>
        </p:sp>
        <p:cxnSp>
          <p:nvCxnSpPr>
            <p:cNvPr id="39" name="Straight Arrow Connector 38"/>
            <p:cNvCxnSpPr>
              <a:stCxn id="33" idx="0"/>
              <a:endCxn id="38" idx="2"/>
            </p:cNvCxnSpPr>
            <p:nvPr/>
          </p:nvCxnSpPr>
          <p:spPr>
            <a:xfrm flipV="1">
              <a:off x="3150267" y="1087725"/>
              <a:ext cx="335184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 rot="5400000">
              <a:off x="3388580" y="926292"/>
              <a:ext cx="1832712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Max_Pooling 2-D</a:t>
              </a:r>
            </a:p>
          </p:txBody>
        </p:sp>
        <p:cxnSp>
          <p:nvCxnSpPr>
            <p:cNvPr id="43" name="Straight Arrow Connector 42"/>
            <p:cNvCxnSpPr>
              <a:stCxn id="38" idx="0"/>
              <a:endCxn id="42" idx="2"/>
            </p:cNvCxnSpPr>
            <p:nvPr/>
          </p:nvCxnSpPr>
          <p:spPr>
            <a:xfrm>
              <a:off x="3808321" y="1087725"/>
              <a:ext cx="335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ight Bracket 59"/>
            <p:cNvSpPr/>
            <p:nvPr/>
          </p:nvSpPr>
          <p:spPr>
            <a:xfrm rot="16200000" flipH="1">
              <a:off x="1996478" y="1732427"/>
              <a:ext cx="39719" cy="1241724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18301" y="2438893"/>
              <a:ext cx="9653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Pre-processing</a:t>
              </a:r>
            </a:p>
          </p:txBody>
        </p:sp>
        <p:sp>
          <p:nvSpPr>
            <p:cNvPr id="62" name="Right Bracket 61"/>
            <p:cNvSpPr/>
            <p:nvPr/>
          </p:nvSpPr>
          <p:spPr>
            <a:xfrm rot="16200000" flipH="1">
              <a:off x="3669817" y="1457582"/>
              <a:ext cx="45719" cy="1797425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2744" y="2092786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 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50498" y="2438893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extraction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 rot="5400000">
              <a:off x="4046634" y="926292"/>
              <a:ext cx="1832712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Flatten </a:t>
              </a:r>
            </a:p>
          </p:txBody>
        </p:sp>
        <p:cxnSp>
          <p:nvCxnSpPr>
            <p:cNvPr id="66" name="Straight Arrow Connector 65"/>
            <p:cNvCxnSpPr>
              <a:stCxn id="42" idx="0"/>
              <a:endCxn id="65" idx="2"/>
            </p:cNvCxnSpPr>
            <p:nvPr/>
          </p:nvCxnSpPr>
          <p:spPr>
            <a:xfrm>
              <a:off x="4466376" y="1087725"/>
              <a:ext cx="335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 rot="5400000">
              <a:off x="4704689" y="926292"/>
              <a:ext cx="1832712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FC</a:t>
              </a:r>
            </a:p>
          </p:txBody>
        </p:sp>
        <p:cxnSp>
          <p:nvCxnSpPr>
            <p:cNvPr id="69" name="Straight Arrow Connector 68"/>
            <p:cNvCxnSpPr>
              <a:stCxn id="65" idx="0"/>
              <a:endCxn id="68" idx="2"/>
            </p:cNvCxnSpPr>
            <p:nvPr/>
          </p:nvCxnSpPr>
          <p:spPr>
            <a:xfrm>
              <a:off x="5124432" y="1087725"/>
              <a:ext cx="335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 rot="5400000">
              <a:off x="5362744" y="926292"/>
              <a:ext cx="1832712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Dropout</a:t>
              </a:r>
            </a:p>
          </p:txBody>
        </p:sp>
        <p:cxnSp>
          <p:nvCxnSpPr>
            <p:cNvPr id="94" name="Straight Arrow Connector 93"/>
            <p:cNvCxnSpPr>
              <a:stCxn id="68" idx="0"/>
              <a:endCxn id="79" idx="2"/>
            </p:cNvCxnSpPr>
            <p:nvPr/>
          </p:nvCxnSpPr>
          <p:spPr>
            <a:xfrm>
              <a:off x="5782487" y="1087725"/>
              <a:ext cx="335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ight Bracket 96"/>
            <p:cNvSpPr/>
            <p:nvPr/>
          </p:nvSpPr>
          <p:spPr>
            <a:xfrm rot="16200000" flipH="1">
              <a:off x="5937791" y="1732427"/>
              <a:ext cx="39719" cy="1241724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59610" y="2092786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 X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6020799" y="926292"/>
              <a:ext cx="1832712" cy="32287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/>
                <a:t>FC (4 class)</a:t>
              </a:r>
            </a:p>
          </p:txBody>
        </p:sp>
        <p:cxnSp>
          <p:nvCxnSpPr>
            <p:cNvPr id="104" name="Straight Arrow Connector 103"/>
            <p:cNvCxnSpPr>
              <a:stCxn id="79" idx="0"/>
              <a:endCxn id="103" idx="2"/>
            </p:cNvCxnSpPr>
            <p:nvPr/>
          </p:nvCxnSpPr>
          <p:spPr>
            <a:xfrm>
              <a:off x="6440540" y="1087725"/>
              <a:ext cx="3351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ight Bracket 105"/>
            <p:cNvSpPr/>
            <p:nvPr/>
          </p:nvSpPr>
          <p:spPr>
            <a:xfrm rot="16200000" flipH="1">
              <a:off x="5999465" y="1369446"/>
              <a:ext cx="45719" cy="2441540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427263" y="868420"/>
              <a:ext cx="57921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Glioma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01491" y="869623"/>
              <a:ext cx="85227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Meningioma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5770" y="1298721"/>
              <a:ext cx="722944" cy="762000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40" name="Rectangle 39"/>
            <p:cNvSpPr/>
            <p:nvPr/>
          </p:nvSpPr>
          <p:spPr>
            <a:xfrm>
              <a:off x="7360747" y="2087208"/>
              <a:ext cx="7064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dirty="0"/>
                <a:t>No tumor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06868" y="2087208"/>
              <a:ext cx="64152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Pituitary 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747" y="138138"/>
              <a:ext cx="727967" cy="73028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049" y="139526"/>
              <a:ext cx="725905" cy="72889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049" y="1298721"/>
              <a:ext cx="72590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853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33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2023-02-25T06:51:37Z</dcterms:created>
  <dcterms:modified xsi:type="dcterms:W3CDTF">2023-04-13T12:39:46Z</dcterms:modified>
</cp:coreProperties>
</file>