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harktankproject_17508531583000/sharktankusAnalysi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CBFC45-F403-4BC5-9B61-2BCC453ACB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shark tank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6219F8-CD8F-4DD8-9145-7BD5216FB5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6/26/2025 12:18:20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 of average deal and deal count" id="2" name="slide2">
            <a:extLst>
              <a:ext uri="{FF2B5EF4-FFF2-40B4-BE49-F238E27FC236}">
                <a16:creationId xmlns:a16="http://schemas.microsoft.com/office/drawing/2014/main" id="{4B0022B9-2F95-42AB-B945-F1164DA62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70" y="2800350"/>
            <a:ext cx="192786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itch" id="3" name="slide3">
            <a:extLst>
              <a:ext uri="{FF2B5EF4-FFF2-40B4-BE49-F238E27FC236}">
                <a16:creationId xmlns:a16="http://schemas.microsoft.com/office/drawing/2014/main" id="{E7CC3C96-F908-43E4-ABF9-D04DB98E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903220"/>
            <a:ext cx="56388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rk tank us Analysis dashboard" id="4" name="slide4">
            <a:extLst>
              <a:ext uri="{FF2B5EF4-FFF2-40B4-BE49-F238E27FC236}">
                <a16:creationId xmlns:a16="http://schemas.microsoft.com/office/drawing/2014/main" id="{EA21166D-4792-4638-85D5-CE5C82248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452"/>
            <a:ext cx="12192000" cy="51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l According Industry" id="5" name="slide5">
            <a:extLst>
              <a:ext uri="{FF2B5EF4-FFF2-40B4-BE49-F238E27FC236}">
                <a16:creationId xmlns:a16="http://schemas.microsoft.com/office/drawing/2014/main" id="{4116EDEE-5CD5-4F1E-A89D-A10766F7D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51"/>
            <a:ext cx="12192000" cy="21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se Sharks Investment" id="6" name="slide6">
            <a:extLst>
              <a:ext uri="{FF2B5EF4-FFF2-40B4-BE49-F238E27FC236}">
                <a16:creationId xmlns:a16="http://schemas.microsoft.com/office/drawing/2014/main" id="{2C613487-1DF7-4ED6-83DA-6D801E0318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93370"/>
            <a:ext cx="800100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Sector Investment in Percentage" id="7" name="slide7">
            <a:extLst>
              <a:ext uri="{FF2B5EF4-FFF2-40B4-BE49-F238E27FC236}">
                <a16:creationId xmlns:a16="http://schemas.microsoft.com/office/drawing/2014/main" id="{B5C55CD0-C342-4259-9993-38249493E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7"/>
            <a:ext cx="12192000" cy="5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2025-06-26T12:18:20Z</dcterms:created>
  <dcterms:modified xsi:type="dcterms:W3CDTF">2025-06-26T12:18:20Z</dcterms:modified>
</cp:coreProperties>
</file>