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harktankproject_17508531583000/sharktankusAnalysi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0732BCC-6AFE-4981-A8E0-6329C0AFE23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shark tank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CD7AC4E-3B84-4EB6-9D11-6D6CFCA17A0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6/28/2025 11:07:03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 of average deal and deal count" id="2" name="slide2">
            <a:extLst>
              <a:ext uri="{FF2B5EF4-FFF2-40B4-BE49-F238E27FC236}">
                <a16:creationId xmlns:a16="http://schemas.microsoft.com/office/drawing/2014/main" id="{CCC3238A-713E-4BBC-8AFE-5E5E34A445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070" y="2800350"/>
            <a:ext cx="192786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ximum Deal Got In Season" id="3" name="slide3">
            <a:extLst>
              <a:ext uri="{FF2B5EF4-FFF2-40B4-BE49-F238E27FC236}">
                <a16:creationId xmlns:a16="http://schemas.microsoft.com/office/drawing/2014/main" id="{66FFF923-0E13-4D4B-9892-5C41371D03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759"/>
            <a:ext cx="12192000" cy="553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itch" id="4" name="slide4">
            <a:extLst>
              <a:ext uri="{FF2B5EF4-FFF2-40B4-BE49-F238E27FC236}">
                <a16:creationId xmlns:a16="http://schemas.microsoft.com/office/drawing/2014/main" id="{4A7D8957-FC4F-42C0-8AB7-C93FDB476E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60" y="2903220"/>
            <a:ext cx="563880" cy="10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rk tank us Analysis dashboard" id="5" name="slide5">
            <a:extLst>
              <a:ext uri="{FF2B5EF4-FFF2-40B4-BE49-F238E27FC236}">
                <a16:creationId xmlns:a16="http://schemas.microsoft.com/office/drawing/2014/main" id="{5A3D8711-A23C-4948-93C4-73574048A0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452"/>
            <a:ext cx="12192000" cy="515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l According Industry" id="6" name="slide6">
            <a:extLst>
              <a:ext uri="{FF2B5EF4-FFF2-40B4-BE49-F238E27FC236}">
                <a16:creationId xmlns:a16="http://schemas.microsoft.com/office/drawing/2014/main" id="{84F1A591-866B-4FAB-A7C1-DC2B7E62FB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3651"/>
            <a:ext cx="12192000" cy="219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ason Wise Sharks Investment" id="7" name="slide7">
            <a:extLst>
              <a:ext uri="{FF2B5EF4-FFF2-40B4-BE49-F238E27FC236}">
                <a16:creationId xmlns:a16="http://schemas.microsoft.com/office/drawing/2014/main" id="{576331FF-F57F-4B97-95AC-59162DA397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293370"/>
            <a:ext cx="8001000" cy="62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fferent Sector Investment in Percentage" id="8" name="slide8">
            <a:extLst>
              <a:ext uri="{FF2B5EF4-FFF2-40B4-BE49-F238E27FC236}">
                <a16:creationId xmlns:a16="http://schemas.microsoft.com/office/drawing/2014/main" id="{A8318038-8212-4CB6-99EC-1BF129F4E5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447"/>
            <a:ext cx="12192000" cy="55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2025-06-28T11:07:03Z</dcterms:created>
  <dcterms:modified xsi:type="dcterms:W3CDTF">2025-06-28T11:07:03Z</dcterms:modified>
</cp:coreProperties>
</file>