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handoutMasterIdLst>
    <p:handoutMasterId r:id="rId7"/>
  </p:handoutMasterIdLst>
  <p:sldIdLst>
    <p:sldId id="256" r:id="rId8"/>
    <p:sldId id="268" r:id="rId9"/>
    <p:sldId id="266" r:id="rId10"/>
    <p:sldId id="257" r:id="rId11"/>
    <p:sldId id="274" r:id="rId12"/>
    <p:sldId id="273" r:id="rId13"/>
    <p:sldId id="260" r:id="rId14"/>
    <p:sldId id="272" r:id="rId15"/>
    <p:sldId id="269" r:id="rId16"/>
    <p:sldId id="271" r:id="rId17"/>
    <p:sldId id="270" r:id="rId18"/>
    <p:sldId id="262" r:id="rId19"/>
    <p:sldId id="264" r:id="rId20"/>
    <p:sldId id="265" r:id="rId21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3657015" val="982" revOS="4"/>
      <pr:smFileRevision xmlns:pr="smNativeData" dt="1613657015" val="0"/>
      <pr:guideOptions xmlns:pr="smNativeData" dt="161365701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60" d="100"/>
          <a:sy n="60" d="100"/>
        </p:scale>
        <p:origin x="1228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>
      <p:cViewPr>
        <p:scale>
          <a:sx n="60" d="100"/>
          <a:sy n="60" d="100"/>
        </p:scale>
        <p:origin x="1228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EAAAACYAAAAIAAAAP48AAAAAAAA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69177A-34D3-3CE1-9DD1-C2B4599F6B97}" type="datetime1">
              <a:t>12/5/2020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EAAAACYAAAAIAAAAv48AAAAAAAA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EAAAACYAAAAIAAAAv48AAAAAAAA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696400-4ED3-3C92-9DD1-B8C72A9F6BE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JQrC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EAAAACYAAAAIAAAAA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PeDB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EAAAACYAAAAIAAAAA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69607D-33D3-3C96-9DD1-C5C32E9F6B90}" type="datetime1">
              <a:t>12/5/2020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gw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Ay8AAP8f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EAAAACYAAAAIAAAAg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g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691619-57D3-3CE0-9DD1-A1B5589F6BF4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121C-52D3-3CE4-9DD1-A4B15C9F6BF1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F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3BDC-92D3-3CCD-9DD1-6498759F6B31}" type="slidenum">
              <a:t>3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0308-46D3-3CF5-9DD1-B0A04D9F6BE5}" type="slidenum">
              <a:t>4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4092-DCD3-3CB6-9DD1-2AE30E9F6B7F}" type="slidenum">
              <a:t>7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QGCQY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29ED-A3D3-3CDF-9DD1-558A679F6B00}" type="slidenum">
              <a:t>12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6ECA-84D3-3C98-9DD1-72CD209F6B27}" type="slidenum">
              <a:t>13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val="SMDATA_13_t3MuYBMAAAAlAAAAZAAAAC0AAAAAkAAAAEgAAACQ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3E693CEE-A0D3-3CCA-9DD1-569F729F6B03}" type="slidenum">
              <a:t>14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extLst>
              <a:ext uri="smNativeData">
                <pr:smNativeData xmlns:pr="smNativeData" val="SMDATA_7_t3MuY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Dv////QDgAAAMoAAAQAAAAJgAAAAgAAAD/////AAAAAA=="/>
              </a:ext>
            </a:extLst>
          </p:cNvGrpSpPr>
          <p:nvPr/>
        </p:nvGrpSpPr>
        <p:grpSpPr>
          <a:xfrm>
            <a:off x="0" y="-10795"/>
            <a:ext cx="9144000" cy="6515100"/>
            <a:chOff x="0" y="-10795"/>
            <a:chExt cx="9144000" cy="6515100"/>
          </a:xfrm>
        </p:grpSpPr>
        <p:pic>
          <p:nvPicPr>
            <p:cNvPr id="7" name="Graphic 10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0AIAAO/////oFwAAgRM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-10795"/>
              <a:ext cx="3429000" cy="318135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6" name="Graphic 11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+AcAAO////9AOAAAmhUAAAAAAAAmAAAACAAAAP//////////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400" y="-10795"/>
              <a:ext cx="7848600" cy="352234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5" name="Graphic 12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bBEAALwNAABQGQAAjRQAAAAAAAAmAAAACAAAAP//////////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2100" y="2232660"/>
              <a:ext cx="1282700" cy="11080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Graphic 13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AAAAADkSAAD3EAAAAygAAAAAAAAmAAAACAAAAP//////////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962275"/>
              <a:ext cx="2757805" cy="354203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" name="Graphic 14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AAAAADsOAADmDQAACiAAAAAAAAAmAAAACAAAAP//////////"/>
                </a:ext>
              </a:extLst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313305"/>
              <a:ext cx="2259330" cy="289496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8" name="Title 7"/>
          <p:cNvSpPr>
            <a:spLocks noGrp="1" noChangeArrowheads="1"/>
            <a:extLst>
              <a:ext uri="smNativeData">
                <pr:smNativeData xmlns:pr="smNativeData" val="SMDATA_13_t3MuYBMAAAAlAAAAZAAAAA0AAAAAAAAAAEgAAAAA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FAAAdwcAAO00AAA8EAAAEAAAACYAAAAIAAAAgYAAAAAAAAA="/>
              </a:ext>
            </a:extLst>
          </p:cNvSpPr>
          <p:nvPr>
            <p:ph type="ctrTitle"/>
          </p:nvPr>
        </p:nvSpPr>
        <p:spPr>
          <a:xfrm>
            <a:off x="3276600" y="1213485"/>
            <a:ext cx="5327015" cy="1425575"/>
          </a:xfrm>
        </p:spPr>
        <p:txBody>
          <a:bodyPr vert="horz" wrap="square" lIns="0" tIns="45720" rIns="0" bIns="45720" numCol="1" spcCol="215900" anchor="b">
            <a:prstTxWarp prst="textNoShape">
              <a:avLst/>
            </a:prstTxWarp>
          </a:bodyPr>
          <a:lstStyle>
            <a:lvl1pPr algn="r">
              <a:defRPr lang="en-us" sz="4500" b="1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9" name="Subtitle 8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QHQAArhcAAO00AABHHwAAEAAAACYAAAAIAAAAAYAAAH8AAAA="/>
              </a:ext>
            </a:extLst>
          </p:cNvSpPr>
          <p:nvPr>
            <p:ph type="subTitle" idx="1"/>
          </p:nvPr>
        </p:nvSpPr>
        <p:spPr>
          <a:xfrm>
            <a:off x="4724400" y="3849370"/>
            <a:ext cx="3879215" cy="1235075"/>
          </a:xfrm>
          <a:noFill/>
        </p:spPr>
        <p:txBody>
          <a:bodyPr/>
          <a:lstStyle>
            <a:lvl1pPr marL="0" marR="36830" indent="0" algn="l">
              <a:spcBef>
                <a:spcPts val="0"/>
              </a:spcBef>
              <a:buNone/>
              <a:defRPr lang="en-us">
                <a:solidFill>
                  <a:srgbClr val="5B5B5B"/>
                </a:solidFill>
              </a:defRPr>
            </a:lvl1pPr>
            <a:lvl2pPr marL="457200" indent="0" algn="ctr">
              <a:buNone/>
              <a:defRPr lang="en-us"/>
            </a:lvl2pPr>
            <a:lvl3pPr marL="914400" indent="0" algn="ctr">
              <a:buNone/>
              <a:defRPr lang="en-us"/>
            </a:lvl3pPr>
            <a:lvl4pPr marL="1371600" indent="0" algn="ctr">
              <a:buNone/>
              <a:defRPr lang="en-us"/>
            </a:lvl4pPr>
            <a:lvl5pPr marL="1828800" indent="0" algn="ctr">
              <a:buNone/>
              <a:defRPr lang="en-us"/>
            </a:lvl5pPr>
            <a:lvl6pPr marL="2286000" indent="0" algn="ctr">
              <a:buNone/>
              <a:defRPr lang="en-us"/>
            </a:lvl6pPr>
            <a:lvl7pPr marL="2743200" indent="0" algn="ctr">
              <a:buNone/>
              <a:defRPr lang="en-us"/>
            </a:lvl7pPr>
            <a:lvl8pPr marL="3200400" indent="0" algn="ctr">
              <a:buNone/>
              <a:defRPr lang="en-us"/>
            </a:lvl8pPr>
            <a:lvl9pPr marL="3657600" indent="0" algn="ctr">
              <a:buNone/>
              <a:defRPr lang="en-us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10" name="Date Placeholder 27"/>
          <p:cNvSpPr txBox="1">
            <a:spLocks noGrp="1" noChangeArrowheads="1"/>
            <a:extLst>
              <a:ext uri="smNativeData">
                <pr:smNativeData xmlns:pr="smNativeData" val="SMDATA_13_t3MuYBMAAAAlAAAAEgAAAA0AAAAAkAAAAAAAAACQAAAAA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EQAA5CYAAO00AAAjKQAAEAAAACYAAAAIAAAAMYEAAAAAAAA="/>
              </a:ext>
            </a:extLst>
          </p:cNvSpPr>
          <p:nvPr>
            <p:ph type="dt" sz="half" idx="10"/>
          </p:nvPr>
        </p:nvSpPr>
        <p:spPr>
          <a:xfrm>
            <a:off x="2812415" y="6322060"/>
            <a:ext cx="5791200" cy="365125"/>
          </a:xfrm>
          <a:prstGeom prst="rect">
            <a:avLst/>
          </a:prstGeom>
        </p:spPr>
        <p:txBody>
          <a:bodyPr vert="horz" wrap="square" lIns="91440" tIns="0" rIns="91440" bIns="0" numCol="1" spcCol="215900" anchor="t">
            <a:prstTxWarp prst="textNoShape">
              <a:avLst/>
            </a:prstTxWarp>
          </a:bodyPr>
          <a:lstStyle>
            <a:lvl1pPr algn="r">
              <a:defRPr lang="en-us" sz="1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algn="r">
              <a:defRPr lang="en-us"/>
            </a:pPr>
            <a:fld id="{3E69783C-72D3-3C8E-9DD1-84DB369F6BD1}" type="datetime1">
              <a:t>12/5/2020</a:t>
            </a:fld>
          </a:p>
        </p:txBody>
      </p:sp>
      <p:sp>
        <p:nvSpPr>
          <p:cNvPr id="11" name="Footer Placeholder 16"/>
          <p:cNvSpPr>
            <a:spLocks noGrp="1" noChangeArrowheads="1"/>
            <a:extLst>
              <a:ext uri="smNativeData">
                <pr:smNativeData xmlns:pr="smNativeData" val="SMDATA_13_t3MuYBMAAAAlAAAAZAAAAA0AAAAAkAAAAAAAAACQAAAAA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NEQAAqiQAAO00AADpJgAAEAAAACYAAAAIAAAAMYAAAAAAAAA="/>
              </a:ext>
            </a:extLst>
          </p:cNvSpPr>
          <p:nvPr>
            <p:ph type="ftr" sz="quarter" idx="11"/>
          </p:nvPr>
        </p:nvSpPr>
        <p:spPr>
          <a:xfrm>
            <a:off x="2812415" y="5960110"/>
            <a:ext cx="5791200" cy="365125"/>
          </a:xfrm>
        </p:spPr>
        <p:txBody>
          <a:bodyPr vert="horz" wrap="square" lIns="91440" tIns="0" rIns="91440" bIns="0" numCol="1" spcCol="215900" anchor="b">
            <a:prstTxWarp prst="textNoShape">
              <a:avLst/>
            </a:prstTxWarp>
          </a:bodyPr>
          <a:lstStyle>
            <a:lvl1pPr algn="r">
              <a:defRPr lang="en-us" sz="11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algn="r">
              <a:defRPr lang="en-us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PwIAANAgAAAqBwAAEAAAACYAAAAIAAAAAQAAAAAAAAA="/>
              </a:ext>
            </a:extLst>
          </p:cNvSpPr>
          <p:nvPr>
            <p:ph type="title"/>
          </p:nvPr>
        </p:nvSpPr>
        <p:spPr>
          <a:xfrm>
            <a:off x="457200" y="365125"/>
            <a:ext cx="4876800" cy="79946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D4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Footer Placeholder 4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OAYsk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IwAAEQEAAFgyAADqAgAAEAAAACYAAAAIAAAAAQAAAAAAAAA="/>
              </a:ext>
            </a:extLst>
          </p:cNvSpPr>
          <p:nvPr>
            <p:ph type="ftr" sz="quarter" idx="11"/>
          </p:nvPr>
        </p:nvSpPr>
        <p:spPr>
          <a:xfrm>
            <a:off x="5715000" y="173355"/>
            <a:ext cx="2468880" cy="300355"/>
          </a:xfrm>
        </p:spPr>
        <p:txBody>
          <a:bodyPr/>
          <a:lstStyle/>
          <a:p>
            <a:pPr>
              <a:defRPr lang="en-us"/>
            </a:pPr>
            <a:r>
              <a:t>www.website.com</a:t>
            </a:r>
          </a:p>
        </p:txBody>
      </p:sp>
      <p:sp>
        <p:nvSpPr>
          <p:cNvPr id="5" name="Slide Number Placeholder 5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Lvb2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MgAAEQEAAHA1AADsA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E6944C6-88D3-3CB2-9DD1-7EE70A9F6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extLst>
              <a:ext uri="smNativeData">
                <pr:smNativeData xmlns:pr="smNativeData" val="SMDATA_7_t3MuYBMAAAAlAAAAAQAAAA8BAAAAkAAAAEgAAACQAAAASAAAAAAAAAAAAAAAAAAAABcAAAAUAAAAAAAAAAAAAAD/fwAA/38AAAAAAAAJAAAABAAAAABAAAAMAAAAEAAAAAAAAAAAAAAAAAAAAAAAAAAfAAAAVAAAAAAAAAAAAAAAAAAAAAAAAAAAAAAAAAAAAAAAAAAAAAAAAAAAAAAAAAAAAAAAAAAAAAAAAAAAAAAAAAAAAAAAAAAAAAAAAAAAAAAAAAAAAAAAAAAAACEAAAAYAAAAFAAAAGgfAAAFAAAAQDgAAMwGAAAQAAAAJgAAAAgAAAD/////AAAAAA=="/>
              </a:ext>
            </a:extLst>
          </p:cNvGrpSpPr>
          <p:nvPr/>
        </p:nvGrpSpPr>
        <p:grpSpPr>
          <a:xfrm>
            <a:off x="5105400" y="3175"/>
            <a:ext cx="4038600" cy="1101725"/>
            <a:chOff x="5105400" y="3175"/>
            <a:chExt cx="4038600" cy="1101725"/>
          </a:xfrm>
        </p:grpSpPr>
        <p:pic>
          <p:nvPicPr>
            <p:cNvPr id="4" name="Graphic 11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RiAAAAUAAABAOAAAogQ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6370" y="3175"/>
              <a:ext cx="3897630" cy="749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" name="Graphic 12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aB8AAAUAAACcJQAAzAYAAAAAAAAmAAAACAAAAP//////////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3175"/>
              <a:ext cx="1008380" cy="11017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Gn3mi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6" name="Footer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BuFXy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JAAAEgEAALQxAADsAgAAEAAAACYAAAAIAAAAAAAAAAAAAAA="/>
              </a:ext>
            </a:extLst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en-us"/>
            </a:pPr>
            <a:r>
              <a:t>www.website.com</a:t>
            </a:r>
          </a:p>
        </p:txBody>
      </p:sp>
      <p:sp>
        <p:nvSpPr>
          <p:cNvPr id="7" name="Slide Number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EVlTb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MgAAEQEAAHA1AADsAgAAEAAAACYAAAAIAAAAAAAAAAAAAAA="/>
              </a:ext>
            </a:extLst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en-us"/>
            </a:pPr>
            <a:fld id="{3E692BB4-FAD3-3CDD-9DD1-0C88659F6B59}" type="slidenum">
              <a:t>‹#›</a:t>
            </a:fld>
          </a:p>
        </p:txBody>
      </p:sp>
      <p:sp>
        <p:nvSpPr>
          <p:cNvPr id="8" name="Content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F5jo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xQgAAFgyAABJDAAAEAAAACYAAAAIAAAAAaAAAAAAAAA="/>
              </a:ext>
            </a:extLst>
          </p:cNvSpPr>
          <p:nvPr>
            <p:ph idx="1"/>
          </p:nvPr>
        </p:nvSpPr>
        <p:spPr>
          <a:xfrm>
            <a:off x="457200" y="1425575"/>
            <a:ext cx="7726680" cy="5715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64135" indent="0">
              <a:buNone/>
              <a:defRPr lang="en-us" sz="2000"/>
            </a:lvl1pPr>
            <a:lvl2pPr marL="537210" indent="0">
              <a:buNone/>
              <a:defRPr lang="en-us"/>
            </a:lvl2pPr>
            <a:lvl3pPr marL="877570" indent="0">
              <a:buNone/>
              <a:defRPr lang="en-us"/>
            </a:lvl3pPr>
            <a:lvl4pPr marL="1161415" indent="0">
              <a:buNone/>
              <a:defRPr lang="en-us"/>
            </a:lvl4pPr>
            <a:lvl5pPr marL="1390015" indent="0">
              <a:buNone/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GzYPS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fAgAAWAIAAGgfAACBBgAAEAAAACYAAAAIAAAAAIAAAAAAAAA="/>
              </a:ext>
            </a:extLst>
          </p:cNvSpPr>
          <p:nvPr>
            <p:ph type="title"/>
          </p:nvPr>
        </p:nvSpPr>
        <p:spPr/>
        <p:txBody>
          <a:bodyPr/>
          <a:lstStyle>
            <a:lvl1pPr marL="0"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GPIFv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mAoAAKgbAABwJgAAEAAAACYAAAAIAAAAAYAAAAAAAAA="/>
              </a:ext>
            </a:extLst>
          </p:cNvSpPr>
          <p:nvPr>
            <p:ph idx="1"/>
          </p:nvPr>
        </p:nvSpPr>
        <p:spPr>
          <a:xfrm>
            <a:off x="457200" y="1722120"/>
            <a:ext cx="4038600" cy="4526280"/>
          </a:xfrm>
        </p:spPr>
        <p:txBody>
          <a:bodyPr/>
          <a:lstStyle>
            <a:lvl1pPr>
              <a:defRPr lang="en-us" sz="26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D7HX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mAoAAHA1AABwJgAAEAAAACYAAAAIAAAAAYAAAAAAAAA="/>
              </a:ext>
            </a:extLst>
          </p:cNvSpPr>
          <p:nvPr>
            <p:ph idx="2"/>
          </p:nvPr>
        </p:nvSpPr>
        <p:spPr>
          <a:xfrm>
            <a:off x="4648200" y="1722120"/>
            <a:ext cx="4038600" cy="4526280"/>
          </a:xfrm>
        </p:spPr>
        <p:txBody>
          <a:bodyPr/>
          <a:lstStyle>
            <a:lvl1pPr>
              <a:defRPr lang="en-us" sz="26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KyX3+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IwAAEQEAAB0yAADsAgAAEAAAACYAAAAIAAAAAQAAAAAAAAA="/>
              </a:ext>
            </a:extLst>
          </p:cNvSpPr>
          <p:nvPr>
            <p:ph type="ftr" sz="quarter" idx="11"/>
          </p:nvPr>
        </p:nvSpPr>
        <p:spPr>
          <a:xfrm>
            <a:off x="5791200" y="173355"/>
            <a:ext cx="2355215" cy="301625"/>
          </a:xfrm>
        </p:spPr>
        <p:txBody>
          <a:bodyPr/>
          <a:lstStyle/>
          <a:p>
            <a:pPr>
              <a:defRPr lang="en-us"/>
            </a:pPr>
            <a:r>
              <a:t>www.website.com</a:t>
            </a:r>
          </a:p>
        </p:txBody>
      </p:sp>
      <p:sp>
        <p:nvSpPr>
          <p:cNvPr id="6" name="Slide Number Placeholder 6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Bu0z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SMgAAEQEAAGo1AADsAgAAEAAAACYAAAAIAAAAAQAAAAAAAAA="/>
              </a:ext>
            </a:extLst>
          </p:cNvSpPr>
          <p:nvPr>
            <p:ph type="sldNum" sz="quarter" idx="12"/>
          </p:nvPr>
        </p:nvSpPr>
        <p:spPr>
          <a:xfrm>
            <a:off x="8180070" y="173355"/>
            <a:ext cx="502920" cy="301625"/>
          </a:xfrm>
        </p:spPr>
        <p:txBody>
          <a:bodyPr/>
          <a:lstStyle/>
          <a:p>
            <a:pPr>
              <a:defRPr lang="en-us"/>
            </a:pPr>
            <a:fld id="{3E695EC0-8ED3-3CA8-9DD1-78FD109F6B2D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CAAAAAw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Cb9dN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aAQAA+AcAAPoGAADTJgAAEAAAACYAAAAIAAAAg4AAAAAAAAA="/>
              </a:ext>
            </a:extLst>
          </p:cNvSpPr>
          <p:nvPr>
            <p:ph type="title"/>
          </p:nvPr>
        </p:nvSpPr>
        <p:spPr>
          <a:xfrm>
            <a:off x="219710" y="1295400"/>
            <a:ext cx="914400" cy="5015865"/>
          </a:xfrm>
        </p:spPr>
        <p:txBody>
          <a:bodyPr vert="vert270" wrap="square" lIns="0" tIns="45720" rIns="0" bIns="45720" numCol="1" spcCol="215900" anchor="b">
            <a:prstTxWarp prst="textNoShape">
              <a:avLst/>
            </a:prstTxWarp>
          </a:bodyPr>
          <a:lstStyle>
            <a:lvl1pPr marL="0" marR="18415" algn="r">
              <a:spcBef>
                <a:spcPts val="0"/>
              </a:spcBef>
              <a:buNone/>
              <a:defRPr lang="en-us" sz="2900" b="0" cap="all" baseline="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BeqX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9BgAA+AcAAP0VAADTJgAAEAAAACYAAAAIAAAAAYAAAAAAAAA="/>
              </a:ext>
            </a:extLst>
          </p:cNvSpPr>
          <p:nvPr>
            <p:ph idx="1"/>
          </p:nvPr>
        </p:nvSpPr>
        <p:spPr>
          <a:xfrm>
            <a:off x="1136015" y="1295400"/>
            <a:ext cx="2438400" cy="501586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en-us" sz="1400"/>
            </a:lvl1pPr>
            <a:lvl2pPr>
              <a:buNone/>
              <a:defRPr lang="en-us" sz="1200"/>
            </a:lvl2pPr>
            <a:lvl3pPr>
              <a:buNone/>
              <a:defRPr lang="en-us" sz="1000"/>
            </a:lvl3pPr>
            <a:lvl4pPr>
              <a:buNone/>
              <a:defRPr lang="en-us" sz="900"/>
            </a:lvl4pPr>
            <a:lvl5pPr>
              <a:buNone/>
              <a:defRPr lang="en-us" sz="900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rh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2FgAA+AcAAOs2AADQJgAAEAAAACYAAAAIAAAAAaAAAAAAAAA="/>
              </a:ext>
            </a:extLst>
          </p:cNvSpPr>
          <p:nvPr>
            <p:ph idx="2"/>
          </p:nvPr>
        </p:nvSpPr>
        <p:spPr>
          <a:xfrm>
            <a:off x="3651250" y="1295400"/>
            <a:ext cx="5276215" cy="50139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Footer Placeholder 5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HD7xk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JAAAEQEAAGQyAADsAgAAEAAAACYAAAAIAAAAAYAAAAAAAAA="/>
              </a:ext>
            </a:extLst>
          </p:cNvSpPr>
          <p:nvPr>
            <p:ph type="ftr" sz="quarter" idx="11"/>
          </p:nvPr>
        </p:nvSpPr>
        <p:spPr>
          <a:xfrm>
            <a:off x="5867400" y="173355"/>
            <a:ext cx="2324100" cy="301625"/>
          </a:xfrm>
        </p:spPr>
        <p:txBody>
          <a:bodyPr/>
          <a:lstStyle>
            <a:lvl1pPr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www.website.com</a:t>
            </a:r>
          </a:p>
        </p:txBody>
      </p:sp>
      <p:sp>
        <p:nvSpPr>
          <p:cNvPr id="6" name="Slide Number Placeholder 6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CYOxR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MgAAEQEAAHw1AADsAgAAEAAAACYAAAAIAAAAAYAAAAAAAAA="/>
              </a:ext>
            </a:extLst>
          </p:cNvSpPr>
          <p:nvPr>
            <p:ph type="sldNum" sz="quarter" idx="12"/>
          </p:nvPr>
        </p:nvSpPr>
        <p:spPr>
          <a:xfrm>
            <a:off x="8191500" y="173355"/>
            <a:ext cx="502920" cy="301625"/>
          </a:xfrm>
        </p:spPr>
        <p:txBody>
          <a:bodyPr/>
          <a:lstStyle>
            <a:lvl1pPr>
              <a:defRPr lang="en-us" sz="1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69125B-15D3-3CE4-9DD1-E3B15C9F6BB6}" type="slidenum">
              <a:t>‹#›</a:t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extLst>
              <a:ext uri="smNativeData">
                <pr:smNativeData xmlns:pr="smNativeData" val="SMDATA_7_t3MuYB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GgfAAAFAAAAQDgAAMwGAAAQAAAAJgAAAAgAAAD/////AAAAAA=="/>
              </a:ext>
            </a:extLst>
          </p:cNvGrpSpPr>
          <p:nvPr/>
        </p:nvGrpSpPr>
        <p:grpSpPr>
          <a:xfrm>
            <a:off x="5105400" y="3175"/>
            <a:ext cx="4038600" cy="1101725"/>
            <a:chOff x="5105400" y="3175"/>
            <a:chExt cx="4038600" cy="1101725"/>
          </a:xfrm>
        </p:grpSpPr>
        <p:pic>
          <p:nvPicPr>
            <p:cNvPr id="4" name="Graphic 17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RiAAAAUAAABAOAAAogQAAAAAAAAmAAAACAAAAP//////////"/>
                </a:ext>
              </a:extLst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46370" y="3175"/>
              <a:ext cx="3897630" cy="749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" name="Graphic 18"/>
            <p:cNvPicPr>
              <a:picLocks noChangeAspect="1"/>
              <a:extLst>
                <a:ext uri="smNativeData">
  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aB8AAAUAAACcJQAAzAY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00" y="3175"/>
              <a:ext cx="1008380" cy="11017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" name="Title Placeholder 2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fAgAAWAIAAGgfAACBBgAAEAAAACYAAAAIAAAAjy8AAAAAAAA="/>
              </a:ext>
            </a:extLst>
          </p:cNvSpPr>
          <p:nvPr>
            <p:ph type="title"/>
          </p:nvPr>
        </p:nvSpPr>
        <p:spPr>
          <a:xfrm>
            <a:off x="466725" y="381000"/>
            <a:ext cx="4638675" cy="676275"/>
          </a:xfrm>
          <a:prstGeom prst="rect">
            <a:avLst/>
          </a:prstGeom>
        </p:spPr>
        <p:txBody>
          <a:bodyPr vert="horz" wrap="square" lIns="0" tIns="45720" rIns="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Text Placeholder 1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owkAAHA1AADDJQAAEAAAACYAAAAIAAAAgy8AAAAAAAA="/>
              </a:ext>
            </a:extLst>
          </p:cNvSpPr>
          <p:nvPr>
            <p:ph type="body" idx="1"/>
          </p:nvPr>
        </p:nvSpPr>
        <p:spPr>
          <a:xfrm>
            <a:off x="457200" y="1566545"/>
            <a:ext cx="8229600" cy="45720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Footer Placeholder 2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YJAAAEgEAALQxAADsAgAAEAAAACYAAAAIAAAAg48AAAAAAAA="/>
              </a:ext>
            </a:extLst>
          </p:cNvSpPr>
          <p:nvPr>
            <p:ph type="ftr" sz="quarter" idx="3"/>
          </p:nvPr>
        </p:nvSpPr>
        <p:spPr>
          <a:xfrm>
            <a:off x="5867400" y="173990"/>
            <a:ext cx="2212340" cy="30099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www.website.com</a:t>
            </a:r>
          </a:p>
        </p:txBody>
      </p:sp>
      <p:sp>
        <p:nvSpPr>
          <p:cNvPr id="8" name="Slide Number Placeholder 22"/>
          <p:cNvSpPr>
            <a:spLocks noGrp="1" noChangeArrowheads="1"/>
            <a:extLst>
              <a:ext uri="smNativeData">
                <pr:smNativeData xmlns:pr="smNativeData" val="SMDATA_13_t3MuYBMAAAAlAAAAZAAAAA0AAAAAkAAAAEgAAACQAAAASAAAAAAAAAAC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YMgAAEQEAAHA1AADsAgAAEAAAACYAAAAIAAAAg48AAAAAAAA="/>
              </a:ext>
            </a:extLst>
          </p:cNvSpPr>
          <p:nvPr>
            <p:ph type="sldNum" sz="quarter" idx="4"/>
          </p:nvPr>
        </p:nvSpPr>
        <p:spPr>
          <a:xfrm>
            <a:off x="8183880" y="173355"/>
            <a:ext cx="502920" cy="30162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1200" b="1">
                <a:solidFill>
                  <a:schemeClr val="bg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E69225B-15D3-3CD4-9DD1-E3816C9F6BB6}" type="slidenum">
              <a:t/>
            </a:fld>
          </a:p>
        </p:txBody>
      </p:sp>
      <p:pic>
        <p:nvPicPr>
          <p:cNvPr id="9" name="Graphic 20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Bvbmlj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AAAAAKYgAACABwAAMC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7330"/>
            <a:ext cx="1219200" cy="15506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raphic 26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5v////YbAACUBwAAnyU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-16510" y="4545330"/>
            <a:ext cx="1248410" cy="15703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7" r:id="rId7"/>
    <p:sldLayoutId id="2147483652" r:id="rId8"/>
    <p:sldLayoutId id="2147483656" r:id="rId9"/>
  </p:sldLayoutIdLst>
  <p:hf sldNum="0" hdr="0" ftr="0" dt="0"/>
  <p:txStyles>
    <p:titleStyle>
      <a:lvl1pPr marL="18288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" spc="0" baseline="0">
          <a:solidFill>
            <a:schemeClr val="accent1"/>
          </a:solidFill>
          <a:effectLst/>
          <a:latin typeface="Segoe UI" pitchFamily="2" charset="0"/>
          <a:ea typeface="Segoe UI" pitchFamily="2" charset="0"/>
          <a:cs typeface="Segoe U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448310" marR="0" indent="-384175" algn="l" defTabSz="914400">
        <a:lnSpc>
          <a:spcPct val="100000"/>
        </a:lnSpc>
        <a:spcBef>
          <a:spcPts val="670"/>
        </a:spcBef>
        <a:spcAft>
          <a:spcPts val="1000"/>
        </a:spcAft>
        <a:buClr>
          <a:schemeClr val="accent1"/>
        </a:buClr>
        <a:buSzPts val="2240"/>
        <a:buFont typeface="Arial" pitchFamily="2" charset="0"/>
        <a:buChar char="•"/>
        <a:tabLst/>
        <a:defRPr lang="en-us" sz="2800" b="0" i="0" u="none" strike="noStrike" kern="1" spc="0" baseline="0">
          <a:solidFill>
            <a:schemeClr val="bg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822960" marR="0" indent="-285750" algn="l" defTabSz="914400">
        <a:lnSpc>
          <a:spcPct val="100000"/>
        </a:lnSpc>
        <a:spcBef>
          <a:spcPts val="575"/>
        </a:spcBef>
        <a:spcAft>
          <a:spcPts val="1000"/>
        </a:spcAft>
        <a:buClr>
          <a:schemeClr val="accent1"/>
        </a:buClr>
        <a:buSzPts val="2280"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bg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06170" marR="0" indent="-228600" algn="l" defTabSz="914400">
        <a:lnSpc>
          <a:spcPct val="100000"/>
        </a:lnSpc>
        <a:spcBef>
          <a:spcPts val="480"/>
        </a:spcBef>
        <a:spcAft>
          <a:spcPts val="1000"/>
        </a:spcAft>
        <a:buClr>
          <a:schemeClr val="accent1"/>
        </a:buClr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bg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-210185" algn="l" defTabSz="914400">
        <a:lnSpc>
          <a:spcPct val="100000"/>
        </a:lnSpc>
        <a:spcBef>
          <a:spcPts val="430"/>
        </a:spcBef>
        <a:spcAft>
          <a:spcPts val="1000"/>
        </a:spcAft>
        <a:buClr>
          <a:schemeClr val="accent1"/>
        </a:buClr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bg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600200" marR="0" indent="-210185" algn="l" defTabSz="914400">
        <a:lnSpc>
          <a:spcPct val="100000"/>
        </a:lnSpc>
        <a:spcBef>
          <a:spcPts val="430"/>
        </a:spcBef>
        <a:spcAft>
          <a:spcPts val="1000"/>
        </a:spcAft>
        <a:buClr>
          <a:schemeClr val="accent1"/>
        </a:buClr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bg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1828800" marR="0" indent="-210185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Wingdings 2" pitchFamily="1" charset="2"/>
        <a:buChar char="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084705" marR="0" indent="-210185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Wingdings 2" pitchFamily="1" charset="2"/>
        <a:buChar char=""/>
        <a:tabLst/>
        <a:defRPr lang="en-us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2286000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Wingdings 2" pitchFamily="1" charset="2"/>
        <a:buChar char=""/>
        <a:tabLst/>
        <a:defRPr lang="en-us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2514600" marR="0" indent="-182880" algn="l" defTabSz="91440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Wingdings 2" pitchFamily="1" charset="2"/>
        <a:buChar char=""/>
        <a:tabLst/>
        <a:defRPr lang="en-us"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C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1CQAAQwQAAO00AAAbEQAAEAAAACYAAAAIAAAAAQAAAAAAAAA="/>
              </a:ext>
            </a:extLst>
          </p:cNvSpPr>
          <p:nvPr>
            <p:ph type="ctrTitle"/>
          </p:nvPr>
        </p:nvSpPr>
        <p:spPr>
          <a:xfrm>
            <a:off x="1618615" y="692785"/>
            <a:ext cx="6985000" cy="2087880"/>
          </a:xfrm>
        </p:spPr>
        <p:txBody>
          <a:bodyPr/>
          <a:lstStyle/>
          <a:p>
            <a:pPr>
              <a:defRPr lang="en-us"/>
            </a:pPr>
            <a:r>
              <a:t>Mini Project</a:t>
            </a:r>
            <a:br/>
            <a:r>
              <a:t>Report</a:t>
            </a:r>
            <a:br/>
            <a:endParaRPr lang="en-us" b="0"/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B+EQAAMhgAAEE2AAAMIQAAEAAAACYAAAAIAAAAASAAAAAAAAA="/>
              </a:ext>
            </a:extLst>
          </p:cNvSpPr>
          <p:nvPr>
            <p:ph type="subTitle" idx="1"/>
          </p:nvPr>
        </p:nvSpPr>
        <p:spPr>
          <a:xfrm>
            <a:off x="2843530" y="3933190"/>
            <a:ext cx="5975985" cy="14389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r">
              <a:defRPr lang="en-us"/>
            </a:pPr>
            <a:r>
              <a:rPr lang="en-us" sz="3400" b="1" u="sng"/>
              <a:t>GLA FOOD ORDERING APP</a:t>
            </a:r>
            <a:endParaRPr lang="en-us" sz="3400" b="1" u="sng"/>
          </a:p>
          <a:p>
            <a:pPr algn="r">
              <a:defRPr lang="en-us"/>
            </a:pPr>
          </a:p>
          <a:p>
            <a:pPr algn="r">
              <a:defRPr lang="en-us"/>
            </a:pPr>
          </a:p>
        </p:txBody>
      </p:sp>
      <p:pic>
        <p:nvPicPr>
          <p:cNvPr id="4" name="Picture 3"/>
          <p:cNvPicPr>
            <a:extLst>
              <a:ext uri="smNativeData">
                <pr:smNativeData xmlns:pr="smNativeData" val="SMDATA_15_t3MuYBMAAAAlAAAAEQ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CJFg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igAAAF0HAACiCAAAcA4AABAAAAAmAAAACAAAAP//////////"/>
              </a:ext>
            </a:extLst>
          </p:cNvPicPr>
          <p:nvPr/>
        </p:nvPicPr>
        <p:blipFill>
          <a:blip r:embed="rId3"/>
          <a:srcRect l="0" t="0" r="57690" b="0"/>
          <a:stretch>
            <a:fillRect/>
          </a:stretch>
        </p:blipFill>
        <p:spPr>
          <a:xfrm>
            <a:off x="87630" y="1196975"/>
            <a:ext cx="1315720" cy="11499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AAAAAH9/fwAmJiYDzMzMAMDA/wB/f38AAAAAAAAAAAAAAAAAAAAAAAAAAAAhAAAAGAAAABQAAAC6IAAAQBwAAEs2AACILAAAEAAAACYAAAAIAAAA//////////8="/>
              </a:ext>
            </a:extLst>
          </p:cNvSpPr>
          <p:nvPr/>
        </p:nvSpPr>
        <p:spPr>
          <a:xfrm>
            <a:off x="5320030" y="4592320"/>
            <a:ext cx="3505835" cy="2646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 sz="2800">
                <a:solidFill>
                  <a:schemeClr val="hlink"/>
                </a:solidFill>
              </a:defRPr>
            </a:pPr>
            <a:r>
              <a:t>~ Mohd Aqib</a:t>
            </a:r>
          </a:p>
          <a:p>
            <a:pPr>
              <a:defRPr lang="en-us">
                <a:solidFill>
                  <a:schemeClr val="hlink"/>
                </a:solidFill>
              </a:defRPr>
            </a:pPr>
            <a:r>
              <a:rPr lang="en-us" sz="2800"/>
              <a:t>~ Suyash Batham</a:t>
            </a:r>
            <a:endParaRPr lang="en-us" sz="2800"/>
          </a:p>
          <a:p>
            <a:pPr>
              <a:defRPr lang="en-us">
                <a:solidFill>
                  <a:schemeClr val="hlink"/>
                </a:solidFill>
              </a:defRPr>
            </a:pPr>
            <a:r>
              <a:rPr lang="en-us" sz="2800"/>
              <a:t>~ Mridul Srivastava</a:t>
            </a:r>
            <a:endParaRPr lang="en-us" sz="2800"/>
          </a:p>
          <a:p>
            <a:pPr>
              <a:defRPr lang="en-us">
                <a:solidFill>
                  <a:schemeClr val="hlink"/>
                </a:solidFill>
              </a:defRPr>
            </a:pPr>
            <a:r>
              <a:rPr lang="en-us" sz="2800"/>
              <a:t>~ Akash Gupta</a:t>
            </a:r>
            <a:endParaRPr lang="en-us" sz="2800"/>
          </a:p>
          <a:p>
            <a:pPr>
              <a:defRPr lang="en-us">
                <a:solidFill>
                  <a:schemeClr val="hlink"/>
                </a:solidFill>
              </a:defRPr>
            </a:pPr>
            <a:r>
              <a:rPr lang="en-us" sz="2800"/>
              <a:t>~ Prajesh Srivastava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u="sng"/>
              <a:t>Sort by..</a:t>
            </a:r>
            <a:endParaRPr lang="en-in" u="sng"/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Df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IxEAAJcFAADyIwAAZ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908685"/>
            <a:ext cx="3057525" cy="5819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u="sng"/>
              <a:t>Logout</a:t>
            </a:r>
            <a:endParaRPr lang="en-in" u="sng"/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C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KhAAAHQEAACfIgAA2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723900"/>
            <a:ext cx="3000375" cy="5753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Oval 7"/>
          <p:cNvSpPr>
            <a:extLst>
              <a:ext uri="smNativeData">
                <pr:smNativeData xmlns:pr="smNativeData" val="SMDATA_13_t3MuYBMAAAAlAAAAZgAAAA0AAAAAkAAAAEgAAACQAAAASAAAAAAAAAABAAAAAAAAAAEAAABQAAAAAAAAAAAA8D8AAAAAAADw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BAAAAAAAAAAAgYAAo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CAtQDEMAAAAEAAAAAAAAAAAAAAAAAAAAAAAAAAeAAAAaAAAAAAAAAAAAAAAAAAAAAAAAAAAAAAAECcAABAnAAAAAAAAAAAAAAAAAAAAAAAAAAAAAAAAAAAAAAAAAAAAABQAAAAAAAAAwMD/AAAAAABkAAAAMgAAAAAAAABkAAAAAAAAAH9/fwAKAAAAHwAAAFQAAADJTCUFAAAAAQAAAAAAAAAAAAAAAAAAAAAAAAAAAAAAAAAAAAAAAAAAACBgAH9/fwAmJiYDzMzMAMDA/wB/f38AAAAAAAAAAAAAAAAAAAAAAAAAAAAhAAAAGAAAABQAAAAjEQAALhwAAFQbAAC6HwAAEAAAACYAAAAIAAAA//////////8="/>
              </a:ext>
            </a:extLst>
          </p:cNvSpPr>
          <p:nvPr/>
        </p:nvSpPr>
        <p:spPr>
          <a:xfrm>
            <a:off x="2785745" y="4580890"/>
            <a:ext cx="1656715" cy="57658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>
                <a:solidFill>
                  <a:srgbClr val="FFFFFF"/>
                </a:solidFill>
              </a:defRPr>
            </a:pPr>
            <a:endParaRPr lang="en-in" b="1">
              <a:solidFill>
                <a:srgbClr val="F7CE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QAgAAPwIAANAgAAAqB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Important Links</a:t>
            </a: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QAgAA2AkAAHA1AAD4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64135" indent="0">
              <a:buNone/>
              <a:defRPr lang="en-us"/>
            </a:pPr>
            <a:r>
              <a:rPr lang="en-us" sz="2000" b="1">
                <a:solidFill>
                  <a:schemeClr val="accent1"/>
                </a:solidFill>
                <a:latin typeface="Segoe UI" pitchFamily="2" charset="0"/>
                <a:ea typeface="Arial" pitchFamily="2" charset="0"/>
                <a:cs typeface="Arial" pitchFamily="2" charset="0"/>
              </a:rPr>
              <a:t>Github repository:</a:t>
            </a:r>
            <a:endParaRPr lang="en-us" sz="2000" b="1">
              <a:solidFill>
                <a:schemeClr val="accent1"/>
              </a:solidFill>
              <a:latin typeface="Segoe UI" pitchFamily="2" charset="0"/>
              <a:ea typeface="Arial" pitchFamily="2" charset="0"/>
              <a:cs typeface="Arial" pitchFamily="2" charset="0"/>
            </a:endParaRPr>
          </a:p>
          <a:p>
            <a:pPr marL="64135" indent="0">
              <a:buNone/>
              <a:defRPr lang="en-us"/>
            </a:pPr>
            <a:r>
              <a:rPr lang="en-in" sz="1800" u="sng">
                <a:solidFill>
                  <a:srgbClr val="0000FF"/>
                </a:solidFill>
                <a:latin typeface="Arial Rounded MT Bold" pitchFamily="2" charset="0"/>
                <a:ea typeface="Calibri" pitchFamily="2" charset="0"/>
                <a:cs typeface="Times New Roman" pitchFamily="1" charset="0"/>
              </a:rPr>
              <a:t>https://github.com/mohdaqib129/Gla-Food-Ordering_App</a:t>
            </a:r>
            <a:endParaRPr lang="en-in" sz="1800" u="sng">
              <a:solidFill>
                <a:srgbClr val="0000FF"/>
              </a:solidFill>
              <a:latin typeface="Arial Rounded MT Bold" pitchFamily="2" charset="0"/>
              <a:ea typeface="Calibri" pitchFamily="2" charset="0"/>
              <a:cs typeface="Times New Roman" pitchFamily="1" charset="0"/>
            </a:endParaRPr>
          </a:p>
          <a:p>
            <a:pPr marL="64135" indent="0">
              <a:buNone/>
              <a:defRPr lang="en-us"/>
            </a:pPr>
            <a:endParaRPr lang="en-us" sz="2000" b="1">
              <a:solidFill>
                <a:schemeClr val="accent1"/>
              </a:solidFill>
              <a:latin typeface="Segoe UI" pitchFamily="2" charset="0"/>
              <a:ea typeface="Arial" pitchFamily="2" charset="0"/>
              <a:cs typeface="Arial" pitchFamily="2" charset="0"/>
            </a:endParaRPr>
          </a:p>
          <a:p>
            <a:pPr marL="64135" indent="0">
              <a:buNone/>
              <a:defRPr lang="en-us"/>
            </a:pPr>
            <a:r>
              <a:rPr lang="en-us" sz="2000" b="1">
                <a:solidFill>
                  <a:schemeClr val="accent1"/>
                </a:solidFill>
                <a:latin typeface="Segoe UI" pitchFamily="2" charset="0"/>
                <a:ea typeface="Arial" pitchFamily="2" charset="0"/>
                <a:cs typeface="Arial" pitchFamily="2" charset="0"/>
              </a:rPr>
              <a:t>Working presentation video:</a:t>
            </a:r>
            <a:endParaRPr lang="en-us" sz="2000" b="1">
              <a:solidFill>
                <a:schemeClr val="accent1"/>
              </a:solidFill>
              <a:latin typeface="Segoe UI" pitchFamily="2" charset="0"/>
              <a:ea typeface="Arial" pitchFamily="2" charset="0"/>
              <a:cs typeface="Arial" pitchFamily="2" charset="0"/>
            </a:endParaRPr>
          </a:p>
          <a:p>
            <a:pPr marL="64135" indent="0">
              <a:buNone/>
              <a:defRPr lang="en-us"/>
            </a:pPr>
            <a:r>
              <a:rPr lang="en-in" sz="1800">
                <a:latin typeface="Arial Rounded MT Bold" pitchFamily="2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en-in" sz="1800" u="sng">
                <a:solidFill>
                  <a:srgbClr val="0000FF"/>
                </a:solidFill>
                <a:latin typeface="Arial Rounded MT Bold" pitchFamily="2" charset="0"/>
                <a:ea typeface="Calibri" pitchFamily="2" charset="0"/>
                <a:cs typeface="Times New Roman" pitchFamily="1" charset="0"/>
              </a:rPr>
              <a:t>https://drive.google.com/file/d/19PWV2kGDii0wbFxMVoSH93euvZkd4RQj/view</a:t>
            </a:r>
            <a:endParaRPr lang="en-us" sz="2000" b="1">
              <a:solidFill>
                <a:schemeClr val="accent1"/>
              </a:solidFill>
              <a:latin typeface="Segoe UI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QAgAAPwIAANAgAAAqB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RESOURCES</a:t>
            </a:r>
          </a:p>
        </p:txBody>
      </p:sp>
      <p:sp>
        <p:nvSpPr>
          <p:cNvPr id="3" name="Content Placeholder 7"/>
          <p:cNvSpPr>
            <a:spLocks noGrp="1" noChangeArrowheads="1"/>
            <a:extLst>
              <a:ext uri="smNativeData">
                <pr:smNativeData xmlns:pr="smNativeData" val="SMDATA_13_t3MuYBMAAAAlAAAAZAAAAA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QAgAA2AkAAHA1AAD4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64135" indent="0">
              <a:buNone/>
              <a:defRPr lang="en-us"/>
            </a:pPr>
            <a:r>
              <a:rPr lang="en-us" sz="2000" b="1">
                <a:solidFill>
                  <a:schemeClr val="accent1"/>
                </a:solidFill>
              </a:rPr>
              <a:t>SUMMARIZE PROJECT RESOURCES</a:t>
            </a:r>
            <a:endParaRPr lang="en-us" sz="2000" b="1">
              <a:solidFill>
                <a:schemeClr val="accent1"/>
              </a:solidFill>
            </a:endParaRPr>
          </a:p>
          <a:p>
            <a:pPr lvl="1">
              <a:defRPr lang="en-us"/>
            </a:pPr>
            <a:r>
              <a:rPr lang="en-us" sz="1600"/>
              <a:t>Udemy</a:t>
            </a:r>
            <a:endParaRPr lang="en-us" sz="1600"/>
          </a:p>
          <a:p>
            <a:pPr lvl="1">
              <a:defRPr lang="en-us"/>
            </a:pPr>
            <a:r>
              <a:rPr lang="en-us" sz="1600"/>
              <a:t>YouTube</a:t>
            </a:r>
            <a:endParaRPr lang="en-us" sz="1600"/>
          </a:p>
          <a:p>
            <a:pPr lvl="1">
              <a:defRPr lang="en-us"/>
            </a:pPr>
            <a:r>
              <a:rPr lang="en-us" sz="1600"/>
              <a:t>Geeks for Geeks</a:t>
            </a:r>
            <a:endParaRPr lang="en-us" sz="1600"/>
          </a:p>
          <a:p>
            <a:pPr lvl="1">
              <a:defRPr lang="en-us"/>
            </a:pPr>
            <a:r>
              <a:rPr lang="en-us" sz="1600"/>
              <a:t>JavaTpoint.com</a:t>
            </a:r>
            <a:endParaRPr lang="en-us" sz="1600"/>
          </a:p>
          <a:p>
            <a:pPr lvl="1">
              <a:defRPr lang="en-us"/>
            </a:pPr>
            <a:r>
              <a:rPr lang="en-us" sz="1600"/>
              <a:t>Provided by Mentors ,etc.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4VHRU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WDgAAIgkAABcoAADoHgAAEAAAACYAAAAIAAAAAQAAAAAAAAA="/>
              </a:ext>
            </a:extLst>
          </p:cNvSpPr>
          <p:nvPr>
            <p:ph type="title"/>
          </p:nvPr>
        </p:nvSpPr>
        <p:spPr>
          <a:xfrm>
            <a:off x="2411730" y="1484630"/>
            <a:ext cx="4105275" cy="3539490"/>
          </a:xfrm>
        </p:spPr>
        <p:txBody>
          <a:bodyPr/>
          <a:lstStyle/>
          <a:p>
            <a:pPr>
              <a:defRPr lang="en-us"/>
            </a:pPr>
            <a:r>
              <a:t>    Thankyou !</a:t>
            </a:r>
            <a:br/>
            <a:r>
              <a:t>Have a nice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AXBQAAJgUAAGE1AABIDwAAEAAAACYAAAAIAAAAAQAAAAAAAAA="/>
              </a:ext>
            </a:extLst>
          </p:cNvSpPr>
          <p:nvPr>
            <p:ph type="title"/>
          </p:nvPr>
        </p:nvSpPr>
        <p:spPr>
          <a:xfrm>
            <a:off x="827405" y="836930"/>
            <a:ext cx="7849870" cy="1647190"/>
          </a:xfrm>
        </p:spPr>
        <p:txBody>
          <a:bodyPr/>
          <a:lstStyle/>
          <a:p>
            <a:pPr>
              <a:defRPr lang="en-us"/>
            </a:pPr>
            <a:r>
              <a:rPr lang="en-us">
                <a:solidFill>
                  <a:srgbClr val="984806"/>
                </a:solidFill>
                <a:latin typeface="Algerian" pitchFamily="5" charset="0"/>
                <a:ea typeface="Times New Roman" pitchFamily="1" charset="0"/>
                <a:cs typeface="Segoe UI" pitchFamily="2" charset="0"/>
              </a:rPr>
              <a:t>Food Ordering Application</a:t>
            </a:r>
            <a:br/>
            <a:endParaRPr lang="en-in"/>
          </a:p>
        </p:txBody>
      </p:sp>
      <p:pic>
        <p:nvPicPr>
          <p:cNvPr id="3" name="Picture 3" descr="Logo, company name&#10;&#10;Description automatically generated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DW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JwIAAMsLAAAZNgAAb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1917065"/>
            <a:ext cx="8444230" cy="4655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GEAbg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QAgAAPwIAAOIhAADrBgAAEAAAACYAAAAIAAAAAQAAAAAAAAA="/>
              </a:ext>
            </a:extLst>
          </p:cNvSpPr>
          <p:nvPr>
            <p:ph type="title"/>
          </p:nvPr>
        </p:nvSpPr>
        <p:spPr>
          <a:xfrm>
            <a:off x="457200" y="365125"/>
            <a:ext cx="5050790" cy="759460"/>
          </a:xfrm>
        </p:spPr>
        <p:txBody>
          <a:bodyPr/>
          <a:lstStyle/>
          <a:p>
            <a:pPr>
              <a:defRPr lang="en-us"/>
            </a:pPr>
            <a:r>
              <a:rPr lang="en-us" sz="5400"/>
              <a:t>Introduction</a:t>
            </a:r>
            <a:endParaRPr lang="en-us" sz="5400"/>
          </a:p>
        </p:txBody>
      </p:sp>
      <p:sp>
        <p:nvSpPr>
          <p:cNvPr id="3" name="Rectangle 1"/>
          <p:cNvSpPr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////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DQANgAMAAAAEAAAAAAAAAAAAAAAAAAAAAAAAAAeAAAAaAAAAAAAAAAAAAAAAAAAAAAAAAAAAAAAECcAABAnAAAAAAAAAAAAAAAAAAAAAAAAAAAAAAAAAAAAAAAAAAAAABQAAAAAAAAAwMD/AAAAAABkAAAAMgAAAAAAAABkAAAAAAAAAH9/fwAKAAAAHwAAAFQAAAD///8AAAAAAQAAAAAAAAAAAAAAAAAAAAAAAAAAAAAAAAAAAAAAAAAAAAAAAH9/fwAmJiYDzMzMAMDA/wB/f38AAAAAAAAAAAAAAAAAAAAAAAAAAAAhAAAAGAAAABQAAACJBQAAywsAACU3AABwEgAAEAAAACYAAAAIAAAA//////////8="/>
              </a:ext>
            </a:extLst>
          </p:cNvSpPr>
          <p:nvPr/>
        </p:nvSpPr>
        <p:spPr>
          <a:xfrm>
            <a:off x="899795" y="1917065"/>
            <a:ext cx="8064500" cy="1080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0" bIns="45720" numCol="1" spcCol="215900" anchor="ctr"/>
          <a:lstStyle>
            <a:lvl1pPr marL="182880" algn="l">
              <a:spcBef>
                <a:spcPts val="0"/>
              </a:spcBef>
              <a:buNone/>
              <a:defRPr lang="en-us" sz="4000" b="1" kern="1">
                <a:solidFill>
                  <a:schemeClr val="accent1"/>
                </a:solidFill>
                <a:effectLst/>
                <a:latin typeface="Segoe UI" pitchFamily="2" charset="0"/>
                <a:ea typeface="Arial" pitchFamily="2" charset="0"/>
                <a:cs typeface="Arial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rPr lang="en-us" sz="2200">
                <a:solidFill>
                  <a:schemeClr val="bg1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Online food delivery service is gaining its ground and reaching its peak.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Graphic 4" descr="Back with solid fill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qQMAAAUNAAD6BQAAVg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" y="2116455"/>
            <a:ext cx="376555" cy="3765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raphic 5" descr="Back with solid fill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BgAw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3wMAAOESAAD6BQAA/R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3068955"/>
            <a:ext cx="342265" cy="342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6"/>
          <p:cNvSpPr>
            <a:extLst>
              <a:ext uri="smNativeData">
                <pr:smNativeData xmlns:pr="smNativeData" val="SMDATA_13_t3MuYBMAAAAlAAAAZAAAAE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AAAAAH9/fwAmJiYDzMzMAMDA/wB/f38AAAAAAAAAAAAAAAAAAAAAAAAAAAAhAAAAGAAAABQAAAAYBgAA4hEAAJs0AABfFwAAECAAACYAAAAIAAAA//////////8="/>
              </a:ext>
            </a:extLst>
          </p:cNvSpPr>
          <p:nvPr/>
        </p:nvSpPr>
        <p:spPr>
          <a:xfrm>
            <a:off x="990600" y="2907030"/>
            <a:ext cx="7560945" cy="892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sz="2800" b="1">
                <a:solidFill>
                  <a:srgbClr val="973A1C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Simplicity</a:t>
            </a:r>
            <a:r>
              <a:rPr lang="en-in" sz="3200" b="1">
                <a:solidFill>
                  <a:srgbClr val="292929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 : </a:t>
            </a:r>
            <a:r>
              <a:rPr lang="en-us" sz="2000" b="1">
                <a:solidFill>
                  <a:srgbClr val="292929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People admire online food delivery service because of its simplicity and transparency.</a:t>
            </a:r>
            <a:endParaRPr lang="en-in" sz="2000" b="1"/>
          </a:p>
        </p:txBody>
      </p:sp>
      <p:pic>
        <p:nvPicPr>
          <p:cNvPr id="7" name="Graphic 7" descr="Back with solid fill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3wMAAN8YAAD6BQAA+h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4043045"/>
            <a:ext cx="342265" cy="3422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11"/>
          <p:cNvSpPr>
            <a:extLst>
              <a:ext uri="smNativeData">
                <pr:smNativeData xmlns:pr="smNativeData" val="SMDATA_13_t3MuYBMAAAAlAAAAZAAAAE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AAAAAH9/fwAmJiYDzMzMAMDA/wB/f38AAAAAAAAAAAAAAAAAAAAAAAAAAAAhAAAAGAAAABQAAAAYBgAAQxgAAJs0AABgHQAAECAAACYAAAAIAAAA//////////8="/>
              </a:ext>
            </a:extLst>
          </p:cNvSpPr>
          <p:nvPr/>
        </p:nvSpPr>
        <p:spPr>
          <a:xfrm>
            <a:off x="990600" y="3943985"/>
            <a:ext cx="756094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sz="2800" b="1">
                <a:solidFill>
                  <a:srgbClr val="973A1C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Wide Variety: </a:t>
            </a:r>
            <a:r>
              <a:rPr lang="en-us" sz="2000" b="1">
                <a:solidFill>
                  <a:srgbClr val="292929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The online menu provides an option for the user to select from various restaurants.</a:t>
            </a:r>
            <a:endParaRPr lang="en-in" sz="2000" b="1"/>
          </a:p>
        </p:txBody>
      </p:sp>
      <p:sp>
        <p:nvSpPr>
          <p:cNvPr id="9" name="TextBox 12"/>
          <p:cNvSpPr>
            <a:extLst>
              <a:ext uri="smNativeData">
                <pr:smNativeData xmlns:pr="smNativeData" val="SMDATA_13_t3MuYBMAAAAlAAAAZAAAAE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OAG//8MAAAAEAAAAAAAAAAAAAAAAAAAAAAAAAAeAAAAaAAAAAAAAAAAAAAAAAAAAAAAAAAAAAAAECcAABAnAAAAAAAAAAAAAAAAAAAAAAAAAAAAAAAAAAAAAAAAAAAAABQAAAAAAAAAwMD/AAAAAABkAAAAMgAAAAAAAABkAAAAAAAAAH9/fwAKAAAAHwAAAFQAAADJTCUFAAAAAQAAAAAAAAAAAAAAAAAAAAAAAAAAAAAAAAAAAAAAAAAAAAAAAH9/fwAmJiYDzMzMAMDA/wB/f38AAAAAAAAAAAAAAAAAAAAAAAAAAAAhAAAAGAAAABQAAAD6BQAA9B0AAH00AAARIwAAECAAACYAAAAIAAAA//////////8="/>
              </a:ext>
            </a:extLst>
          </p:cNvSpPr>
          <p:nvPr/>
        </p:nvSpPr>
        <p:spPr>
          <a:xfrm>
            <a:off x="971550" y="4869180"/>
            <a:ext cx="756094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in" sz="2800" b="1">
                <a:solidFill>
                  <a:srgbClr val="973A1C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Offers</a:t>
            </a:r>
            <a:r>
              <a:rPr lang="en-in" sz="2800" b="1">
                <a:solidFill>
                  <a:srgbClr val="292929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 : </a:t>
            </a:r>
            <a:r>
              <a:rPr lang="en-us" sz="2000" b="1">
                <a:solidFill>
                  <a:srgbClr val="292929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Everyone loves an offer from their favorite restaurant. An offer not only attracts users but also promotes the restaurant</a:t>
            </a:r>
            <a:r>
              <a:rPr lang="en-us">
                <a:solidFill>
                  <a:srgbClr val="292929"/>
                </a:solidFill>
                <a:latin typeface="Tinos" pitchFamily="0" charset="0"/>
                <a:ea typeface="Arial" pitchFamily="2" charset="0"/>
                <a:cs typeface="Arial" pitchFamily="2" charset="0"/>
              </a:rPr>
              <a:t>.</a:t>
            </a:r>
            <a:endParaRPr lang="en-in"/>
          </a:p>
        </p:txBody>
      </p:sp>
      <p:pic>
        <p:nvPicPr>
          <p:cNvPr id="10" name="Graphic 13" descr="Back with solid fill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mwMAAGceAAC2BQAAgi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4942205"/>
            <a:ext cx="342265" cy="3422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QAgAAPwIAANAgAAAqB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b="0" u="sng"/>
              <a:t>About</a:t>
            </a:r>
            <a:r>
              <a:rPr lang="en-us" u="sng"/>
              <a:t> Application</a:t>
            </a:r>
            <a:endParaRPr lang="en-us" u="sng"/>
          </a:p>
        </p:txBody>
      </p:sp>
      <p:sp>
        <p:nvSpPr>
          <p:cNvPr id="3" name="TextBox 2"/>
          <p:cNvSpPr>
            <a:extLst>
              <a:ext uri="smNativeData">
                <pr:smNativeData xmlns:pr="smNativeData" val="SMDATA_13_t3MuYBMAAAAlAAAAZAAAAE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AAAAAH9/fwAmJiYDzMzMAMDA/wB/f38AAAAAAAAAAAAAAAAAAAAAAAAAAAAhAAAAGAAAABQAAACKAwAAUAgAALY0AABZEgAAECAAACYAAAAIAAAA//////////8="/>
              </a:ext>
            </a:extLst>
          </p:cNvSpPr>
          <p:nvPr/>
        </p:nvSpPr>
        <p:spPr>
          <a:xfrm>
            <a:off x="575310" y="1351280"/>
            <a:ext cx="7993380" cy="1631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2500">
                <a:solidFill>
                  <a:schemeClr val="bg1"/>
                </a:solidFill>
              </a:rPr>
              <a:t>Our Application is user</a:t>
            </a:r>
            <a:endParaRPr lang="en-us" sz="2500">
              <a:solidFill>
                <a:schemeClr val="bg1"/>
              </a:solidFill>
            </a:endParaRPr>
          </a:p>
          <a:p>
            <a:pPr>
              <a:defRPr lang="en-us"/>
            </a:pPr>
            <a:r>
              <a:rPr lang="en-us" sz="2500">
                <a:solidFill>
                  <a:schemeClr val="bg1"/>
                </a:solidFill>
              </a:rPr>
              <a:t> friendly which contains </a:t>
            </a:r>
            <a:endParaRPr lang="en-us" sz="2500">
              <a:solidFill>
                <a:schemeClr val="bg1"/>
              </a:solidFill>
            </a:endParaRPr>
          </a:p>
          <a:p>
            <a:pPr>
              <a:defRPr lang="en-us"/>
            </a:pPr>
            <a:r>
              <a:rPr lang="en-us" sz="2500">
                <a:solidFill>
                  <a:schemeClr val="bg1"/>
                </a:solidFill>
              </a:rPr>
              <a:t>many options which </a:t>
            </a:r>
            <a:endParaRPr lang="en-us" sz="2500">
              <a:solidFill>
                <a:schemeClr val="bg1"/>
              </a:solidFill>
            </a:endParaRPr>
          </a:p>
          <a:p>
            <a:pPr>
              <a:defRPr lang="en-us"/>
            </a:pPr>
            <a:r>
              <a:rPr lang="en-us" sz="2500">
                <a:solidFill>
                  <a:schemeClr val="bg1"/>
                </a:solidFill>
              </a:rPr>
              <a:t>make easy to use for consumers.</a:t>
            </a:r>
            <a:endParaRPr lang="en-in" sz="2500">
              <a:solidFill>
                <a:schemeClr val="bg1"/>
              </a:solidFill>
            </a:endParaRPr>
          </a:p>
        </p:txBody>
      </p:sp>
      <p:pic>
        <p:nvPicPr>
          <p:cNvPr id="4" name="Picture 18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VCIAALcEAAAINgAACS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766445"/>
            <a:ext cx="3202940" cy="6066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u="sng"/>
              <a:t>Log In System</a:t>
            </a:r>
            <a:endParaRPr lang="en-in"/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URMAAF0HAADvJAAAa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40075" y="1196975"/>
            <a:ext cx="2863850" cy="55352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u="sng"/>
              <a:t>Home Page </a:t>
            </a:r>
            <a:endParaRPr lang="en-in"/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ChUAALUEAACsJwAAC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765175"/>
            <a:ext cx="3028950" cy="57435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400" u="sng"/>
              <a:t>My Profile </a:t>
            </a:r>
            <a:endParaRPr lang="en-us" sz="2400" u="sng"/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SwsAAJcFAADPHQAAzi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908685"/>
            <a:ext cx="3009900" cy="57245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/yAAAHMFAAChMwAA1yg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363845" y="885825"/>
            <a:ext cx="3028950" cy="5753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AbAQAArwEAAIwkAADRBQAAEAAAACYAAAAIAAAAAQAAAAAAAAA="/>
              </a:ext>
            </a:extLst>
          </p:cNvSpPr>
          <p:nvPr>
            <p:ph type="title"/>
          </p:nvPr>
        </p:nvSpPr>
        <p:spPr>
          <a:xfrm>
            <a:off x="179705" y="273685"/>
            <a:ext cx="5761355" cy="671830"/>
          </a:xfrm>
        </p:spPr>
        <p:txBody>
          <a:bodyPr/>
          <a:lstStyle/>
          <a:p>
            <a:pPr>
              <a:defRPr lang="en-us"/>
            </a:pPr>
            <a:r>
              <a:rPr lang="en-us" u="sng"/>
              <a:t>Favorite Restaurants</a:t>
            </a:r>
            <a:endParaRPr lang="en-in"/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ARMAAPAFAACjJQAAYy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965200"/>
            <a:ext cx="3028950" cy="5762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t3MuYBMAAAAlAAAAZAAAAA0AAAAAAAAAAEgAAAAAAAAASAAAAAAAAAAB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JTCUFAAAAAQAAAAAAAAAAAAAAAAAAAAAAAAAAAAAAAAAAAAAAAAAA////An9/fwAmJiYDzMzMAMDA/wB/f38AAAAAAAAAAAAAAAAAAAAAAAAAAAAhAAAAGAAAABQAAADfAgAAWAIAAGgfAACB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u="sng"/>
              <a:t>Order History</a:t>
            </a:r>
            <a:endParaRPr lang="en-in" u="sng"/>
          </a:p>
        </p:txBody>
      </p:sp>
      <p:pic>
        <p:nvPicPr>
          <p:cNvPr id="3" name="Picture 5"/>
          <p:cNvPicPr>
            <a:picLocks noChangeAspect="1"/>
            <a:extLst>
              <a:ext uri="smNativeData">
                <pr:smNativeData xmlns:pr="smNativeData" val="SMDATA_15_t3MuYBMAAAAlAAAAEQAAAC0AAAAAkAAAAEgAAACQAAAASAAAAAAAAAAAAAAAAAAAAAEAAABQAAAAAAAAAAAA4D8AAAAAAADgPwAAAAAAAOA/AAAAAAAA4D8AAAAAAADgPwAAAAAAAOA/AAAAAAAA4D8AAAAAAADgPwAAAAAAAOA/AAAAAAAA4D8CAAAAjAAAAAAAAAAAAAAAyUwl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mJi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wlBQAAAAEAAAAAAAAAAAAAAAAAAAAAAAAAAAAAAAAAAAAAAAAAAP///wJ/f38AJiYmA8zMzADAwP8Af39/AAAAAAAAAAAAAAAAAP///wAAAAAAIQAAABgAAAAUAAAA/BIAAMIGAABEJQAA6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098550"/>
            <a:ext cx="2971800" cy="5715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F2F2F2"/>
      </a:dk2>
      <a:lt2>
        <a:srgbClr val="262626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Presentation">
      <a:majorFont>
        <a:latin typeface="Segoe UI"/>
        <a:ea typeface="Segoe UI"/>
        <a:cs typeface="Segoe UI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F2F2F2"/>
        </a:dk2>
        <a:lt2>
          <a:srgbClr val="262626"/>
        </a:lt2>
        <a:accent1>
          <a:srgbClr val="C94C25"/>
        </a:accent1>
        <a:accent2>
          <a:srgbClr val="EA8640"/>
        </a:accent2>
        <a:accent3>
          <a:srgbClr val="99D9E7"/>
        </a:accent3>
        <a:accent4>
          <a:srgbClr val="FAB17B"/>
        </a:accent4>
        <a:accent5>
          <a:srgbClr val="21B8B3"/>
        </a:accent5>
        <a:accent6>
          <a:srgbClr val="F3786E"/>
        </a:accent6>
        <a:hlink>
          <a:srgbClr val="646567"/>
        </a:hlink>
        <a:folHlink>
          <a:srgbClr val="64656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F2F2F2"/>
        </a:dk2>
        <a:lt2>
          <a:srgbClr val="262626"/>
        </a:lt2>
        <a:accent1>
          <a:srgbClr val="C94C25"/>
        </a:accent1>
        <a:accent2>
          <a:srgbClr val="EA8640"/>
        </a:accent2>
        <a:accent3>
          <a:srgbClr val="99D9E7"/>
        </a:accent3>
        <a:accent4>
          <a:srgbClr val="FAB17B"/>
        </a:accent4>
        <a:accent5>
          <a:srgbClr val="21B8B3"/>
        </a:accent5>
        <a:accent6>
          <a:srgbClr val="F3786E"/>
        </a:accent6>
        <a:hlink>
          <a:srgbClr val="646567"/>
        </a:hlink>
        <a:folHlink>
          <a:srgbClr val="6465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Segoe UI"/>
        <a:ea typeface="Segoe UI"/>
        <a:cs typeface="Segoe UI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Segoe UI"/>
        <a:ea typeface="Segoe UI"/>
        <a:cs typeface="Segoe UI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262626"/>
    </a:dk2>
    <a:lt2>
      <a:srgbClr val="F2F2F2"/>
    </a:lt2>
    <a:accent1>
      <a:srgbClr val="C94C25"/>
    </a:accent1>
    <a:accent2>
      <a:srgbClr val="EA8640"/>
    </a:accent2>
    <a:accent3>
      <a:srgbClr val="99D9E7"/>
    </a:accent3>
    <a:accent4>
      <a:srgbClr val="FAB17B"/>
    </a:accent4>
    <a:accent5>
      <a:srgbClr val="21B8B3"/>
    </a:accent5>
    <a:accent6>
      <a:srgbClr val="F3786E"/>
    </a:accent6>
    <a:hlink>
      <a:srgbClr val="646567"/>
    </a:hlink>
    <a:folHlink>
      <a:srgbClr val="6465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Report </dc:title>
  <dc:subject/>
  <dc:creator>Prajesh Srivastava</dc:creator>
  <cp:keywords/>
  <dc:description/>
  <cp:lastModifiedBy>mohda</cp:lastModifiedBy>
  <cp:revision>0</cp:revision>
  <dcterms:created xsi:type="dcterms:W3CDTF">2020-10-19T06:59:33Z</dcterms:created>
  <dcterms:modified xsi:type="dcterms:W3CDTF">2021-02-18T14:03:35Z</dcterms:modified>
</cp:coreProperties>
</file>