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sldIdLst>
    <p:sldId id="278" r:id="rId5"/>
    <p:sldId id="279" r:id="rId6"/>
    <p:sldId id="280" r:id="rId7"/>
    <p:sldId id="284" r:id="rId8"/>
    <p:sldId id="290" r:id="rId9"/>
    <p:sldId id="285" r:id="rId10"/>
    <p:sldId id="286" r:id="rId11"/>
    <p:sldId id="287" r:id="rId12"/>
    <p:sldId id="288" r:id="rId13"/>
    <p:sldId id="289"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984248"/>
            <a:ext cx="5385816" cy="651376"/>
          </a:xfrm>
        </p:spPr>
        <p:txBody>
          <a:bodyPr/>
          <a:lstStyle/>
          <a:p>
            <a:r>
              <a:rPr lang="en-US" dirty="0"/>
              <a:t>Z Store</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833488"/>
            <a:ext cx="3493008" cy="878908"/>
          </a:xfrm>
        </p:spPr>
        <p:txBody>
          <a:bodyPr/>
          <a:lstStyle/>
          <a:p>
            <a:r>
              <a:rPr lang="en-US" dirty="0"/>
              <a:t>Done By Muhamed Ashiq</a:t>
            </a:r>
          </a:p>
        </p:txBody>
      </p:sp>
      <p:sp>
        <p:nvSpPr>
          <p:cNvPr id="4" name="Title 1">
            <a:extLst>
              <a:ext uri="{FF2B5EF4-FFF2-40B4-BE49-F238E27FC236}">
                <a16:creationId xmlns:a16="http://schemas.microsoft.com/office/drawing/2014/main" id="{7723F122-132B-64CD-51F2-24CF7A8E0023}"/>
              </a:ext>
            </a:extLst>
          </p:cNvPr>
          <p:cNvSpPr txBox="1">
            <a:spLocks/>
          </p:cNvSpPr>
          <p:nvPr/>
        </p:nvSpPr>
        <p:spPr>
          <a:xfrm>
            <a:off x="3403092" y="2462336"/>
            <a:ext cx="5385816" cy="651376"/>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1600" dirty="0"/>
              <a:t>A Platform for selling used product</a:t>
            </a:r>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3A6A8-4024-CF9F-5B10-BD24C81269A9}"/>
              </a:ext>
            </a:extLst>
          </p:cNvPr>
          <p:cNvSpPr>
            <a:spLocks noGrp="1"/>
          </p:cNvSpPr>
          <p:nvPr>
            <p:ph type="ctrTitle"/>
          </p:nvPr>
        </p:nvSpPr>
        <p:spPr/>
        <p:txBody>
          <a:bodyPr/>
          <a:lstStyle/>
          <a:p>
            <a:r>
              <a:rPr lang="en-IN" dirty="0"/>
              <a:t>Thankyou</a:t>
            </a:r>
          </a:p>
        </p:txBody>
      </p:sp>
      <p:sp>
        <p:nvSpPr>
          <p:cNvPr id="3" name="Subtitle 2">
            <a:extLst>
              <a:ext uri="{FF2B5EF4-FFF2-40B4-BE49-F238E27FC236}">
                <a16:creationId xmlns:a16="http://schemas.microsoft.com/office/drawing/2014/main" id="{74684985-BCC0-EC24-133C-97DC580511E6}"/>
              </a:ext>
            </a:extLst>
          </p:cNvPr>
          <p:cNvSpPr>
            <a:spLocks noGrp="1"/>
          </p:cNvSpPr>
          <p:nvPr>
            <p:ph type="subTitle" idx="1"/>
          </p:nvPr>
        </p:nvSpPr>
        <p:spPr/>
        <p:txBody>
          <a:bodyPr/>
          <a:lstStyle/>
          <a:p>
            <a:r>
              <a:rPr lang="en-IN" dirty="0"/>
              <a:t>Done By </a:t>
            </a:r>
            <a:br>
              <a:rPr lang="en-IN" dirty="0"/>
            </a:br>
            <a:r>
              <a:rPr lang="en-IN" dirty="0"/>
              <a:t>	Muhamed Ashiq</a:t>
            </a:r>
          </a:p>
          <a:p>
            <a:r>
              <a:rPr lang="en-IN" dirty="0"/>
              <a:t>	S3 RMCA B</a:t>
            </a:r>
          </a:p>
          <a:p>
            <a:r>
              <a:rPr lang="en-IN" dirty="0"/>
              <a:t>	</a:t>
            </a:r>
          </a:p>
        </p:txBody>
      </p:sp>
    </p:spTree>
    <p:extLst>
      <p:ext uri="{BB962C8B-B14F-4D97-AF65-F5344CB8AC3E}">
        <p14:creationId xmlns:p14="http://schemas.microsoft.com/office/powerpoint/2010/main" val="195378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Contents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342900" indent="-342900">
              <a:buFont typeface="Arial" panose="020B0604020202020204" pitchFamily="34" charset="0"/>
              <a:buChar char="•"/>
            </a:pPr>
            <a:r>
              <a:rPr lang="en-US" dirty="0"/>
              <a:t>Project introduction</a:t>
            </a:r>
          </a:p>
          <a:p>
            <a:pPr marL="342900" indent="-342900">
              <a:buFont typeface="Arial" panose="020B0604020202020204" pitchFamily="34" charset="0"/>
              <a:buChar char="•"/>
            </a:pPr>
            <a:r>
              <a:rPr lang="en-US" dirty="0"/>
              <a:t>Users</a:t>
            </a:r>
          </a:p>
          <a:p>
            <a:pPr marL="342900" indent="-342900">
              <a:buFont typeface="Arial" panose="020B0604020202020204" pitchFamily="34" charset="0"/>
              <a:buChar char="•"/>
            </a:pPr>
            <a:r>
              <a:rPr lang="en-US" dirty="0"/>
              <a:t>Functionalities</a:t>
            </a:r>
          </a:p>
          <a:p>
            <a:pPr marL="342900" indent="-342900">
              <a:buFont typeface="Arial" panose="020B0604020202020204" pitchFamily="34" charset="0"/>
              <a:buChar char="•"/>
            </a:pPr>
            <a:r>
              <a:rPr lang="en-US" dirty="0"/>
              <a:t>Technologies</a:t>
            </a:r>
          </a:p>
          <a:p>
            <a:pPr marL="342900" indent="-342900">
              <a:buFont typeface="Arial" panose="020B0604020202020204" pitchFamily="34" charset="0"/>
              <a:buChar char="•"/>
            </a:pPr>
            <a:r>
              <a:rPr lang="en-US" dirty="0"/>
              <a:t>Future scope</a:t>
            </a:r>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892808"/>
            <a:ext cx="6766560" cy="768096"/>
          </a:xfrm>
        </p:spPr>
        <p:txBody>
          <a:bodyPr/>
          <a:lstStyle/>
          <a:p>
            <a:r>
              <a:rPr lang="en-US" dirty="0"/>
              <a:t>Project 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The "Z Store" project is a groundbreaking initiative set to redefine the online marketplace landscape. With a focus on diversity, sustainability, and technological innovation, this platform transcends the conventional boundaries of e-commerce. At its core, the e-store aims to create a virtual space that caters to a wide spectrum of products, ranging from old vintage treasures to high-priced commodities, high-end vintage electronics, and contemporary short-term used items.</a:t>
            </a:r>
          </a:p>
          <a:p>
            <a:endParaRPr lang="en-US" dirty="0"/>
          </a:p>
          <a:p>
            <a:r>
              <a:rPr lang="en-US" dirty="0"/>
              <a:t>Main Highlight of this is the Bidding process involved in this, that gives user’s their choice to fix the amount and buy their product.</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Z Store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altLang="zh-CN" sz="4400" b="1" dirty="0">
                <a:solidFill>
                  <a:schemeClr val="accent6"/>
                </a:solidFill>
                <a:latin typeface="Arial Black" panose="020B0604020202020204" pitchFamily="34" charset="0"/>
                <a:cs typeface="Arial Black" panose="020B0604020202020204" pitchFamily="34" charset="0"/>
              </a:rPr>
              <a:t>User’s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Z Store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Content Placeholder 3">
            <a:extLst>
              <a:ext uri="{FF2B5EF4-FFF2-40B4-BE49-F238E27FC236}">
                <a16:creationId xmlns:a16="http://schemas.microsoft.com/office/drawing/2014/main" id="{8328719C-77BB-FA2A-C772-304A48E8C05F}"/>
              </a:ext>
            </a:extLst>
          </p:cNvPr>
          <p:cNvSpPr>
            <a:spLocks noGrp="1"/>
          </p:cNvSpPr>
          <p:nvPr>
            <p:ph sz="half" idx="1"/>
          </p:nvPr>
        </p:nvSpPr>
        <p:spPr>
          <a:xfrm>
            <a:off x="758952" y="1476306"/>
            <a:ext cx="10680192" cy="5148612"/>
          </a:xfrm>
        </p:spPr>
        <p:txBody>
          <a:bodyPr/>
          <a:lstStyle/>
          <a:p>
            <a:r>
              <a:rPr lang="en-IN" sz="2200" b="1" dirty="0"/>
              <a:t>Normal User’s</a:t>
            </a:r>
          </a:p>
          <a:p>
            <a:pPr lvl="1"/>
            <a:r>
              <a:rPr lang="en-US" sz="1700" dirty="0"/>
              <a:t>"Normal User" refers to individuals who utilize the online marketplace for crafted products without engaging in administrative or specialized roles. Normal users primarily focus on exploring, browsing, and purchasing unique items offered by artisans and sellers within the platform. They benefit from features such as personalized accounts, streamlined browsing and searching options, and the ability to interact with the products bidding and also has the ability to sell their products into market.</a:t>
            </a:r>
            <a:endParaRPr lang="en-IN" sz="1700" dirty="0"/>
          </a:p>
          <a:p>
            <a:r>
              <a:rPr lang="en-IN" sz="2000" b="1" dirty="0"/>
              <a:t>Testers</a:t>
            </a:r>
          </a:p>
          <a:p>
            <a:pPr lvl="1"/>
            <a:r>
              <a:rPr lang="en-US" sz="1700" dirty="0"/>
              <a:t>"Testers" play a crucial role in ensuring the authenticity, quality, and accuracy of the crafted products listed on the online marketplace. Testers are responsible for the verification process, which involves thoroughly assessing products submitted by sellers to maintain a high standard within the platform. Their main focus is on product validation, identifying any discrepancies, and ensuring that the listed items meet the platform's criteria for craftsmanship and uniqueness.</a:t>
            </a:r>
            <a:endParaRPr lang="en-IN" sz="1700" dirty="0"/>
          </a:p>
          <a:p>
            <a:r>
              <a:rPr lang="en-IN" sz="2000" b="1" dirty="0"/>
              <a:t>Admin</a:t>
            </a:r>
          </a:p>
          <a:p>
            <a:pPr lvl="1"/>
            <a:r>
              <a:rPr lang="en-US" sz="1700" dirty="0"/>
              <a:t>"Admins" serve as the backbone of the online marketplace for crafted products, playing a pivotal role in managing and overseeing the entire platform. Admins have access to a comprehensive and user-friendly dashboard that empowers them with tools to maintain content integrity, user interactions, and overall site settings. Their responsibilities encompass a range of tasks aimed at enhancing the user experience and ensuring the smooth operation of the platform.</a:t>
            </a:r>
            <a:endParaRPr lang="en-IN" sz="1700" dirty="0"/>
          </a:p>
          <a:p>
            <a:endParaRPr lang="en-IN" sz="2000" b="1" dirty="0"/>
          </a:p>
        </p:txBody>
      </p:sp>
    </p:spTree>
    <p:extLst>
      <p:ext uri="{BB962C8B-B14F-4D97-AF65-F5344CB8AC3E}">
        <p14:creationId xmlns:p14="http://schemas.microsoft.com/office/powerpoint/2010/main" val="288647473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altLang="zh-CN" sz="4400" b="1" dirty="0">
                <a:solidFill>
                  <a:schemeClr val="accent6"/>
                </a:solidFill>
                <a:latin typeface="Arial Black" panose="020B0604020202020204" pitchFamily="34" charset="0"/>
                <a:cs typeface="Arial Black" panose="020B0604020202020204" pitchFamily="34" charset="0"/>
              </a:rPr>
              <a:t>User’s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Z Store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8328719C-77BB-FA2A-C772-304A48E8C05F}"/>
              </a:ext>
            </a:extLst>
          </p:cNvPr>
          <p:cNvSpPr>
            <a:spLocks noGrp="1"/>
          </p:cNvSpPr>
          <p:nvPr>
            <p:ph sz="half" idx="1"/>
          </p:nvPr>
        </p:nvSpPr>
        <p:spPr>
          <a:xfrm>
            <a:off x="758952" y="1476306"/>
            <a:ext cx="10680192" cy="5148612"/>
          </a:xfrm>
        </p:spPr>
        <p:txBody>
          <a:bodyPr/>
          <a:lstStyle/>
          <a:p>
            <a:r>
              <a:rPr lang="en-IN" sz="2200" b="1" dirty="0"/>
              <a:t>Delivery Boy</a:t>
            </a:r>
          </a:p>
          <a:p>
            <a:pPr lvl="1"/>
            <a:r>
              <a:rPr lang="en-US" sz="1700" dirty="0"/>
              <a:t>Main Purpose of delivery boy is to deliver the product from the seller to the buyer, here each delivery boy will be having a weightage on them according to their work load, if a delivery boy has lesser work load, he will be assigned with that task</a:t>
            </a:r>
            <a:endParaRPr lang="en-IN" sz="1700" dirty="0"/>
          </a:p>
        </p:txBody>
      </p:sp>
    </p:spTree>
    <p:extLst>
      <p:ext uri="{BB962C8B-B14F-4D97-AF65-F5344CB8AC3E}">
        <p14:creationId xmlns:p14="http://schemas.microsoft.com/office/powerpoint/2010/main" val="40145800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52ED-2DB3-77E3-4DAB-850E12B77DE4}"/>
              </a:ext>
            </a:extLst>
          </p:cNvPr>
          <p:cNvSpPr>
            <a:spLocks noGrp="1"/>
          </p:cNvSpPr>
          <p:nvPr>
            <p:ph type="title"/>
          </p:nvPr>
        </p:nvSpPr>
        <p:spPr>
          <a:xfrm>
            <a:off x="1499616" y="871011"/>
            <a:ext cx="9858666" cy="768096"/>
          </a:xfrm>
        </p:spPr>
        <p:txBody>
          <a:bodyPr/>
          <a:lstStyle/>
          <a:p>
            <a:r>
              <a:rPr lang="en-IN" dirty="0"/>
              <a:t>functionalities</a:t>
            </a:r>
          </a:p>
        </p:txBody>
      </p:sp>
      <p:sp>
        <p:nvSpPr>
          <p:cNvPr id="3" name="Content Placeholder 2">
            <a:extLst>
              <a:ext uri="{FF2B5EF4-FFF2-40B4-BE49-F238E27FC236}">
                <a16:creationId xmlns:a16="http://schemas.microsoft.com/office/drawing/2014/main" id="{2FD5A21D-5BA8-1FEA-9DC0-627D21A8AB0B}"/>
              </a:ext>
            </a:extLst>
          </p:cNvPr>
          <p:cNvSpPr>
            <a:spLocks noGrp="1"/>
          </p:cNvSpPr>
          <p:nvPr>
            <p:ph idx="1"/>
          </p:nvPr>
        </p:nvSpPr>
        <p:spPr>
          <a:xfrm>
            <a:off x="591671" y="1532964"/>
            <a:ext cx="11232776" cy="5091953"/>
          </a:xfrm>
        </p:spPr>
        <p:txBody>
          <a:bodyPr/>
          <a:lstStyle/>
          <a:p>
            <a:pPr marL="285750" indent="-285750">
              <a:buFont typeface="Arial" panose="020B0604020202020204" pitchFamily="34" charset="0"/>
              <a:buChar char="•"/>
            </a:pPr>
            <a:r>
              <a:rPr lang="en-US" sz="1800" b="1" dirty="0"/>
              <a:t>User Registration and Authentication:</a:t>
            </a:r>
          </a:p>
          <a:p>
            <a:pPr marL="633222" lvl="1" indent="-285750"/>
            <a:r>
              <a:rPr lang="en-US" sz="1400" dirty="0"/>
              <a:t>Allow users to register accounts on the platform with necessary details.</a:t>
            </a:r>
          </a:p>
          <a:p>
            <a:pPr marL="633222" lvl="1" indent="-285750"/>
            <a:r>
              <a:rPr lang="en-US" sz="1400" dirty="0"/>
              <a:t>Implement a secure authentication system for user login.</a:t>
            </a:r>
            <a:endParaRPr lang="en-US" sz="1800" dirty="0"/>
          </a:p>
          <a:p>
            <a:pPr marL="342900" indent="-342900">
              <a:buFont typeface="Arial" panose="020B0604020202020204" pitchFamily="34" charset="0"/>
              <a:buChar char="•"/>
            </a:pPr>
            <a:r>
              <a:rPr lang="en-US" sz="1800" b="1" dirty="0"/>
              <a:t>Product Listing and Selling:</a:t>
            </a:r>
          </a:p>
          <a:p>
            <a:pPr marL="690372" lvl="1" indent="-342900"/>
            <a:r>
              <a:rPr lang="en-US" sz="1400" dirty="0"/>
              <a:t>Enable artisans and sellers to create detailed listings for their crafted products.</a:t>
            </a:r>
          </a:p>
          <a:p>
            <a:pPr marL="690372" lvl="1" indent="-342900"/>
            <a:r>
              <a:rPr lang="en-US" sz="1400" dirty="0"/>
              <a:t>Include fields for product descriptions, images, pricing, and other relevant information.</a:t>
            </a:r>
            <a:endParaRPr lang="en-US" sz="1400" b="1" dirty="0"/>
          </a:p>
          <a:p>
            <a:pPr marL="342900" indent="-342900">
              <a:buFont typeface="Arial" panose="020B0604020202020204" pitchFamily="34" charset="0"/>
              <a:buChar char="•"/>
            </a:pPr>
            <a:r>
              <a:rPr lang="en-US" sz="1800" b="1" dirty="0"/>
              <a:t>Product Bidding</a:t>
            </a:r>
          </a:p>
          <a:p>
            <a:pPr marL="690372" lvl="1" indent="-342900"/>
            <a:r>
              <a:rPr lang="en-US" sz="1400" dirty="0"/>
              <a:t>Here the User’s are provided with an option to buy the product for a particular bid </a:t>
            </a:r>
          </a:p>
          <a:p>
            <a:pPr marL="342900" indent="-342900">
              <a:buFont typeface="Arial" panose="020B0604020202020204" pitchFamily="34" charset="0"/>
              <a:buChar char="•"/>
            </a:pPr>
            <a:r>
              <a:rPr lang="en-US" sz="1800" b="1" dirty="0"/>
              <a:t>User Profiles and Personalization:</a:t>
            </a:r>
          </a:p>
          <a:p>
            <a:pPr marL="690372" lvl="1" indent="-342900"/>
            <a:r>
              <a:rPr lang="en-US" sz="1400" dirty="0"/>
              <a:t>Allow users to create personalized profiles with information about their preferences and interests.</a:t>
            </a:r>
          </a:p>
          <a:p>
            <a:pPr marL="342900" indent="-342900">
              <a:buFont typeface="Arial" panose="020B0604020202020204" pitchFamily="34" charset="0"/>
              <a:buChar char="•"/>
            </a:pPr>
            <a:r>
              <a:rPr lang="en-US" sz="1800" b="1" dirty="0"/>
              <a:t>Shopping Cart and Checkout:</a:t>
            </a:r>
          </a:p>
          <a:p>
            <a:pPr marL="690372" lvl="1" indent="-342900"/>
            <a:r>
              <a:rPr lang="en-US" sz="1400" dirty="0"/>
              <a:t>Enable users to add items to a shopping cart for future purchase.</a:t>
            </a:r>
          </a:p>
          <a:p>
            <a:pPr marL="690372" lvl="1" indent="-342900"/>
            <a:r>
              <a:rPr lang="en-US" sz="1400" dirty="0"/>
              <a:t>Implement a secure and user-friendly checkout process for completing transactions.</a:t>
            </a:r>
          </a:p>
        </p:txBody>
      </p:sp>
    </p:spTree>
    <p:extLst>
      <p:ext uri="{BB962C8B-B14F-4D97-AF65-F5344CB8AC3E}">
        <p14:creationId xmlns:p14="http://schemas.microsoft.com/office/powerpoint/2010/main" val="450955202"/>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556F-0EE3-B92E-771F-1E7D08865F28}"/>
              </a:ext>
            </a:extLst>
          </p:cNvPr>
          <p:cNvSpPr>
            <a:spLocks noGrp="1"/>
          </p:cNvSpPr>
          <p:nvPr>
            <p:ph type="title"/>
          </p:nvPr>
        </p:nvSpPr>
        <p:spPr>
          <a:xfrm>
            <a:off x="869576" y="581152"/>
            <a:ext cx="10614212" cy="768096"/>
          </a:xfrm>
        </p:spPr>
        <p:txBody>
          <a:bodyPr/>
          <a:lstStyle/>
          <a:p>
            <a:r>
              <a:rPr lang="en-IN" dirty="0"/>
              <a:t>functionalities</a:t>
            </a:r>
          </a:p>
        </p:txBody>
      </p:sp>
      <p:sp>
        <p:nvSpPr>
          <p:cNvPr id="3" name="Content Placeholder 2">
            <a:extLst>
              <a:ext uri="{FF2B5EF4-FFF2-40B4-BE49-F238E27FC236}">
                <a16:creationId xmlns:a16="http://schemas.microsoft.com/office/drawing/2014/main" id="{3BCC631E-02ED-F142-65C6-E1979280EA8B}"/>
              </a:ext>
            </a:extLst>
          </p:cNvPr>
          <p:cNvSpPr>
            <a:spLocks noGrp="1"/>
          </p:cNvSpPr>
          <p:nvPr>
            <p:ph idx="1"/>
          </p:nvPr>
        </p:nvSpPr>
        <p:spPr>
          <a:xfrm>
            <a:off x="869575" y="1443855"/>
            <a:ext cx="10614211" cy="5172098"/>
          </a:xfrm>
        </p:spPr>
        <p:txBody>
          <a:bodyPr/>
          <a:lstStyle/>
          <a:p>
            <a:pPr marL="285750" indent="-285750">
              <a:buFont typeface="Arial" panose="020B0604020202020204" pitchFamily="34" charset="0"/>
              <a:buChar char="•"/>
            </a:pPr>
            <a:r>
              <a:rPr lang="en-US" sz="1800" b="1" dirty="0"/>
              <a:t>Tester Panel:</a:t>
            </a:r>
          </a:p>
          <a:p>
            <a:pPr marL="633222" lvl="1" indent="-285750"/>
            <a:r>
              <a:rPr lang="en-US" sz="1400" dirty="0"/>
              <a:t>Create a dedicated panel for testers to verify the authenticity and quality of listed products.</a:t>
            </a:r>
          </a:p>
          <a:p>
            <a:pPr marL="633222" lvl="1" indent="-285750"/>
            <a:r>
              <a:rPr lang="en-US" sz="1400" dirty="0"/>
              <a:t>Include tools for testers to modify product details during the verification process</a:t>
            </a:r>
          </a:p>
          <a:p>
            <a:pPr marL="285750" indent="-285750">
              <a:buFont typeface="Arial" panose="020B0604020202020204" pitchFamily="34" charset="0"/>
              <a:buChar char="•"/>
            </a:pPr>
            <a:r>
              <a:rPr lang="en-US" sz="1800" b="1" dirty="0"/>
              <a:t>Delivery Man:</a:t>
            </a:r>
          </a:p>
          <a:p>
            <a:pPr marL="633222" lvl="1" indent="-285750"/>
            <a:r>
              <a:rPr lang="en-US" sz="1400" dirty="0"/>
              <a:t>Created a dedicated Panel for delivery man</a:t>
            </a:r>
          </a:p>
          <a:p>
            <a:pPr marL="633222" lvl="1" indent="-285750"/>
            <a:r>
              <a:rPr lang="en-US" sz="1400" dirty="0"/>
              <a:t>Can choose a order after being placed and can be made a choice by delivery man to opt it or not</a:t>
            </a:r>
          </a:p>
          <a:p>
            <a:pPr marL="342900" indent="-342900">
              <a:buFont typeface="Arial" panose="020B0604020202020204" pitchFamily="34" charset="0"/>
              <a:buChar char="•"/>
            </a:pPr>
            <a:r>
              <a:rPr lang="en-US" sz="1800" b="1" dirty="0"/>
              <a:t>Admin Dashboard:</a:t>
            </a:r>
          </a:p>
          <a:p>
            <a:pPr marL="690372" lvl="1" indent="-342900"/>
            <a:r>
              <a:rPr lang="en-US" sz="1400" dirty="0"/>
              <a:t>Provide administrators with a centralized dashboard for managing the platform.</a:t>
            </a:r>
          </a:p>
          <a:p>
            <a:pPr marL="690372" lvl="1" indent="-342900"/>
            <a:r>
              <a:rPr lang="en-US" sz="1400" dirty="0"/>
              <a:t>Include tools for adding, editing, or removing crafted products.</a:t>
            </a:r>
          </a:p>
          <a:p>
            <a:pPr lvl="1" indent="0">
              <a:buNone/>
            </a:pPr>
            <a:endParaRPr lang="en-US" sz="1400" dirty="0"/>
          </a:p>
          <a:p>
            <a:pPr lvl="1" indent="0">
              <a:buNone/>
            </a:pPr>
            <a:endParaRPr lang="en-US" sz="1400" dirty="0"/>
          </a:p>
        </p:txBody>
      </p:sp>
    </p:spTree>
    <p:extLst>
      <p:ext uri="{BB962C8B-B14F-4D97-AF65-F5344CB8AC3E}">
        <p14:creationId xmlns:p14="http://schemas.microsoft.com/office/powerpoint/2010/main" val="21963470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81C6-334A-5326-5897-D4E12147F385}"/>
              </a:ext>
            </a:extLst>
          </p:cNvPr>
          <p:cNvSpPr>
            <a:spLocks noGrp="1"/>
          </p:cNvSpPr>
          <p:nvPr>
            <p:ph type="ctrTitle"/>
          </p:nvPr>
        </p:nvSpPr>
        <p:spPr>
          <a:xfrm>
            <a:off x="1527047" y="1975104"/>
            <a:ext cx="5626787" cy="667512"/>
          </a:xfrm>
        </p:spPr>
        <p:txBody>
          <a:bodyPr/>
          <a:lstStyle/>
          <a:p>
            <a:r>
              <a:rPr lang="en-IN" dirty="0"/>
              <a:t>Technologies</a:t>
            </a:r>
          </a:p>
        </p:txBody>
      </p:sp>
      <p:sp>
        <p:nvSpPr>
          <p:cNvPr id="3" name="Subtitle 2">
            <a:extLst>
              <a:ext uri="{FF2B5EF4-FFF2-40B4-BE49-F238E27FC236}">
                <a16:creationId xmlns:a16="http://schemas.microsoft.com/office/drawing/2014/main" id="{E9E9D28B-2A96-AB9B-8804-F5B47A278753}"/>
              </a:ext>
            </a:extLst>
          </p:cNvPr>
          <p:cNvSpPr>
            <a:spLocks noGrp="1"/>
          </p:cNvSpPr>
          <p:nvPr>
            <p:ph type="subTitle" idx="1"/>
          </p:nvPr>
        </p:nvSpPr>
        <p:spPr>
          <a:xfrm>
            <a:off x="1545335" y="2846832"/>
            <a:ext cx="9714335" cy="2176272"/>
          </a:xfrm>
        </p:spPr>
        <p:txBody>
          <a:bodyPr/>
          <a:lstStyle/>
          <a:p>
            <a:r>
              <a:rPr lang="en-IN" b="1" dirty="0"/>
              <a:t>Front End: </a:t>
            </a:r>
            <a:r>
              <a:rPr lang="en-IN" sz="2000" dirty="0"/>
              <a:t>HTML, CSS, JS, Bootstrap.</a:t>
            </a:r>
          </a:p>
          <a:p>
            <a:r>
              <a:rPr lang="en-IN" b="1" dirty="0"/>
              <a:t>Back End: </a:t>
            </a:r>
            <a:r>
              <a:rPr lang="en-IN" sz="2000" dirty="0"/>
              <a:t>Python-Django Framework</a:t>
            </a:r>
          </a:p>
          <a:p>
            <a:r>
              <a:rPr lang="en-IN" b="1" dirty="0"/>
              <a:t>Database: </a:t>
            </a:r>
            <a:r>
              <a:rPr lang="en-IN" sz="2000" dirty="0"/>
              <a:t>Workbench-MySQL</a:t>
            </a:r>
          </a:p>
          <a:p>
            <a:r>
              <a:rPr lang="en-IN" b="1" dirty="0"/>
              <a:t>Other:</a:t>
            </a:r>
            <a:r>
              <a:rPr lang="en-IN" dirty="0"/>
              <a:t> </a:t>
            </a:r>
            <a:r>
              <a:rPr lang="en-IN" sz="2000" dirty="0"/>
              <a:t>Celery, RabbitMQ, AWS (EC2 Instance), Image Processing Using CNN.</a:t>
            </a:r>
            <a:endParaRPr lang="en-IN" sz="2000" b="1" dirty="0"/>
          </a:p>
        </p:txBody>
      </p:sp>
    </p:spTree>
    <p:extLst>
      <p:ext uri="{BB962C8B-B14F-4D97-AF65-F5344CB8AC3E}">
        <p14:creationId xmlns:p14="http://schemas.microsoft.com/office/powerpoint/2010/main" val="33665400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FC31-5EA4-C1FF-EA8E-7C3F431ED381}"/>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72D0DA04-D975-20AB-8034-83FF426647E6}"/>
              </a:ext>
            </a:extLst>
          </p:cNvPr>
          <p:cNvSpPr>
            <a:spLocks noGrp="1"/>
          </p:cNvSpPr>
          <p:nvPr>
            <p:ph idx="1"/>
          </p:nvPr>
        </p:nvSpPr>
        <p:spPr/>
        <p:txBody>
          <a:bodyPr/>
          <a:lstStyle/>
          <a:p>
            <a:r>
              <a:rPr lang="en-US" dirty="0"/>
              <a:t>The future scope for “Z Store" envisions exciting possibilities such as collaborative crafting workshops, augmented reality integration for product visualization, and global artisan collaboration. Subscription models, blockchain technology for authenticity, and advanced AI recommendations are potential enhancements to elevate user experience. Expanded multilingual support, social media integration, and sustainability metrics aim to cater to a diverse and conscious audience. Additionally, virtual reality showrooms, interactive forums, and a marketplace for crafting materials contribute to the platform's evolution as a dynamic and inclusive online marketplace for crafted products.</a:t>
            </a:r>
            <a:endParaRPr lang="en-IN" dirty="0"/>
          </a:p>
        </p:txBody>
      </p:sp>
      <p:sp>
        <p:nvSpPr>
          <p:cNvPr id="4" name="Footer Placeholder 3">
            <a:extLst>
              <a:ext uri="{FF2B5EF4-FFF2-40B4-BE49-F238E27FC236}">
                <a16:creationId xmlns:a16="http://schemas.microsoft.com/office/drawing/2014/main" id="{3D3FF60B-3F1B-1959-DF8D-4541EA53696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D38DA78-5C96-43F7-EBB6-2A892B770EA5}"/>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9347733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{22793819-D9D9-4465-8DD0-46BD1A8AC46C}tf78438558_win32</Template>
  <TotalTime>140</TotalTime>
  <Words>799</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Black</vt:lpstr>
      <vt:lpstr>Sabon Next LT</vt:lpstr>
      <vt:lpstr>Office Theme</vt:lpstr>
      <vt:lpstr>Z Store </vt:lpstr>
      <vt:lpstr>Contents</vt:lpstr>
      <vt:lpstr>Project introduction</vt:lpstr>
      <vt:lpstr>User’s</vt:lpstr>
      <vt:lpstr>User’s</vt:lpstr>
      <vt:lpstr>functionalities</vt:lpstr>
      <vt:lpstr>functionalities</vt:lpstr>
      <vt:lpstr>Technologies</vt:lpstr>
      <vt:lpstr>Future scope</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 Store</dc:title>
  <dc:subject/>
  <dc:creator>Muhamed Ashiq</dc:creator>
  <cp:lastModifiedBy>Muhamed Ashiq</cp:lastModifiedBy>
  <cp:revision>6</cp:revision>
  <dcterms:created xsi:type="dcterms:W3CDTF">2023-12-06T09:31:41Z</dcterms:created>
  <dcterms:modified xsi:type="dcterms:W3CDTF">2024-05-10T02:34:55Z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