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56A6-C621-47B2-B014-1B2122583181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D0334-7EDB-422F-8264-2AA098ED42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428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56A6-C621-47B2-B014-1B2122583181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D0334-7EDB-422F-8264-2AA098ED42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514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56A6-C621-47B2-B014-1B2122583181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D0334-7EDB-422F-8264-2AA098ED42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466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56A6-C621-47B2-B014-1B2122583181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D0334-7EDB-422F-8264-2AA098ED42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027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56A6-C621-47B2-B014-1B2122583181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D0334-7EDB-422F-8264-2AA098ED42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071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56A6-C621-47B2-B014-1B2122583181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D0334-7EDB-422F-8264-2AA098ED42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09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56A6-C621-47B2-B014-1B2122583181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D0334-7EDB-422F-8264-2AA098ED42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65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56A6-C621-47B2-B014-1B2122583181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D0334-7EDB-422F-8264-2AA098ED42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495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56A6-C621-47B2-B014-1B2122583181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D0334-7EDB-422F-8264-2AA098ED42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953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56A6-C621-47B2-B014-1B2122583181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D0334-7EDB-422F-8264-2AA098ED42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8360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56A6-C621-47B2-B014-1B2122583181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D0334-7EDB-422F-8264-2AA098ED42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3371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256A6-C621-47B2-B014-1B2122583181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D0334-7EDB-422F-8264-2AA098ED42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7189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ohammed.ashiqpe@gmail.com" TargetMode="External"/><Relationship Id="rId2" Type="http://schemas.openxmlformats.org/officeDocument/2006/relationships/hyperlink" Target="mailto:ankithaphilip@amaljyothi.ac.i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3A350-7995-3AC4-F6E3-0156E3833C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Image Processing for Product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7C3B8F-E0C9-3C79-754C-CC7B63F81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2487" y="4601278"/>
            <a:ext cx="3723587" cy="1648693"/>
          </a:xfrm>
        </p:spPr>
        <p:txBody>
          <a:bodyPr numCol="1">
            <a:normAutofit fontScale="92500"/>
          </a:bodyPr>
          <a:lstStyle/>
          <a:p>
            <a:pPr algn="l">
              <a:spcBef>
                <a:spcPts val="100"/>
              </a:spcBef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Ms. Ankitha Philip</a:t>
            </a:r>
          </a:p>
          <a:p>
            <a:pPr algn="l">
              <a:spcBef>
                <a:spcPts val="100"/>
              </a:spcBef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 Professor</a:t>
            </a:r>
          </a:p>
          <a:p>
            <a:pPr algn="l">
              <a:spcBef>
                <a:spcPts val="100"/>
              </a:spcBef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Applications</a:t>
            </a:r>
          </a:p>
          <a:p>
            <a:pPr algn="l">
              <a:spcBef>
                <a:spcPts val="100"/>
              </a:spcBef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Amal Jyothi College Of Engineering</a:t>
            </a:r>
          </a:p>
          <a:p>
            <a:pPr algn="l">
              <a:spcBef>
                <a:spcPts val="100"/>
              </a:spcBef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Kanjirapally, India</a:t>
            </a:r>
          </a:p>
          <a:p>
            <a:pPr algn="l">
              <a:spcBef>
                <a:spcPts val="100"/>
              </a:spcBef>
            </a:pPr>
            <a:r>
              <a:rPr lang="en-IN" sz="18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ankithaphilip@amaljyothi.ac.in</a:t>
            </a:r>
            <a:endParaRPr lang="en-IN" sz="1800" b="1" i="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31D2DDB9-CCE7-EC24-C1BB-A5AA67F45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027" y="6375204"/>
            <a:ext cx="4114800" cy="365125"/>
          </a:xfrm>
        </p:spPr>
        <p:txBody>
          <a:bodyPr/>
          <a:lstStyle/>
          <a:p>
            <a:r>
              <a:rPr lang="en-US" dirty="0"/>
              <a:t>AmalJyothi College of Engineering Kanjirappally</a:t>
            </a:r>
            <a:endParaRPr lang="en-IN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C47CF68-A654-FB5C-59B3-D1159D45DBC9}"/>
              </a:ext>
            </a:extLst>
          </p:cNvPr>
          <p:cNvSpPr txBox="1">
            <a:spLocks/>
          </p:cNvSpPr>
          <p:nvPr/>
        </p:nvSpPr>
        <p:spPr>
          <a:xfrm>
            <a:off x="7901233" y="4601278"/>
            <a:ext cx="3838280" cy="1648693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100"/>
              </a:spcBef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Muhamed Ashiq</a:t>
            </a:r>
          </a:p>
          <a:p>
            <a:pPr algn="l">
              <a:spcBef>
                <a:spcPts val="100"/>
              </a:spcBef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Applications</a:t>
            </a:r>
          </a:p>
          <a:p>
            <a:pPr algn="l">
              <a:spcBef>
                <a:spcPts val="100"/>
              </a:spcBef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Amal Jyothi College Of Engineering</a:t>
            </a:r>
          </a:p>
          <a:p>
            <a:pPr algn="l">
              <a:spcBef>
                <a:spcPts val="100"/>
              </a:spcBef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Kanjirapally, India</a:t>
            </a:r>
          </a:p>
          <a:p>
            <a:pPr algn="l">
              <a:spcBef>
                <a:spcPts val="100"/>
              </a:spcBef>
            </a:pPr>
            <a:r>
              <a:rPr lang="en-IN" sz="1700" b="1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Mohammed.ashiqpe@gmail.com</a:t>
            </a:r>
            <a:endParaRPr lang="en-IN" sz="1700" b="1" dirty="0">
              <a:solidFill>
                <a:srgbClr val="000000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100"/>
              </a:spcBef>
            </a:pPr>
            <a:endParaRPr lang="en-IN" sz="1700" b="1" dirty="0">
              <a:solidFill>
                <a:srgbClr val="000000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20935F-2003-5F8C-7C28-9C7386DCDB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240" y="6351868"/>
            <a:ext cx="501649" cy="50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706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85DF0D7-D278-D5AB-3E99-91B60C10E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403"/>
            <a:ext cx="10285430" cy="898836"/>
          </a:xfrm>
        </p:spPr>
        <p:txBody>
          <a:bodyPr>
            <a:normAutofit/>
          </a:bodyPr>
          <a:lstStyle/>
          <a:p>
            <a:r>
              <a:rPr lang="en-IN" sz="4800" b="1" dirty="0">
                <a:latin typeface="Arial Black" panose="020B0A04020102020204" pitchFamily="34" charset="0"/>
              </a:rPr>
              <a:t>6. Results and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0DDAD-4487-BAE8-3226-F359A4E39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0238"/>
            <a:ext cx="10515600" cy="5143745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Employed data generators with multi-threading</a:t>
            </a:r>
            <a:r>
              <a:rPr lang="en-US" dirty="0"/>
              <a:t> for efficient processing of training and validation data.</a:t>
            </a:r>
          </a:p>
          <a:p>
            <a:r>
              <a:rPr lang="en-US" b="1" dirty="0">
                <a:solidFill>
                  <a:srgbClr val="FF0000"/>
                </a:solidFill>
              </a:rPr>
              <a:t>Orchestrated training using the fit function</a:t>
            </a:r>
            <a:r>
              <a:rPr lang="en-US" dirty="0"/>
              <a:t>, adjusting model parameters to minimize loss and extract data patterns.</a:t>
            </a:r>
          </a:p>
          <a:p>
            <a:r>
              <a:rPr lang="en-US" b="1" dirty="0">
                <a:solidFill>
                  <a:srgbClr val="FF0000"/>
                </a:solidFill>
              </a:rPr>
              <a:t>Balanced the number of epochs</a:t>
            </a:r>
            <a:r>
              <a:rPr lang="en-US" dirty="0"/>
              <a:t> to optimize computational time and resource utilization.</a:t>
            </a:r>
          </a:p>
          <a:p>
            <a:r>
              <a:rPr lang="en-US" dirty="0"/>
              <a:t>Gradually </a:t>
            </a:r>
            <a:r>
              <a:rPr lang="en-US" b="1" dirty="0">
                <a:solidFill>
                  <a:srgbClr val="FF0000"/>
                </a:solidFill>
              </a:rPr>
              <a:t>improved model accuracy through iterative training</a:t>
            </a:r>
            <a:r>
              <a:rPr lang="en-US" dirty="0"/>
              <a:t>, adjusting parameters based on training data.</a:t>
            </a:r>
          </a:p>
          <a:p>
            <a:r>
              <a:rPr lang="en-US" b="1" dirty="0">
                <a:solidFill>
                  <a:srgbClr val="FF0000"/>
                </a:solidFill>
              </a:rPr>
              <a:t>Monitored generalization capability with validation data</a:t>
            </a:r>
            <a:r>
              <a:rPr lang="en-US" dirty="0"/>
              <a:t> to prevent overfitting and ensure robust performance.</a:t>
            </a:r>
          </a:p>
          <a:p>
            <a:r>
              <a:rPr lang="en-US" dirty="0"/>
              <a:t>Aimed for optimal performance and effectiveness in real-world applications through strategic parameter tuning and resource management.</a:t>
            </a:r>
            <a:endParaRPr lang="en-IN" dirty="0"/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FBB61787-54B2-CE92-714D-5E3AA8C9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AmalJyothi College of Engineering Kanjirappally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1E0F6F-83A7-A141-17AE-B6E511BDCE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813" y="6333014"/>
            <a:ext cx="501649" cy="50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599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FC699-14AB-5947-CBFF-7C9A7A8EF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Arial Black" panose="020B0A04020102020204" pitchFamily="34" charset="0"/>
              </a:rPr>
              <a:t>7. </a:t>
            </a:r>
            <a:r>
              <a:rPr lang="en-IN" sz="4800" b="1" dirty="0">
                <a:latin typeface="Arial Black" panose="020B0A04020102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2B49E-655D-95EE-8C0B-D614755F0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CNNs have significantly advanced e-commerce and image processing by accurately categorizing electronic products based on visual features.</a:t>
            </a:r>
          </a:p>
          <a:p>
            <a:r>
              <a:rPr lang="en-US" dirty="0"/>
              <a:t>Utilizing data generators with multi-threading and optimizing model parameters have enhanced training efficiency and effectiveness.</a:t>
            </a:r>
          </a:p>
          <a:p>
            <a:r>
              <a:rPr lang="en-US" dirty="0"/>
              <a:t>Further refinements in CNN-based classification promise more personalized and efficient shopping experiences.</a:t>
            </a:r>
          </a:p>
          <a:p>
            <a:r>
              <a:rPr lang="en-US" dirty="0"/>
              <a:t>CNNs unlock new opportunities for innovation in product classification and recommendation systems.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8DA176-2746-24F2-7568-AC6FC3234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AmalJyothi College of Engineering Kanjirappally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6A4348-7C0C-8BF2-3048-09AC4758B8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813" y="6333014"/>
            <a:ext cx="501649" cy="50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325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EE2E5-A8E6-0A0A-1B43-8855CAE8F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487" y="365125"/>
            <a:ext cx="10901313" cy="850933"/>
          </a:xfrm>
        </p:spPr>
        <p:txBody>
          <a:bodyPr/>
          <a:lstStyle/>
          <a:p>
            <a:r>
              <a:rPr lang="en-US" sz="4800" b="1" dirty="0">
                <a:latin typeface="Arial Black" panose="020B0A04020102020204" pitchFamily="34" charset="0"/>
              </a:rPr>
              <a:t>8. </a:t>
            </a:r>
            <a:r>
              <a:rPr lang="en-IN" sz="4800" b="1" dirty="0">
                <a:latin typeface="Arial Black" panose="020B0A04020102020204" pitchFamily="34" charset="0"/>
              </a:rPr>
              <a:t>References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9FFB0-CC5E-DC77-83DB-83E7031E3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87" y="1533394"/>
            <a:ext cx="11406433" cy="4351338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Y. Zhang and X. Zheng, "</a:t>
            </a:r>
            <a:r>
              <a:rPr lang="en-IN" b="1" dirty="0"/>
              <a:t>Development of Image Processing Based on Deep Learning Algorithm</a:t>
            </a:r>
            <a:r>
              <a:rPr lang="en-IN" dirty="0"/>
              <a:t>," 2022 IEEE Asia-Pacific Conference on Image Processing, Electronics and Computers (IPEC), Dalian, China, 2022, pp. 1226-1228, </a:t>
            </a:r>
            <a:r>
              <a:rPr lang="en-IN" dirty="0" err="1"/>
              <a:t>doi</a:t>
            </a:r>
            <a:r>
              <a:rPr lang="en-IN" dirty="0"/>
              <a:t>: 10.1109/IPEC54454.2022.9777479.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H. B. Prajapati and S. K. Vij, "</a:t>
            </a:r>
            <a:r>
              <a:rPr lang="en-US" b="1" dirty="0"/>
              <a:t>Analytical study of parallel and distributed image processing</a:t>
            </a:r>
            <a:r>
              <a:rPr lang="en-US" dirty="0"/>
              <a:t>," 2011 International Conference on Image Information Processing, Shimla, India, 2011, pp. 1-6, </a:t>
            </a:r>
            <a:r>
              <a:rPr lang="en-US" dirty="0" err="1"/>
              <a:t>doi</a:t>
            </a:r>
            <a:r>
              <a:rPr lang="en-US" dirty="0"/>
              <a:t>: 10.1109/ICIIP.2011.6108870.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J. Dai, T. Wang and S. Wang, "</a:t>
            </a:r>
            <a:r>
              <a:rPr lang="en-IN" b="1" dirty="0"/>
              <a:t>A Deep Forest Method for Classifying E-Commerce Products by Using Title Information</a:t>
            </a:r>
            <a:r>
              <a:rPr lang="en-IN" dirty="0"/>
              <a:t>," 2020 International Conference on Computing, Networking and Communications (ICNC), Big Island, HI, USA, 2020, pp. 1-5, </a:t>
            </a:r>
            <a:r>
              <a:rPr lang="en-IN" dirty="0" err="1"/>
              <a:t>doi</a:t>
            </a:r>
            <a:r>
              <a:rPr lang="en-IN" dirty="0"/>
              <a:t>: 10.1109/ICNC47757.2020.9049751.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H. Yanagisawa, T. Yamashita and H. Watanabe, "</a:t>
            </a:r>
            <a:r>
              <a:rPr lang="en-IN" b="1" dirty="0"/>
              <a:t>A study on object detection method from manga images using CNN</a:t>
            </a:r>
            <a:r>
              <a:rPr lang="en-IN" dirty="0"/>
              <a:t>," 2018 International Workshop on Advanced Image Technology (IWAIT), Chiang Mai, Thailand, 2018, pp. 1-4, </a:t>
            </a:r>
            <a:r>
              <a:rPr lang="en-IN" dirty="0" err="1"/>
              <a:t>doi</a:t>
            </a:r>
            <a:r>
              <a:rPr lang="en-IN" dirty="0"/>
              <a:t>: 10.1109/IWAIT.2018.8369633.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Q. Shen, "</a:t>
            </a:r>
            <a:r>
              <a:rPr lang="en-IN" b="1" dirty="0"/>
              <a:t>Blur Retail Product Images for Fine-grained Image Classification Combining Text Area Features</a:t>
            </a:r>
            <a:r>
              <a:rPr lang="en-IN" dirty="0"/>
              <a:t>," 2023 IEEE International Conference on Sensors, Electronics and Computer Engineering (ICSECE), Jinzhou, China, 2023, pp. 595-599, </a:t>
            </a:r>
            <a:r>
              <a:rPr lang="en-IN" dirty="0" err="1"/>
              <a:t>doi</a:t>
            </a:r>
            <a:r>
              <a:rPr lang="en-IN" dirty="0"/>
              <a:t>: 10.1109/ICSECE58870.2023.10263533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A531A-89FB-5267-8BF6-9645F0EDF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AmalJyothi College of Engineering Kanjirappally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0397A6-EB01-86CD-2AB3-B86096B2C6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813" y="6333014"/>
            <a:ext cx="501649" cy="50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647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A1FBA-F165-BEEB-B7C3-2FA366E0B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latin typeface="Arial Black" panose="020B0A04020102020204" pitchFamily="34" charset="0"/>
              </a:rPr>
              <a:t>Thank You</a:t>
            </a:r>
            <a:endParaRPr lang="en-IN" sz="4800" b="1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A8573B1C-AB10-8C3D-170E-69B9B77C5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AmalJyothi College of Engineering Kanjirappally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528910-3E75-5809-BCD2-379E5E6CAC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813" y="6333014"/>
            <a:ext cx="501649" cy="50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96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84223-AA56-A9D4-F356-BE5409914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b="1" dirty="0">
                <a:latin typeface="Arial Black" panose="020B0A04020102020204" pitchFamily="34" charset="0"/>
              </a:rPr>
              <a:t>CONTENTS</a:t>
            </a:r>
            <a:endParaRPr lang="en-IN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0AE5E-F1EC-6FCB-F0B4-D3B45CE66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b="1" dirty="0"/>
              <a:t>Abstract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/>
              <a:t>Literature Survey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/>
              <a:t>Methodology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/>
              <a:t>Results and Discussion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/>
              <a:t>Conclusion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/>
              <a:t>References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3FA3D5-B99B-83EB-D12D-5FFF094E8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28069"/>
            <a:ext cx="4114800" cy="365125"/>
          </a:xfrm>
        </p:spPr>
        <p:txBody>
          <a:bodyPr/>
          <a:lstStyle/>
          <a:p>
            <a:r>
              <a:rPr lang="en-US" dirty="0"/>
              <a:t>AmalJyothi College of Engineering Kanjirappally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A26664-7978-BEA5-A514-3D70BCF3F1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813" y="6304733"/>
            <a:ext cx="501649" cy="50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13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6C643-2BB2-2A85-F1D3-684937203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>
                <a:latin typeface="Arial Black" panose="020B0A04020102020204" pitchFamily="34" charset="0"/>
              </a:rPr>
              <a:t>1. 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4A981-D105-03DF-73A5-9B8180ADB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Mainly Helps out users to identify the product category, rating and price of the product from the visual attributes (Images).</a:t>
            </a:r>
          </a:p>
          <a:p>
            <a:r>
              <a:rPr lang="en-US" dirty="0"/>
              <a:t>It outlines the research's goal, detailing the intention to explore the application of Convolutional Neural Networks (CNNs) for the classification of electronic products based on their visual attributes.</a:t>
            </a:r>
          </a:p>
          <a:p>
            <a:r>
              <a:rPr lang="en-US" dirty="0"/>
              <a:t>It briefly explains the implementation approach, highlighting the utilization of CNN models to achieve accurate identification of electronic products from uploaded images.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F5F155-093D-BE91-1046-DD1F766C4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09215"/>
            <a:ext cx="4114800" cy="365125"/>
          </a:xfrm>
        </p:spPr>
        <p:txBody>
          <a:bodyPr/>
          <a:lstStyle/>
          <a:p>
            <a:r>
              <a:rPr lang="en-US" dirty="0"/>
              <a:t>AmalJyothi College of Engineering Kanjirappally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7077B3-013C-C11B-2CC9-C4FEC35ABC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813" y="6285879"/>
            <a:ext cx="501649" cy="50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808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2A9BF-5927-FEDA-574E-DCD97375B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rial Black" panose="020B0A04020102020204" pitchFamily="34" charset="0"/>
              </a:rPr>
              <a:t>2. </a:t>
            </a:r>
            <a:r>
              <a:rPr lang="en-IN" sz="4800" b="1" dirty="0">
                <a:latin typeface="Arial Black" panose="020B0A04020102020204" pitchFamily="34" charset="0"/>
              </a:rPr>
              <a:t>Literature</a:t>
            </a:r>
            <a:r>
              <a:rPr lang="en-IN" b="1" dirty="0">
                <a:latin typeface="Arial Black" panose="020B0A04020102020204" pitchFamily="34" charset="0"/>
              </a:rPr>
              <a:t>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7C44F-C604-D8F0-B21D-CBE046746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[1] This paper discusses how deep learning algorithms are improving image processing technology as computers and information technology rapidly advance. </a:t>
            </a:r>
            <a:r>
              <a:rPr lang="en-US" dirty="0">
                <a:solidFill>
                  <a:srgbClr val="FF0000"/>
                </a:solidFill>
              </a:rPr>
              <a:t>It explores methods like particle swarm algorithms and image matching to make image processing more efficient and accurate</a:t>
            </a:r>
            <a:r>
              <a:rPr lang="en-US" dirty="0"/>
              <a:t>, helping with tasks like recognizing patterns and removing unnecessary details.</a:t>
            </a:r>
          </a:p>
          <a:p>
            <a:r>
              <a:rPr lang="en-US" dirty="0"/>
              <a:t>[2] This paper addresses the confusion beginners face when trying to understand parallel and distributed image processing. It offers a simple </a:t>
            </a:r>
            <a:r>
              <a:rPr lang="en-US" dirty="0">
                <a:solidFill>
                  <a:srgbClr val="FF0000"/>
                </a:solidFill>
              </a:rPr>
              <a:t>overview of the mechanisms, tools, and applications in this field, aiming to make it easier for newcomers to grasp the concepts.</a:t>
            </a:r>
          </a:p>
          <a:p>
            <a:r>
              <a:rPr lang="en-US" dirty="0"/>
              <a:t>[3] Here, the focus is on classifying products on e-commerce platforms. </a:t>
            </a:r>
            <a:r>
              <a:rPr lang="en-US" dirty="0">
                <a:solidFill>
                  <a:srgbClr val="FF0000"/>
                </a:solidFill>
              </a:rPr>
              <a:t>The paper introduces </a:t>
            </a:r>
            <a:r>
              <a:rPr lang="en-US" dirty="0" err="1">
                <a:solidFill>
                  <a:srgbClr val="FF0000"/>
                </a:solidFill>
              </a:rPr>
              <a:t>gcForest</a:t>
            </a:r>
            <a:r>
              <a:rPr lang="en-US" dirty="0">
                <a:solidFill>
                  <a:srgbClr val="FF0000"/>
                </a:solidFill>
              </a:rPr>
              <a:t>, a new method that combines decision trees and scanning techniques to classify products accurately.</a:t>
            </a:r>
            <a:r>
              <a:rPr lang="en-US" dirty="0"/>
              <a:t> It achieves impressive results, outperforming other methods like SVM and CNN, especially in scenarios with many categories and limited data.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EAFDF9-C16B-1795-A6BE-F7CF9A3F2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99788"/>
            <a:ext cx="4114800" cy="365125"/>
          </a:xfrm>
        </p:spPr>
        <p:txBody>
          <a:bodyPr/>
          <a:lstStyle/>
          <a:p>
            <a:r>
              <a:rPr lang="en-US" dirty="0"/>
              <a:t>AmalJyothi College of Engineering Kanjirappally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0AD8D3-5C00-62C8-DB58-8407ABFCAD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813" y="6276452"/>
            <a:ext cx="501649" cy="50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353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1DA0C-FA30-E806-BCF1-96CB9B874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0194"/>
            <a:ext cx="10515600" cy="5686769"/>
          </a:xfrm>
        </p:spPr>
        <p:txBody>
          <a:bodyPr/>
          <a:lstStyle/>
          <a:p>
            <a:r>
              <a:rPr lang="en-US" dirty="0"/>
              <a:t>[4] This paper looks into how well different techniques can detect objects in manga images. </a:t>
            </a:r>
            <a:r>
              <a:rPr lang="en-US" dirty="0">
                <a:solidFill>
                  <a:srgbClr val="FF0000"/>
                </a:solidFill>
              </a:rPr>
              <a:t>It compares methods like R-CNN and SSD, finding that some are better at detecting certain objects like character faces or text</a:t>
            </a:r>
            <a:r>
              <a:rPr lang="en-US" dirty="0"/>
              <a:t>.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The study helps understand which techniques work best for manga images, which have unique visual features.</a:t>
            </a:r>
          </a:p>
          <a:p>
            <a:r>
              <a:rPr lang="en-US" dirty="0"/>
              <a:t>[5] Finally, this paper tackles the challenge of classifying retail products that have subtle differences and lack clear distinguishing features. </a:t>
            </a:r>
            <a:r>
              <a:rPr lang="en-US" dirty="0">
                <a:solidFill>
                  <a:srgbClr val="FF0000"/>
                </a:solidFill>
              </a:rPr>
              <a:t>It proposes a method that combines text and image features to improve classification accuracy, showing promising results in handling blurry product images.</a:t>
            </a: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5A7A2AF0-0E30-5861-99FC-09DC4CAF2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99788"/>
            <a:ext cx="4114800" cy="365125"/>
          </a:xfrm>
        </p:spPr>
        <p:txBody>
          <a:bodyPr/>
          <a:lstStyle/>
          <a:p>
            <a:r>
              <a:rPr lang="en-US" dirty="0"/>
              <a:t>AmalJyothi College of Engineering Kanjirappally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AAA769-B96F-5D1C-C552-8925C0FC0D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813" y="6276452"/>
            <a:ext cx="501649" cy="50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165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38721-57DD-CF66-1093-EFB65201B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>
                <a:latin typeface="Arial Black" panose="020B0A04020102020204" pitchFamily="34" charset="0"/>
              </a:rPr>
              <a:t>3.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B1CC5-AD1F-AFC8-334B-269532F45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Integration of AI in e-commerce</a:t>
            </a:r>
            <a:r>
              <a:rPr lang="en-US" dirty="0"/>
              <a:t>: Today's digital landscape sees AI seamlessly integrated into e-commerce, transforming product classification and recommendation systems.</a:t>
            </a:r>
          </a:p>
          <a:p>
            <a:r>
              <a:rPr lang="en-US" b="1" dirty="0"/>
              <a:t>CNNs for electronic product classification</a:t>
            </a:r>
            <a:r>
              <a:rPr lang="en-US" dirty="0"/>
              <a:t>: This seminar paper focuses on harnessing the power of convolutional neural networks (CNNs) to streamline the sorting of electronic products based on visual attributes, enhancing the online shopping experience.</a:t>
            </a:r>
          </a:p>
          <a:p>
            <a:r>
              <a:rPr lang="en-US" dirty="0"/>
              <a:t>Personalized recommendations: AI-driven recommendation systems offer tailored product suggestions, aligning with individual preferences and optimizing the shopping journey for consumers, ultimately driving satisfaction and business growth in the digital marketplace.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40E2A7-C53B-8D3B-A901-92E85B5D0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99788"/>
            <a:ext cx="4114800" cy="365125"/>
          </a:xfrm>
        </p:spPr>
        <p:txBody>
          <a:bodyPr/>
          <a:lstStyle/>
          <a:p>
            <a:r>
              <a:rPr lang="en-US" dirty="0"/>
              <a:t>AmalJyothi College of Engineering Kanjirappally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659AD4-4D38-97AB-15A8-DA71AE8434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813" y="6276452"/>
            <a:ext cx="501649" cy="50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168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20DD2-DC26-4AC9-5923-F03D25770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>
                <a:latin typeface="Arial Black" panose="020B0A04020102020204" pitchFamily="34" charset="0"/>
              </a:rPr>
              <a:t>4.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987DF-52FA-F025-B6F0-6B419651C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Data Collection</a:t>
            </a:r>
            <a:r>
              <a:rPr lang="en-US" dirty="0"/>
              <a:t>: Gather a diverse dataset of electronic product images from various sources, ensuring representation across different categories and visual attributes.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Preprocessing</a:t>
            </a:r>
            <a:r>
              <a:rPr lang="en-US" dirty="0"/>
              <a:t>: Preprocess the collected images to standardize their format, resolution, and orientation. Additionally, apply techniques such as resizing, cropping, and normalization to enhance the quality and consistency of the dataset.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Model Training</a:t>
            </a:r>
            <a:r>
              <a:rPr lang="en-US" dirty="0"/>
              <a:t>: Utilize a pre-trained CNN model, such as VGGNet or ResNet, as the backbone for feature extraction. Fine-tune the model on the electronic product dataset using transfer learning techniques to adapt it to the specific classification task.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Evaluation</a:t>
            </a:r>
            <a:r>
              <a:rPr lang="en-US" dirty="0"/>
              <a:t>: Assess the performance of the trained model using appropriate evaluation metrics such as accuracy, precision, recall, and F1-score. Conduct validation tests on a separate dataset to ensure the generalization capability of the model.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B40EB8-6A96-644F-E64F-DF1816335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18642"/>
            <a:ext cx="4114800" cy="365125"/>
          </a:xfrm>
        </p:spPr>
        <p:txBody>
          <a:bodyPr/>
          <a:lstStyle/>
          <a:p>
            <a:r>
              <a:rPr lang="en-US" dirty="0"/>
              <a:t>AmalJyothi College of Engineering Kanjirappally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976654-3851-54E4-914A-DD4649D658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813" y="6295306"/>
            <a:ext cx="501649" cy="50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376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96616-B8C6-A375-08C1-77BECB8F5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5608"/>
            <a:ext cx="10515600" cy="5611355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Recommendation System Development</a:t>
            </a:r>
            <a:r>
              <a:rPr lang="en-US" dirty="0"/>
              <a:t>: Implement an AI-driven recommendation system that analyzes user behavior and preferences to generate personalized product recommendations. Utilize techniques such as collaborative filtering or content-based filtering to enhance recommendation accuracy.</a:t>
            </a:r>
          </a:p>
          <a:p>
            <a:r>
              <a:rPr lang="en-US" b="1" dirty="0"/>
              <a:t>Integration</a:t>
            </a:r>
            <a:r>
              <a:rPr lang="en-US" dirty="0"/>
              <a:t>: Integrate the trained classification model and recommendation system into the e-commerce platform, ensuring seamless interaction with users and compatibility with existing features.</a:t>
            </a:r>
          </a:p>
          <a:p>
            <a:r>
              <a:rPr lang="en-US" b="1" dirty="0"/>
              <a:t>Testing and Optimization</a:t>
            </a:r>
            <a:r>
              <a:rPr lang="en-US" dirty="0"/>
              <a:t>: Conduct extensive testing to validate the functionality and performance of the integrated system. Iterate on the design and implementation to optimize efficiency, accuracy, and user experience.</a:t>
            </a:r>
          </a:p>
          <a:p>
            <a:r>
              <a:rPr lang="en-US" b="1" dirty="0"/>
              <a:t>Deployment</a:t>
            </a:r>
            <a:r>
              <a:rPr lang="en-US" dirty="0"/>
              <a:t>: Deploy the finalized system on the e-commerce platform, monitoring its performance in real-world scenarios. Continuously collect feedback and data to refine the system and adapt to evolving user needs and preferences.</a:t>
            </a:r>
            <a:endParaRPr lang="en-IN" dirty="0"/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5571C9B5-9576-7F96-B086-4857D7367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28069"/>
            <a:ext cx="4114800" cy="365125"/>
          </a:xfrm>
        </p:spPr>
        <p:txBody>
          <a:bodyPr/>
          <a:lstStyle/>
          <a:p>
            <a:r>
              <a:rPr lang="en-US" dirty="0"/>
              <a:t>AmalJyothi College of Engineering Kanjirappally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8A15A5-6100-9F8A-4929-F9128A34BC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813" y="6304733"/>
            <a:ext cx="501649" cy="50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382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48298-E7E4-DEB2-6846-5FD31E73D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844" y="150829"/>
            <a:ext cx="10241042" cy="898836"/>
          </a:xfrm>
        </p:spPr>
        <p:txBody>
          <a:bodyPr>
            <a:normAutofit/>
          </a:bodyPr>
          <a:lstStyle/>
          <a:p>
            <a:r>
              <a:rPr lang="en-IN" sz="4800" b="1" dirty="0">
                <a:latin typeface="Arial Black" panose="020B0A04020102020204" pitchFamily="34" charset="0"/>
              </a:rPr>
              <a:t>5. Results and Discussion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0CF2C743-9E13-27C9-CCBB-6937F7C81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AmalJyothi College of Engineering Kanjirappally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33888A-C780-E662-487E-96F327B4E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059" y="1436164"/>
            <a:ext cx="3908981" cy="22190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2AA859-DCA7-0B86-1740-3C5DF44E98C2}"/>
              </a:ext>
            </a:extLst>
          </p:cNvPr>
          <p:cNvSpPr txBox="1"/>
          <p:nvPr/>
        </p:nvSpPr>
        <p:spPr>
          <a:xfrm>
            <a:off x="1159501" y="1049665"/>
            <a:ext cx="3996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1. Select the Image to Predict</a:t>
            </a:r>
            <a:endParaRPr lang="en-IN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31593AB-7EB8-1DE6-7498-796180F89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722" y="1400801"/>
            <a:ext cx="3996965" cy="223729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43559E8-2B71-9F49-64FE-2A3344726D2B}"/>
              </a:ext>
            </a:extLst>
          </p:cNvPr>
          <p:cNvSpPr txBox="1"/>
          <p:nvPr/>
        </p:nvSpPr>
        <p:spPr>
          <a:xfrm>
            <a:off x="6840721" y="1031469"/>
            <a:ext cx="3996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2. Image Selected</a:t>
            </a:r>
            <a:endParaRPr lang="en-IN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F3F4DA6-DE64-AF77-5DF8-F9F03DB352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059" y="4026939"/>
            <a:ext cx="9599627" cy="223729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2AADC9F-3DAE-6C2E-4076-C418478900A7}"/>
              </a:ext>
            </a:extLst>
          </p:cNvPr>
          <p:cNvSpPr txBox="1"/>
          <p:nvPr/>
        </p:nvSpPr>
        <p:spPr>
          <a:xfrm>
            <a:off x="1238059" y="3647518"/>
            <a:ext cx="3996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3. After Detection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5CADB3-7166-0750-348D-EF4D58A6A4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813" y="6333014"/>
            <a:ext cx="501649" cy="50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923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1078</TotalTime>
  <Words>1297</Words>
  <Application>Microsoft Office PowerPoint</Application>
  <PresentationFormat>Widescreen</PresentationFormat>
  <Paragraphs>79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Times New Roman</vt:lpstr>
      <vt:lpstr>Office Theme</vt:lpstr>
      <vt:lpstr>Image Processing for Product Classification</vt:lpstr>
      <vt:lpstr>CONTENTS</vt:lpstr>
      <vt:lpstr>1. Abstract</vt:lpstr>
      <vt:lpstr>2. Literature Survey</vt:lpstr>
      <vt:lpstr>PowerPoint Presentation</vt:lpstr>
      <vt:lpstr>3. Introduction</vt:lpstr>
      <vt:lpstr>4. Methodology</vt:lpstr>
      <vt:lpstr>PowerPoint Presentation</vt:lpstr>
      <vt:lpstr>5. Results and Discussion</vt:lpstr>
      <vt:lpstr>6. Results and Discussion</vt:lpstr>
      <vt:lpstr>7. Conclusion</vt:lpstr>
      <vt:lpstr>8. References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Processing for Product Classification</dc:title>
  <dc:creator>Muhamed Ashiq</dc:creator>
  <cp:lastModifiedBy>Muhamed Ashiq</cp:lastModifiedBy>
  <cp:revision>5</cp:revision>
  <dcterms:created xsi:type="dcterms:W3CDTF">2024-04-12T15:18:12Z</dcterms:created>
  <dcterms:modified xsi:type="dcterms:W3CDTF">2024-04-16T16:50:28Z</dcterms:modified>
</cp:coreProperties>
</file>