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Spectral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pectral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Medium-italic.fntdata"/><Relationship Id="rId25" Type="http://schemas.openxmlformats.org/officeDocument/2006/relationships/font" Target="fonts/SpectralMedium-bold.fntdata"/><Relationship Id="rId27" Type="http://schemas.openxmlformats.org/officeDocument/2006/relationships/font" Target="fonts/Spectral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4fd8b3b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4fd8b3b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4fd8b3b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24fd8b3b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4fd8b3b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4fd8b3b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4fd8b3b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4fd8b3b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24fd8b3b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24fd8b3b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4fd8b3b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4fd8b3b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4fd8b3b7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4fd8b3b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fd8b3b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fd8b3b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4fd8b3b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4fd8b3b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4fd8b3b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4fd8b3b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4fd8b3b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4fd8b3b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4fd8b3b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4fd8b3b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4fd8b3b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4fd8b3b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801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50" y="0"/>
            <a:ext cx="9186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76150" y="2664700"/>
            <a:ext cx="568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GLOBAL TERRORISM ANALYSIS</a:t>
            </a:r>
            <a:endParaRPr sz="2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72000" y="2225400"/>
            <a:ext cx="91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D966"/>
                </a:solidFill>
              </a:rPr>
              <a:t>ON</a:t>
            </a:r>
            <a:endParaRPr b="1" sz="3300">
              <a:solidFill>
                <a:srgbClr val="FFD9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316350" y="594900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80025" y="359425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50" y="0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47025" y="4511400"/>
            <a:ext cx="335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BY : MOHD ASJAD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850" y="5949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584050" y="594900"/>
            <a:ext cx="2806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 Better</a:t>
            </a:r>
            <a:endParaRPr sz="4700">
              <a:solidFill>
                <a:schemeClr val="accent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0"/>
            <a:ext cx="9144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FF0000"/>
                </a:solidFill>
              </a:rPr>
              <a:t>TOTAL NO OF TERRORIST ATTACK IN EACH COUNTRY AND REGIONS</a:t>
            </a:r>
            <a:endParaRPr b="1" sz="1920">
              <a:solidFill>
                <a:srgbClr val="FF00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00"/>
            <a:ext cx="9144001" cy="467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FF0000"/>
                </a:solidFill>
              </a:rPr>
              <a:t>                 </a:t>
            </a:r>
            <a:r>
              <a:rPr b="1" lang="en" sz="3020">
                <a:solidFill>
                  <a:srgbClr val="FF0000"/>
                </a:solidFill>
              </a:rPr>
              <a:t>TOTAL NO OF ATTACKS</a:t>
            </a:r>
            <a:endParaRPr b="1" sz="3020">
              <a:solidFill>
                <a:srgbClr val="FF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4003" cy="46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2022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0" y="-86750"/>
            <a:ext cx="91440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FF0000"/>
                </a:solidFill>
              </a:rPr>
              <a:t>MOST ACTIVE TERRORIST ORGANIZATIONS</a:t>
            </a:r>
            <a:endParaRPr b="1" sz="2920">
              <a:solidFill>
                <a:srgbClr val="FF0000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050"/>
            <a:ext cx="9144000" cy="4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0000"/>
                </a:solidFill>
              </a:rPr>
              <a:t>   </a:t>
            </a:r>
            <a:r>
              <a:rPr b="1" lang="en" sz="2720">
                <a:solidFill>
                  <a:srgbClr val="FF0000"/>
                </a:solidFill>
              </a:rPr>
              <a:t>TREND OF TERROR BEFORE &amp; AFTER THE WAR</a:t>
            </a:r>
            <a:endParaRPr b="1" sz="2720">
              <a:solidFill>
                <a:srgbClr val="FF0000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4001" cy="4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2022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 u="sng">
                <a:solidFill>
                  <a:srgbClr val="FF0000"/>
                </a:solidFill>
              </a:rPr>
              <a:t>CONCLUSION</a:t>
            </a:r>
            <a:endParaRPr b="1" i="1" sz="31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Attacks has increased but rate of people killed are much higher than rate of attack happened.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Iraq has the most attacks.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The Middle East and North Africa Regions are most targeted Regions.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Maximum number of attacks are through Bombing/Explosions.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5) The maximum number of attacks are in civilians areas OR in their Properties.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6) Taliban and ISIL are most active organisations.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670">
                <a:solidFill>
                  <a:srgbClr val="FF0000"/>
                </a:solidFill>
              </a:rPr>
              <a:t>     </a:t>
            </a:r>
            <a:r>
              <a:rPr b="1" i="1" lang="en" sz="2670" u="sng">
                <a:solidFill>
                  <a:srgbClr val="FF0000"/>
                </a:solidFill>
              </a:rPr>
              <a:t>CONTENT</a:t>
            </a:r>
            <a:endParaRPr b="1" i="1" sz="267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1)  GLOBAL TERRORISM</a:t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       </a:t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           </a:t>
            </a:r>
            <a:r>
              <a:rPr b="1" lang="en" sz="1370">
                <a:solidFill>
                  <a:srgbClr val="0000FF"/>
                </a:solidFill>
              </a:rPr>
              <a:t>a) Exploratory Data Analysis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b) Correlation Analysis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c) Terrorist Activities by Region in each Year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d) Number of Terrorist Activities each Year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e) Number of Casualties Vs Deaths in each Country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f ) Method of Attack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g) Type of Target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h) Total no. of Terrorist Attack in each Country and Regions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 i) Total no. of Attacks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 j) Most Active Terrorist Organizations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k) Trend of Terror before and after the War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0">
                <a:solidFill>
                  <a:srgbClr val="FF0000"/>
                </a:solidFill>
              </a:rPr>
              <a:t>      CONCLUSION</a:t>
            </a:r>
            <a:endParaRPr b="1" sz="2770">
              <a:solidFill>
                <a:srgbClr val="FF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622300" y="334625"/>
            <a:ext cx="4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50" y="0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0" y="0"/>
            <a:ext cx="91440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solidFill>
                  <a:srgbClr val="FF0000"/>
                </a:solidFill>
                <a:highlight>
                  <a:schemeClr val="lt1"/>
                </a:highlight>
              </a:rPr>
              <a:t>EXPLORATORY DATA ANALYSIS</a:t>
            </a:r>
            <a:endParaRPr sz="418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-481500" y="2645365"/>
            <a:ext cx="85206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737"/>
            <a:ext cx="9144001" cy="457976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812125" y="235475"/>
            <a:ext cx="2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49" y="-1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914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>
                <a:solidFill>
                  <a:srgbClr val="FF0000"/>
                </a:solidFill>
              </a:rPr>
              <a:t>CORRELATION ANALYSIS</a:t>
            </a:r>
            <a:endParaRPr b="1" sz="4120">
              <a:solidFill>
                <a:srgbClr val="FF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075"/>
            <a:ext cx="9144000" cy="44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882575" y="235475"/>
            <a:ext cx="5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50" y="0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0"/>
            <a:ext cx="88323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TERRORIST ACTIVITIES BY REGION IN EACH YEAR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500"/>
            <a:ext cx="9143999" cy="46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0000"/>
                </a:solidFill>
              </a:rPr>
              <a:t>NUMBER OF TERRORIST ACTIVITIES EACH YEAR</a:t>
            </a:r>
            <a:endParaRPr b="1" sz="2720">
              <a:solidFill>
                <a:srgbClr val="FF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3999" cy="4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0"/>
            <a:ext cx="91440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398">
                <a:solidFill>
                  <a:srgbClr val="FF0000"/>
                </a:solidFill>
              </a:rPr>
              <a:t>NUMBER OF CASUALTIES V/S DEATHS EACH COUNTRY</a:t>
            </a:r>
            <a:endParaRPr b="1" sz="2398">
              <a:solidFill>
                <a:srgbClr val="FF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800"/>
            <a:ext cx="9143999" cy="47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91440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20">
                <a:solidFill>
                  <a:srgbClr val="FF0000"/>
                </a:solidFill>
              </a:rPr>
              <a:t>METHOD OF ATTACK</a:t>
            </a:r>
            <a:endParaRPr b="1" sz="3820">
              <a:solidFill>
                <a:srgbClr val="FF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300"/>
            <a:ext cx="9144000" cy="44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-12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solidFill>
                  <a:srgbClr val="FF0000"/>
                </a:solidFill>
              </a:rPr>
              <a:t>                         </a:t>
            </a:r>
            <a:r>
              <a:rPr b="1" lang="en" sz="3120">
                <a:solidFill>
                  <a:srgbClr val="FF0000"/>
                </a:solidFill>
              </a:rPr>
              <a:t>TYPE OF TARGET</a:t>
            </a:r>
            <a:endParaRPr b="1" sz="3120">
              <a:solidFill>
                <a:srgbClr val="FF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000"/>
            <a:ext cx="9144000" cy="4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3" y="106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