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77" r:id="rId2"/>
    <p:sldId id="330" r:id="rId3"/>
    <p:sldId id="258" r:id="rId4"/>
    <p:sldId id="278" r:id="rId5"/>
    <p:sldId id="259" r:id="rId6"/>
    <p:sldId id="260" r:id="rId7"/>
    <p:sldId id="284" r:id="rId8"/>
    <p:sldId id="286" r:id="rId9"/>
    <p:sldId id="279" r:id="rId10"/>
    <p:sldId id="280" r:id="rId11"/>
    <p:sldId id="288" r:id="rId12"/>
    <p:sldId id="289" r:id="rId13"/>
    <p:sldId id="290" r:id="rId14"/>
    <p:sldId id="281" r:id="rId15"/>
    <p:sldId id="282" r:id="rId16"/>
    <p:sldId id="337" r:id="rId17"/>
    <p:sldId id="339" r:id="rId18"/>
    <p:sldId id="338" r:id="rId19"/>
    <p:sldId id="340" r:id="rId20"/>
    <p:sldId id="341" r:id="rId21"/>
    <p:sldId id="342" r:id="rId22"/>
    <p:sldId id="33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p:cViewPr>
        <p:scale>
          <a:sx n="80" d="100"/>
          <a:sy n="80" d="100"/>
        </p:scale>
        <p:origin x="806"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11/1/2023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11/1/2023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11/1/2023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11/1/2023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5496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11/1/2023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11/1/2023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11/1/2023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11/1/2023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11/1/2023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4156-026C-2859-0A59-EA441450E189}"/>
              </a:ext>
            </a:extLst>
          </p:cNvPr>
          <p:cNvSpPr>
            <a:spLocks noGrp="1"/>
          </p:cNvSpPr>
          <p:nvPr>
            <p:ph type="ctrTitle"/>
          </p:nvPr>
        </p:nvSpPr>
        <p:spPr>
          <a:xfrm>
            <a:off x="1500394" y="3360680"/>
            <a:ext cx="6634156" cy="1788732"/>
          </a:xfrm>
        </p:spPr>
        <p:txBody>
          <a:bodyPr anchor="t">
            <a:noAutofit/>
          </a:bodyPr>
          <a:lstStyle/>
          <a:p>
            <a:pPr algn="ctr"/>
            <a:r>
              <a:rPr lang="en-US" sz="6000" b="1" i="0" dirty="0">
                <a:effectLst/>
                <a:latin typeface="Times New Roman" panose="02020603050405020304" pitchFamily="18" charset="0"/>
                <a:cs typeface="Times New Roman" panose="02020603050405020304" pitchFamily="18" charset="0"/>
              </a:rPr>
              <a:t>Creat</a:t>
            </a:r>
            <a:r>
              <a:rPr lang="en-US" sz="6000" b="1" dirty="0">
                <a:latin typeface="Times New Roman" panose="02020603050405020304" pitchFamily="18" charset="0"/>
                <a:cs typeface="Times New Roman" panose="02020603050405020304" pitchFamily="18" charset="0"/>
              </a:rPr>
              <a:t>e</a:t>
            </a:r>
            <a:r>
              <a:rPr lang="en-US" sz="6000" b="1" i="0" dirty="0">
                <a:effectLst/>
                <a:latin typeface="Times New Roman" panose="02020603050405020304" pitchFamily="18" charset="0"/>
                <a:cs typeface="Times New Roman" panose="02020603050405020304" pitchFamily="18" charset="0"/>
              </a:rPr>
              <a:t> a Chatbot in Python</a:t>
            </a:r>
            <a:br>
              <a:rPr lang="en-US" sz="6000" b="1" i="0" dirty="0">
                <a:effectLst/>
                <a:latin typeface="Söhne"/>
              </a:rPr>
            </a:br>
            <a:endParaRPr lang="en-US" sz="6000" dirty="0"/>
          </a:p>
        </p:txBody>
      </p:sp>
      <p:sp>
        <p:nvSpPr>
          <p:cNvPr id="3" name="Subtitle 2">
            <a:extLst>
              <a:ext uri="{FF2B5EF4-FFF2-40B4-BE49-F238E27FC236}">
                <a16:creationId xmlns:a16="http://schemas.microsoft.com/office/drawing/2014/main" id="{F1A19D89-4358-C149-81FE-D49D9DDB49AC}"/>
              </a:ext>
            </a:extLst>
          </p:cNvPr>
          <p:cNvSpPr>
            <a:spLocks noGrp="1"/>
          </p:cNvSpPr>
          <p:nvPr>
            <p:ph type="subTitle" idx="1"/>
          </p:nvPr>
        </p:nvSpPr>
        <p:spPr>
          <a:xfrm>
            <a:off x="6836492" y="5112535"/>
            <a:ext cx="2492829" cy="654288"/>
          </a:xfrm>
        </p:spPr>
        <p:txBody>
          <a:bodyPr/>
          <a:lstStyle/>
          <a:p>
            <a:r>
              <a:rPr lang="en-US" dirty="0">
                <a:solidFill>
                  <a:schemeClr val="tx1">
                    <a:lumMod val="65000"/>
                  </a:schemeClr>
                </a:solidFill>
                <a:latin typeface="Arial Rounded MT Bold" panose="020F0704030504030204" pitchFamily="34" charset="0"/>
              </a:rPr>
              <a:t>Mohamed Aslam S</a:t>
            </a:r>
          </a:p>
          <a:p>
            <a:r>
              <a:rPr lang="en-US" dirty="0">
                <a:solidFill>
                  <a:schemeClr val="tx1">
                    <a:lumMod val="65000"/>
                  </a:schemeClr>
                </a:solidFill>
                <a:latin typeface="Arial Rounded MT Bold" panose="020F0704030504030204" pitchFamily="34" charset="0"/>
              </a:rPr>
              <a:t>912421104021</a:t>
            </a:r>
          </a:p>
        </p:txBody>
      </p:sp>
      <p:grpSp>
        <p:nvGrpSpPr>
          <p:cNvPr id="4" name="Group 3">
            <a:extLst>
              <a:ext uri="{FF2B5EF4-FFF2-40B4-BE49-F238E27FC236}">
                <a16:creationId xmlns:a16="http://schemas.microsoft.com/office/drawing/2014/main" id="{1AB9FAA0-3251-1A65-ACF7-834DDA34D175}"/>
              </a:ext>
            </a:extLst>
          </p:cNvPr>
          <p:cNvGrpSpPr/>
          <p:nvPr/>
        </p:nvGrpSpPr>
        <p:grpSpPr>
          <a:xfrm>
            <a:off x="8763000" y="3200400"/>
            <a:ext cx="3086102" cy="2491579"/>
            <a:chOff x="2491486" y="2166705"/>
            <a:chExt cx="4786450" cy="3429727"/>
          </a:xfrm>
          <a:solidFill>
            <a:schemeClr val="bg1">
              <a:lumMod val="50000"/>
              <a:lumOff val="50000"/>
            </a:schemeClr>
          </a:solidFill>
        </p:grpSpPr>
        <p:grpSp>
          <p:nvGrpSpPr>
            <p:cNvPr id="6" name="Graphic 166">
              <a:extLst>
                <a:ext uri="{FF2B5EF4-FFF2-40B4-BE49-F238E27FC236}">
                  <a16:creationId xmlns:a16="http://schemas.microsoft.com/office/drawing/2014/main" id="{D5858AE1-DEE1-F9A7-2169-A2AB1F1F6FB2}"/>
                </a:ext>
              </a:extLst>
            </p:cNvPr>
            <p:cNvGrpSpPr/>
            <p:nvPr/>
          </p:nvGrpSpPr>
          <p:grpSpPr>
            <a:xfrm rot="10800000">
              <a:off x="2739541" y="2574234"/>
              <a:ext cx="3581400" cy="752475"/>
              <a:chOff x="4305300" y="3052762"/>
              <a:chExt cx="3581400" cy="752475"/>
            </a:xfrm>
            <a:grpFill/>
          </p:grpSpPr>
          <p:sp>
            <p:nvSpPr>
              <p:cNvPr id="208" name="Freeform: Shape 207">
                <a:extLst>
                  <a:ext uri="{FF2B5EF4-FFF2-40B4-BE49-F238E27FC236}">
                    <a16:creationId xmlns:a16="http://schemas.microsoft.com/office/drawing/2014/main" id="{9CB01296-5527-93B1-C2A1-BCE7B4569666}"/>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9" name="Freeform: Shape 208">
                <a:extLst>
                  <a:ext uri="{FF2B5EF4-FFF2-40B4-BE49-F238E27FC236}">
                    <a16:creationId xmlns:a16="http://schemas.microsoft.com/office/drawing/2014/main" id="{02D28185-6AC2-68C6-E329-80A3B840DAA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0" name="Freeform: Shape 209">
                <a:extLst>
                  <a:ext uri="{FF2B5EF4-FFF2-40B4-BE49-F238E27FC236}">
                    <a16:creationId xmlns:a16="http://schemas.microsoft.com/office/drawing/2014/main" id="{610CEEE5-3F73-BA74-4E77-01C7685E302B}"/>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1" name="Freeform: Shape 210">
                <a:extLst>
                  <a:ext uri="{FF2B5EF4-FFF2-40B4-BE49-F238E27FC236}">
                    <a16:creationId xmlns:a16="http://schemas.microsoft.com/office/drawing/2014/main" id="{764AF294-05E5-8997-3CC9-255EEF941845}"/>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2" name="Freeform: Shape 211">
                <a:extLst>
                  <a:ext uri="{FF2B5EF4-FFF2-40B4-BE49-F238E27FC236}">
                    <a16:creationId xmlns:a16="http://schemas.microsoft.com/office/drawing/2014/main" id="{1AF4A745-E412-E025-93AD-FBBE71AFAF01}"/>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3" name="Freeform: Shape 212">
                <a:extLst>
                  <a:ext uri="{FF2B5EF4-FFF2-40B4-BE49-F238E27FC236}">
                    <a16:creationId xmlns:a16="http://schemas.microsoft.com/office/drawing/2014/main" id="{29AE9244-B94E-8615-D581-F8E783F9B653}"/>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4" name="Freeform: Shape 213">
                <a:extLst>
                  <a:ext uri="{FF2B5EF4-FFF2-40B4-BE49-F238E27FC236}">
                    <a16:creationId xmlns:a16="http://schemas.microsoft.com/office/drawing/2014/main" id="{F8403257-DCD9-A762-E970-8E3E2D01F68C}"/>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5" name="Freeform: Shape 214">
                <a:extLst>
                  <a:ext uri="{FF2B5EF4-FFF2-40B4-BE49-F238E27FC236}">
                    <a16:creationId xmlns:a16="http://schemas.microsoft.com/office/drawing/2014/main" id="{577C4A75-36C5-74AF-F7DD-E5904A3B401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6" name="Freeform: Shape 215">
                <a:extLst>
                  <a:ext uri="{FF2B5EF4-FFF2-40B4-BE49-F238E27FC236}">
                    <a16:creationId xmlns:a16="http://schemas.microsoft.com/office/drawing/2014/main" id="{BACB617A-40AA-29A7-EF84-12624FA548FE}"/>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7" name="Freeform: Shape 216">
                <a:extLst>
                  <a:ext uri="{FF2B5EF4-FFF2-40B4-BE49-F238E27FC236}">
                    <a16:creationId xmlns:a16="http://schemas.microsoft.com/office/drawing/2014/main" id="{1C2E90D4-400B-62F0-78C6-D0DC5AB88B7E}"/>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8" name="Freeform: Shape 217">
                <a:extLst>
                  <a:ext uri="{FF2B5EF4-FFF2-40B4-BE49-F238E27FC236}">
                    <a16:creationId xmlns:a16="http://schemas.microsoft.com/office/drawing/2014/main" id="{0A601CDC-6E71-C078-011B-1DC78F9D1A1A}"/>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9" name="Freeform: Shape 218">
                <a:extLst>
                  <a:ext uri="{FF2B5EF4-FFF2-40B4-BE49-F238E27FC236}">
                    <a16:creationId xmlns:a16="http://schemas.microsoft.com/office/drawing/2014/main" id="{EFE27CC9-2492-CE03-BE40-B300A0942AA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0" name="Freeform: Shape 219">
                <a:extLst>
                  <a:ext uri="{FF2B5EF4-FFF2-40B4-BE49-F238E27FC236}">
                    <a16:creationId xmlns:a16="http://schemas.microsoft.com/office/drawing/2014/main" id="{159E8E76-8F49-AB89-C73C-32B75BE2CCBA}"/>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1" name="Freeform: Shape 220">
                <a:extLst>
                  <a:ext uri="{FF2B5EF4-FFF2-40B4-BE49-F238E27FC236}">
                    <a16:creationId xmlns:a16="http://schemas.microsoft.com/office/drawing/2014/main" id="{FE5E922C-FD76-7D08-E353-E319D9812D2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2" name="Freeform: Shape 221">
                <a:extLst>
                  <a:ext uri="{FF2B5EF4-FFF2-40B4-BE49-F238E27FC236}">
                    <a16:creationId xmlns:a16="http://schemas.microsoft.com/office/drawing/2014/main" id="{92321318-239B-06DD-AFB5-82E93A7BC3C9}"/>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3" name="Freeform: Shape 222">
                <a:extLst>
                  <a:ext uri="{FF2B5EF4-FFF2-40B4-BE49-F238E27FC236}">
                    <a16:creationId xmlns:a16="http://schemas.microsoft.com/office/drawing/2014/main" id="{D8A083A0-C5BC-BAE6-BA6B-F47994ED8E3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4" name="Freeform: Shape 223">
                <a:extLst>
                  <a:ext uri="{FF2B5EF4-FFF2-40B4-BE49-F238E27FC236}">
                    <a16:creationId xmlns:a16="http://schemas.microsoft.com/office/drawing/2014/main" id="{854236E8-9DD1-76C5-C569-175F3FB3EE5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5" name="Freeform: Shape 224">
                <a:extLst>
                  <a:ext uri="{FF2B5EF4-FFF2-40B4-BE49-F238E27FC236}">
                    <a16:creationId xmlns:a16="http://schemas.microsoft.com/office/drawing/2014/main" id="{843CDB27-8BDD-B00D-80BD-2C27107723D4}"/>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6" name="Freeform: Shape 225">
                <a:extLst>
                  <a:ext uri="{FF2B5EF4-FFF2-40B4-BE49-F238E27FC236}">
                    <a16:creationId xmlns:a16="http://schemas.microsoft.com/office/drawing/2014/main" id="{7203A98F-CC17-5865-F08F-6C51E95519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7" name="Freeform: Shape 226">
                <a:extLst>
                  <a:ext uri="{FF2B5EF4-FFF2-40B4-BE49-F238E27FC236}">
                    <a16:creationId xmlns:a16="http://schemas.microsoft.com/office/drawing/2014/main" id="{B13E892F-F5CD-73B1-9101-27B6473EACA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grpSp>
        <p:pic>
          <p:nvPicPr>
            <p:cNvPr id="7" name="Graphic 6">
              <a:extLst>
                <a:ext uri="{FF2B5EF4-FFF2-40B4-BE49-F238E27FC236}">
                  <a16:creationId xmlns:a16="http://schemas.microsoft.com/office/drawing/2014/main" id="{5B412144-1B14-85FE-C276-503A18B306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8" name="Graphic 7">
              <a:extLst>
                <a:ext uri="{FF2B5EF4-FFF2-40B4-BE49-F238E27FC236}">
                  <a16:creationId xmlns:a16="http://schemas.microsoft.com/office/drawing/2014/main" id="{E4A0AD57-08C8-7FD6-570C-6D4E83B331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9" name="Graphic 8">
              <a:extLst>
                <a:ext uri="{FF2B5EF4-FFF2-40B4-BE49-F238E27FC236}">
                  <a16:creationId xmlns:a16="http://schemas.microsoft.com/office/drawing/2014/main" id="{968CE70D-1C0D-F786-60B4-37FA9F643F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10" name="Graphic 166">
              <a:extLst>
                <a:ext uri="{FF2B5EF4-FFF2-40B4-BE49-F238E27FC236}">
                  <a16:creationId xmlns:a16="http://schemas.microsoft.com/office/drawing/2014/main" id="{2A0DB538-CDDE-5F40-8F7D-FAA1801B32E6}"/>
                </a:ext>
              </a:extLst>
            </p:cNvPr>
            <p:cNvGrpSpPr/>
            <p:nvPr/>
          </p:nvGrpSpPr>
          <p:grpSpPr>
            <a:xfrm rot="10800000">
              <a:off x="2854450" y="3801472"/>
              <a:ext cx="3581400" cy="752475"/>
              <a:chOff x="4305300" y="3052762"/>
              <a:chExt cx="3581400" cy="752475"/>
            </a:xfrm>
            <a:grpFill/>
          </p:grpSpPr>
          <p:sp>
            <p:nvSpPr>
              <p:cNvPr id="188" name="Freeform: Shape 187">
                <a:extLst>
                  <a:ext uri="{FF2B5EF4-FFF2-40B4-BE49-F238E27FC236}">
                    <a16:creationId xmlns:a16="http://schemas.microsoft.com/office/drawing/2014/main" id="{29E8423F-1D43-551A-C6DE-3606C13C82EC}"/>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9" name="Freeform: Shape 188">
                <a:extLst>
                  <a:ext uri="{FF2B5EF4-FFF2-40B4-BE49-F238E27FC236}">
                    <a16:creationId xmlns:a16="http://schemas.microsoft.com/office/drawing/2014/main" id="{EC399156-2543-8DCA-24A8-4F87AF2D0F41}"/>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0" name="Freeform: Shape 189">
                <a:extLst>
                  <a:ext uri="{FF2B5EF4-FFF2-40B4-BE49-F238E27FC236}">
                    <a16:creationId xmlns:a16="http://schemas.microsoft.com/office/drawing/2014/main" id="{2DD5B125-883B-3422-F453-892BFDF176B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1" name="Freeform: Shape 190">
                <a:extLst>
                  <a:ext uri="{FF2B5EF4-FFF2-40B4-BE49-F238E27FC236}">
                    <a16:creationId xmlns:a16="http://schemas.microsoft.com/office/drawing/2014/main" id="{B1DD0CB8-5CB3-5D05-9559-BB8CA3FE98C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2" name="Freeform: Shape 191">
                <a:extLst>
                  <a:ext uri="{FF2B5EF4-FFF2-40B4-BE49-F238E27FC236}">
                    <a16:creationId xmlns:a16="http://schemas.microsoft.com/office/drawing/2014/main" id="{3638AB87-6B66-D37D-72B4-E5B6D47E29D3}"/>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3" name="Freeform: Shape 192">
                <a:extLst>
                  <a:ext uri="{FF2B5EF4-FFF2-40B4-BE49-F238E27FC236}">
                    <a16:creationId xmlns:a16="http://schemas.microsoft.com/office/drawing/2014/main" id="{062CAD61-FC9B-561F-CAB3-85A7BF89894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4" name="Freeform: Shape 193">
                <a:extLst>
                  <a:ext uri="{FF2B5EF4-FFF2-40B4-BE49-F238E27FC236}">
                    <a16:creationId xmlns:a16="http://schemas.microsoft.com/office/drawing/2014/main" id="{D37E5C40-BDE5-D31F-E137-17FBA8AF827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5" name="Freeform: Shape 194">
                <a:extLst>
                  <a:ext uri="{FF2B5EF4-FFF2-40B4-BE49-F238E27FC236}">
                    <a16:creationId xmlns:a16="http://schemas.microsoft.com/office/drawing/2014/main" id="{F401FF28-945F-24BF-998E-41F9E02EA268}"/>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6" name="Freeform: Shape 195">
                <a:extLst>
                  <a:ext uri="{FF2B5EF4-FFF2-40B4-BE49-F238E27FC236}">
                    <a16:creationId xmlns:a16="http://schemas.microsoft.com/office/drawing/2014/main" id="{5EF94667-0A3B-AE97-0850-C8F57BB03F2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7" name="Freeform: Shape 196">
                <a:extLst>
                  <a:ext uri="{FF2B5EF4-FFF2-40B4-BE49-F238E27FC236}">
                    <a16:creationId xmlns:a16="http://schemas.microsoft.com/office/drawing/2014/main" id="{31720053-A8A6-B839-7A17-F38C92A84B64}"/>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8" name="Freeform: Shape 197">
                <a:extLst>
                  <a:ext uri="{FF2B5EF4-FFF2-40B4-BE49-F238E27FC236}">
                    <a16:creationId xmlns:a16="http://schemas.microsoft.com/office/drawing/2014/main" id="{C91487A4-F1AE-9998-2549-42613A917032}"/>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9" name="Freeform: Shape 198">
                <a:extLst>
                  <a:ext uri="{FF2B5EF4-FFF2-40B4-BE49-F238E27FC236}">
                    <a16:creationId xmlns:a16="http://schemas.microsoft.com/office/drawing/2014/main" id="{268C61FB-FACA-B776-067B-FDC9211010DA}"/>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0" name="Freeform: Shape 199">
                <a:extLst>
                  <a:ext uri="{FF2B5EF4-FFF2-40B4-BE49-F238E27FC236}">
                    <a16:creationId xmlns:a16="http://schemas.microsoft.com/office/drawing/2014/main" id="{FD754CE2-90B6-3312-8BFE-40C5310DD539}"/>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1" name="Freeform: Shape 200">
                <a:extLst>
                  <a:ext uri="{FF2B5EF4-FFF2-40B4-BE49-F238E27FC236}">
                    <a16:creationId xmlns:a16="http://schemas.microsoft.com/office/drawing/2014/main" id="{C37EC9D5-1992-E32B-B947-67C08A8F8142}"/>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2" name="Freeform: Shape 201">
                <a:extLst>
                  <a:ext uri="{FF2B5EF4-FFF2-40B4-BE49-F238E27FC236}">
                    <a16:creationId xmlns:a16="http://schemas.microsoft.com/office/drawing/2014/main" id="{D642D1DC-809A-58A1-CF73-7ED80735007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3" name="Freeform: Shape 202">
                <a:extLst>
                  <a:ext uri="{FF2B5EF4-FFF2-40B4-BE49-F238E27FC236}">
                    <a16:creationId xmlns:a16="http://schemas.microsoft.com/office/drawing/2014/main" id="{997621F8-4392-9A99-4C7B-07FA3D142762}"/>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4" name="Freeform: Shape 203">
                <a:extLst>
                  <a:ext uri="{FF2B5EF4-FFF2-40B4-BE49-F238E27FC236}">
                    <a16:creationId xmlns:a16="http://schemas.microsoft.com/office/drawing/2014/main" id="{19AB257D-6383-25ED-A8DC-BD3F0B1D16A8}"/>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5" name="Freeform: Shape 204">
                <a:extLst>
                  <a:ext uri="{FF2B5EF4-FFF2-40B4-BE49-F238E27FC236}">
                    <a16:creationId xmlns:a16="http://schemas.microsoft.com/office/drawing/2014/main" id="{ECC17064-8E7C-3527-287B-B4E47F048EAA}"/>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6" name="Freeform: Shape 205">
                <a:extLst>
                  <a:ext uri="{FF2B5EF4-FFF2-40B4-BE49-F238E27FC236}">
                    <a16:creationId xmlns:a16="http://schemas.microsoft.com/office/drawing/2014/main" id="{C19321E1-E5A4-5F03-E35E-0E5BB7DBBEA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7" name="Freeform: Shape 206">
                <a:extLst>
                  <a:ext uri="{FF2B5EF4-FFF2-40B4-BE49-F238E27FC236}">
                    <a16:creationId xmlns:a16="http://schemas.microsoft.com/office/drawing/2014/main" id="{FE968245-666D-A3F5-8F62-090B52B02CB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grpSp>
        <p:grpSp>
          <p:nvGrpSpPr>
            <p:cNvPr id="11" name="Graphic 166">
              <a:extLst>
                <a:ext uri="{FF2B5EF4-FFF2-40B4-BE49-F238E27FC236}">
                  <a16:creationId xmlns:a16="http://schemas.microsoft.com/office/drawing/2014/main" id="{8D5B76BD-1C99-1403-187E-D91A3F75B7E5}"/>
                </a:ext>
              </a:extLst>
            </p:cNvPr>
            <p:cNvGrpSpPr/>
            <p:nvPr/>
          </p:nvGrpSpPr>
          <p:grpSpPr>
            <a:xfrm>
              <a:off x="3823543" y="2188695"/>
              <a:ext cx="2667773" cy="560516"/>
              <a:chOff x="4305300" y="3052762"/>
              <a:chExt cx="3581400" cy="752475"/>
            </a:xfrm>
            <a:grpFill/>
          </p:grpSpPr>
          <p:sp>
            <p:nvSpPr>
              <p:cNvPr id="168" name="Freeform: Shape 167">
                <a:extLst>
                  <a:ext uri="{FF2B5EF4-FFF2-40B4-BE49-F238E27FC236}">
                    <a16:creationId xmlns:a16="http://schemas.microsoft.com/office/drawing/2014/main" id="{50E52035-3639-279E-72FB-273092E3929D}"/>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9" name="Freeform: Shape 168">
                <a:extLst>
                  <a:ext uri="{FF2B5EF4-FFF2-40B4-BE49-F238E27FC236}">
                    <a16:creationId xmlns:a16="http://schemas.microsoft.com/office/drawing/2014/main" id="{5E477362-B045-A86D-CED2-22E7EF19F9AB}"/>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0" name="Freeform: Shape 169">
                <a:extLst>
                  <a:ext uri="{FF2B5EF4-FFF2-40B4-BE49-F238E27FC236}">
                    <a16:creationId xmlns:a16="http://schemas.microsoft.com/office/drawing/2014/main" id="{241E7D8D-4574-2092-D042-855E0F831A73}"/>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1" name="Freeform: Shape 170">
                <a:extLst>
                  <a:ext uri="{FF2B5EF4-FFF2-40B4-BE49-F238E27FC236}">
                    <a16:creationId xmlns:a16="http://schemas.microsoft.com/office/drawing/2014/main" id="{62EAAC15-4479-389D-BD62-606CF86517D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2" name="Freeform: Shape 171">
                <a:extLst>
                  <a:ext uri="{FF2B5EF4-FFF2-40B4-BE49-F238E27FC236}">
                    <a16:creationId xmlns:a16="http://schemas.microsoft.com/office/drawing/2014/main" id="{114C80DC-CC01-7FA3-E311-3C2B6A35A0B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3" name="Freeform: Shape 172">
                <a:extLst>
                  <a:ext uri="{FF2B5EF4-FFF2-40B4-BE49-F238E27FC236}">
                    <a16:creationId xmlns:a16="http://schemas.microsoft.com/office/drawing/2014/main" id="{7DA8FCBA-B370-595A-5936-F6469427992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4" name="Freeform: Shape 173">
                <a:extLst>
                  <a:ext uri="{FF2B5EF4-FFF2-40B4-BE49-F238E27FC236}">
                    <a16:creationId xmlns:a16="http://schemas.microsoft.com/office/drawing/2014/main" id="{60B4F5BC-D410-0F02-131A-4BE4D66B2AE2}"/>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5" name="Freeform: Shape 174">
                <a:extLst>
                  <a:ext uri="{FF2B5EF4-FFF2-40B4-BE49-F238E27FC236}">
                    <a16:creationId xmlns:a16="http://schemas.microsoft.com/office/drawing/2014/main" id="{D51B1C5A-781D-2856-EE72-0EC5604BD02D}"/>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6" name="Freeform: Shape 175">
                <a:extLst>
                  <a:ext uri="{FF2B5EF4-FFF2-40B4-BE49-F238E27FC236}">
                    <a16:creationId xmlns:a16="http://schemas.microsoft.com/office/drawing/2014/main" id="{C125A254-154E-E774-B3B7-35376854F18C}"/>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7" name="Freeform: Shape 176">
                <a:extLst>
                  <a:ext uri="{FF2B5EF4-FFF2-40B4-BE49-F238E27FC236}">
                    <a16:creationId xmlns:a16="http://schemas.microsoft.com/office/drawing/2014/main" id="{3BD412A0-84D8-8139-0F60-58CC18E4D102}"/>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8" name="Freeform: Shape 177">
                <a:extLst>
                  <a:ext uri="{FF2B5EF4-FFF2-40B4-BE49-F238E27FC236}">
                    <a16:creationId xmlns:a16="http://schemas.microsoft.com/office/drawing/2014/main" id="{7CBE0CFA-4E41-C5DD-D9F9-D453BDCAEEE7}"/>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9" name="Freeform: Shape 178">
                <a:extLst>
                  <a:ext uri="{FF2B5EF4-FFF2-40B4-BE49-F238E27FC236}">
                    <a16:creationId xmlns:a16="http://schemas.microsoft.com/office/drawing/2014/main" id="{45F84A0B-B9EE-1AE1-C32A-2D2DAE2203FD}"/>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0" name="Freeform: Shape 179">
                <a:extLst>
                  <a:ext uri="{FF2B5EF4-FFF2-40B4-BE49-F238E27FC236}">
                    <a16:creationId xmlns:a16="http://schemas.microsoft.com/office/drawing/2014/main" id="{7C9F77D7-3B24-471C-0663-4D5C152263E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1" name="Freeform: Shape 180">
                <a:extLst>
                  <a:ext uri="{FF2B5EF4-FFF2-40B4-BE49-F238E27FC236}">
                    <a16:creationId xmlns:a16="http://schemas.microsoft.com/office/drawing/2014/main" id="{5DE951E5-1E50-601D-D3C5-F056D36892F2}"/>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2" name="Freeform: Shape 181">
                <a:extLst>
                  <a:ext uri="{FF2B5EF4-FFF2-40B4-BE49-F238E27FC236}">
                    <a16:creationId xmlns:a16="http://schemas.microsoft.com/office/drawing/2014/main" id="{26A2292E-1C08-C7FC-7A35-9270458F2267}"/>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3" name="Freeform: Shape 182">
                <a:extLst>
                  <a:ext uri="{FF2B5EF4-FFF2-40B4-BE49-F238E27FC236}">
                    <a16:creationId xmlns:a16="http://schemas.microsoft.com/office/drawing/2014/main" id="{F7B34395-3B03-D0C0-7D53-782FFA3B1650}"/>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4" name="Freeform: Shape 183">
                <a:extLst>
                  <a:ext uri="{FF2B5EF4-FFF2-40B4-BE49-F238E27FC236}">
                    <a16:creationId xmlns:a16="http://schemas.microsoft.com/office/drawing/2014/main" id="{318C4F34-92D0-422C-211C-7C19BAFBF0B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5" name="Freeform: Shape 184">
                <a:extLst>
                  <a:ext uri="{FF2B5EF4-FFF2-40B4-BE49-F238E27FC236}">
                    <a16:creationId xmlns:a16="http://schemas.microsoft.com/office/drawing/2014/main" id="{398E29B8-F402-E7F3-6376-4A29F507BAF6}"/>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6" name="Freeform: Shape 185">
                <a:extLst>
                  <a:ext uri="{FF2B5EF4-FFF2-40B4-BE49-F238E27FC236}">
                    <a16:creationId xmlns:a16="http://schemas.microsoft.com/office/drawing/2014/main" id="{2A87D907-FAEC-CB3B-0FD6-C1CE1DC41B37}"/>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7" name="Freeform: Shape 186">
                <a:extLst>
                  <a:ext uri="{FF2B5EF4-FFF2-40B4-BE49-F238E27FC236}">
                    <a16:creationId xmlns:a16="http://schemas.microsoft.com/office/drawing/2014/main" id="{1F061B0F-B8C3-E08F-7618-BBD9F5183357}"/>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grpSp>
        <p:grpSp>
          <p:nvGrpSpPr>
            <p:cNvPr id="12" name="Graphic 234">
              <a:extLst>
                <a:ext uri="{FF2B5EF4-FFF2-40B4-BE49-F238E27FC236}">
                  <a16:creationId xmlns:a16="http://schemas.microsoft.com/office/drawing/2014/main" id="{3EC13F1F-3696-FE5E-9411-E2737B750295}"/>
                </a:ext>
              </a:extLst>
            </p:cNvPr>
            <p:cNvGrpSpPr/>
            <p:nvPr/>
          </p:nvGrpSpPr>
          <p:grpSpPr>
            <a:xfrm>
              <a:off x="3273841" y="2338140"/>
              <a:ext cx="3495664" cy="1188682"/>
              <a:chOff x="7540326" y="1358451"/>
              <a:chExt cx="4257675" cy="1447800"/>
            </a:xfrm>
            <a:grpFill/>
          </p:grpSpPr>
          <p:sp>
            <p:nvSpPr>
              <p:cNvPr id="162" name="Freeform: Shape 161">
                <a:extLst>
                  <a:ext uri="{FF2B5EF4-FFF2-40B4-BE49-F238E27FC236}">
                    <a16:creationId xmlns:a16="http://schemas.microsoft.com/office/drawing/2014/main" id="{F408783D-5A39-8996-86E5-5EDDFB7ADA1C}"/>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3" name="Freeform: Shape 162">
                <a:extLst>
                  <a:ext uri="{FF2B5EF4-FFF2-40B4-BE49-F238E27FC236}">
                    <a16:creationId xmlns:a16="http://schemas.microsoft.com/office/drawing/2014/main" id="{267F237B-CAAE-9B3F-07A8-F961B61CA4FB}"/>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4" name="Freeform: Shape 163">
                <a:extLst>
                  <a:ext uri="{FF2B5EF4-FFF2-40B4-BE49-F238E27FC236}">
                    <a16:creationId xmlns:a16="http://schemas.microsoft.com/office/drawing/2014/main" id="{B61E2BB5-F073-482F-3F0E-61B92EEC2886}"/>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5" name="Freeform: Shape 164">
                <a:extLst>
                  <a:ext uri="{FF2B5EF4-FFF2-40B4-BE49-F238E27FC236}">
                    <a16:creationId xmlns:a16="http://schemas.microsoft.com/office/drawing/2014/main" id="{721A6861-A98E-1BB0-8D90-88E5B688A075}"/>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6" name="Freeform: Shape 165">
                <a:extLst>
                  <a:ext uri="{FF2B5EF4-FFF2-40B4-BE49-F238E27FC236}">
                    <a16:creationId xmlns:a16="http://schemas.microsoft.com/office/drawing/2014/main" id="{4E42E7D5-353F-D8DF-5E45-137D256C2A1A}"/>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7" name="Freeform: Shape 166">
                <a:extLst>
                  <a:ext uri="{FF2B5EF4-FFF2-40B4-BE49-F238E27FC236}">
                    <a16:creationId xmlns:a16="http://schemas.microsoft.com/office/drawing/2014/main" id="{BE5FD5E6-AD1F-7978-A536-B4DBFFA89163}"/>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grpSp>
        <p:grpSp>
          <p:nvGrpSpPr>
            <p:cNvPr id="13" name="Graphic 166">
              <a:extLst>
                <a:ext uri="{FF2B5EF4-FFF2-40B4-BE49-F238E27FC236}">
                  <a16:creationId xmlns:a16="http://schemas.microsoft.com/office/drawing/2014/main" id="{19829FCC-15B8-EEB2-6A03-6B3BE517DA0E}"/>
                </a:ext>
              </a:extLst>
            </p:cNvPr>
            <p:cNvGrpSpPr/>
            <p:nvPr/>
          </p:nvGrpSpPr>
          <p:grpSpPr>
            <a:xfrm>
              <a:off x="4054049" y="5011904"/>
              <a:ext cx="2667773" cy="560516"/>
              <a:chOff x="4305300" y="3052762"/>
              <a:chExt cx="3581400" cy="752475"/>
            </a:xfrm>
            <a:grpFill/>
          </p:grpSpPr>
          <p:sp>
            <p:nvSpPr>
              <p:cNvPr id="142" name="Freeform: Shape 141">
                <a:extLst>
                  <a:ext uri="{FF2B5EF4-FFF2-40B4-BE49-F238E27FC236}">
                    <a16:creationId xmlns:a16="http://schemas.microsoft.com/office/drawing/2014/main" id="{B2D1E3B6-ED60-A560-F65A-457C15434E3C}"/>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3" name="Freeform: Shape 142">
                <a:extLst>
                  <a:ext uri="{FF2B5EF4-FFF2-40B4-BE49-F238E27FC236}">
                    <a16:creationId xmlns:a16="http://schemas.microsoft.com/office/drawing/2014/main" id="{DD3417E5-0B40-44BF-1D7F-0BCFB8629940}"/>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4" name="Freeform: Shape 143">
                <a:extLst>
                  <a:ext uri="{FF2B5EF4-FFF2-40B4-BE49-F238E27FC236}">
                    <a16:creationId xmlns:a16="http://schemas.microsoft.com/office/drawing/2014/main" id="{BBC06A9F-F231-74DD-15B1-EBF798E19A0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5" name="Freeform: Shape 144">
                <a:extLst>
                  <a:ext uri="{FF2B5EF4-FFF2-40B4-BE49-F238E27FC236}">
                    <a16:creationId xmlns:a16="http://schemas.microsoft.com/office/drawing/2014/main" id="{C06A69C4-6F77-E305-7C3F-F577DAB66F2D}"/>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6" name="Freeform: Shape 145">
                <a:extLst>
                  <a:ext uri="{FF2B5EF4-FFF2-40B4-BE49-F238E27FC236}">
                    <a16:creationId xmlns:a16="http://schemas.microsoft.com/office/drawing/2014/main" id="{080BFDCF-38E3-49DA-2B95-7D4043C597F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7" name="Freeform: Shape 146">
                <a:extLst>
                  <a:ext uri="{FF2B5EF4-FFF2-40B4-BE49-F238E27FC236}">
                    <a16:creationId xmlns:a16="http://schemas.microsoft.com/office/drawing/2014/main" id="{B301C5D4-6F3A-2209-6A57-E3C71E89DE6F}"/>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8" name="Freeform: Shape 147">
                <a:extLst>
                  <a:ext uri="{FF2B5EF4-FFF2-40B4-BE49-F238E27FC236}">
                    <a16:creationId xmlns:a16="http://schemas.microsoft.com/office/drawing/2014/main" id="{9ED5F683-4D1E-AF21-FBA5-DECEA6A511B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9" name="Freeform: Shape 148">
                <a:extLst>
                  <a:ext uri="{FF2B5EF4-FFF2-40B4-BE49-F238E27FC236}">
                    <a16:creationId xmlns:a16="http://schemas.microsoft.com/office/drawing/2014/main" id="{4C760AD4-BE33-6691-763C-7ED0C6122552}"/>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0" name="Freeform: Shape 149">
                <a:extLst>
                  <a:ext uri="{FF2B5EF4-FFF2-40B4-BE49-F238E27FC236}">
                    <a16:creationId xmlns:a16="http://schemas.microsoft.com/office/drawing/2014/main" id="{C621E58C-FCEC-8C4D-7E1A-56CE4F0CE38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1" name="Freeform: Shape 150">
                <a:extLst>
                  <a:ext uri="{FF2B5EF4-FFF2-40B4-BE49-F238E27FC236}">
                    <a16:creationId xmlns:a16="http://schemas.microsoft.com/office/drawing/2014/main" id="{D20E165D-E0A3-C1D6-8990-6B04AB4E394C}"/>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2" name="Freeform: Shape 151">
                <a:extLst>
                  <a:ext uri="{FF2B5EF4-FFF2-40B4-BE49-F238E27FC236}">
                    <a16:creationId xmlns:a16="http://schemas.microsoft.com/office/drawing/2014/main" id="{EBB874B9-D8DB-B7DE-67B8-9340198D7333}"/>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3" name="Freeform: Shape 152">
                <a:extLst>
                  <a:ext uri="{FF2B5EF4-FFF2-40B4-BE49-F238E27FC236}">
                    <a16:creationId xmlns:a16="http://schemas.microsoft.com/office/drawing/2014/main" id="{8A7BABC2-2326-AC68-2ED3-56AA3D86BF0A}"/>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4" name="Freeform: Shape 153">
                <a:extLst>
                  <a:ext uri="{FF2B5EF4-FFF2-40B4-BE49-F238E27FC236}">
                    <a16:creationId xmlns:a16="http://schemas.microsoft.com/office/drawing/2014/main" id="{72A02591-B2B4-FBC6-0359-00088057A72C}"/>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5" name="Freeform: Shape 154">
                <a:extLst>
                  <a:ext uri="{FF2B5EF4-FFF2-40B4-BE49-F238E27FC236}">
                    <a16:creationId xmlns:a16="http://schemas.microsoft.com/office/drawing/2014/main" id="{0976BC43-E745-1186-275D-9CF456F4ED52}"/>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6" name="Freeform: Shape 155">
                <a:extLst>
                  <a:ext uri="{FF2B5EF4-FFF2-40B4-BE49-F238E27FC236}">
                    <a16:creationId xmlns:a16="http://schemas.microsoft.com/office/drawing/2014/main" id="{60A17376-4480-D2D5-7E6A-8EEC5CCB1842}"/>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7" name="Freeform: Shape 156">
                <a:extLst>
                  <a:ext uri="{FF2B5EF4-FFF2-40B4-BE49-F238E27FC236}">
                    <a16:creationId xmlns:a16="http://schemas.microsoft.com/office/drawing/2014/main" id="{42C9588C-CECE-6ED3-3176-E25D60B110E1}"/>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8" name="Freeform: Shape 157">
                <a:extLst>
                  <a:ext uri="{FF2B5EF4-FFF2-40B4-BE49-F238E27FC236}">
                    <a16:creationId xmlns:a16="http://schemas.microsoft.com/office/drawing/2014/main" id="{E2440F81-7236-7533-2D89-C87B858741C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9" name="Freeform: Shape 158">
                <a:extLst>
                  <a:ext uri="{FF2B5EF4-FFF2-40B4-BE49-F238E27FC236}">
                    <a16:creationId xmlns:a16="http://schemas.microsoft.com/office/drawing/2014/main" id="{886F6EE6-CB4E-F132-1119-C1910DB60467}"/>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0" name="Freeform: Shape 159">
                <a:extLst>
                  <a:ext uri="{FF2B5EF4-FFF2-40B4-BE49-F238E27FC236}">
                    <a16:creationId xmlns:a16="http://schemas.microsoft.com/office/drawing/2014/main" id="{8D1A3DB8-4472-F95D-7CA9-B4D3812F25E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1" name="Freeform: Shape 160">
                <a:extLst>
                  <a:ext uri="{FF2B5EF4-FFF2-40B4-BE49-F238E27FC236}">
                    <a16:creationId xmlns:a16="http://schemas.microsoft.com/office/drawing/2014/main" id="{DD90EF40-7A9F-1B3C-29E0-6015B7FCB9A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grpSp>
        <p:grpSp>
          <p:nvGrpSpPr>
            <p:cNvPr id="14" name="Graphic 3">
              <a:extLst>
                <a:ext uri="{FF2B5EF4-FFF2-40B4-BE49-F238E27FC236}">
                  <a16:creationId xmlns:a16="http://schemas.microsoft.com/office/drawing/2014/main" id="{A8546680-B078-86DD-AC9E-A1A7B87074BC}"/>
                </a:ext>
              </a:extLst>
            </p:cNvPr>
            <p:cNvGrpSpPr/>
            <p:nvPr/>
          </p:nvGrpSpPr>
          <p:grpSpPr>
            <a:xfrm>
              <a:off x="4386205" y="2166705"/>
              <a:ext cx="2891731" cy="3429727"/>
              <a:chOff x="5276850" y="2457450"/>
              <a:chExt cx="1638300" cy="1943100"/>
            </a:xfrm>
            <a:grpFill/>
          </p:grpSpPr>
          <p:sp>
            <p:nvSpPr>
              <p:cNvPr id="15" name="Freeform: Shape 14">
                <a:extLst>
                  <a:ext uri="{FF2B5EF4-FFF2-40B4-BE49-F238E27FC236}">
                    <a16:creationId xmlns:a16="http://schemas.microsoft.com/office/drawing/2014/main" id="{9A56BE2A-1A85-3B38-D3B8-699C12855E6C}"/>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 name="Freeform: Shape 15">
                <a:extLst>
                  <a:ext uri="{FF2B5EF4-FFF2-40B4-BE49-F238E27FC236}">
                    <a16:creationId xmlns:a16="http://schemas.microsoft.com/office/drawing/2014/main" id="{EB6F36C4-EF26-4D62-4541-09C6BA64545A}"/>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 name="Freeform: Shape 16">
                <a:extLst>
                  <a:ext uri="{FF2B5EF4-FFF2-40B4-BE49-F238E27FC236}">
                    <a16:creationId xmlns:a16="http://schemas.microsoft.com/office/drawing/2014/main" id="{C7AEA48E-F402-30F0-7CC4-748BA9B979BB}"/>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 name="Freeform: Shape 17">
                <a:extLst>
                  <a:ext uri="{FF2B5EF4-FFF2-40B4-BE49-F238E27FC236}">
                    <a16:creationId xmlns:a16="http://schemas.microsoft.com/office/drawing/2014/main" id="{3F4EB984-9E65-350C-C2A3-08C3EE16AFDC}"/>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 name="Freeform: Shape 18">
                <a:extLst>
                  <a:ext uri="{FF2B5EF4-FFF2-40B4-BE49-F238E27FC236}">
                    <a16:creationId xmlns:a16="http://schemas.microsoft.com/office/drawing/2014/main" id="{C4F07B96-3323-1608-CDE3-AB7DF2021B26}"/>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 name="Freeform: Shape 19">
                <a:extLst>
                  <a:ext uri="{FF2B5EF4-FFF2-40B4-BE49-F238E27FC236}">
                    <a16:creationId xmlns:a16="http://schemas.microsoft.com/office/drawing/2014/main" id="{1542588E-A011-C639-0AFD-2972511790F0}"/>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 name="Freeform: Shape 20">
                <a:extLst>
                  <a:ext uri="{FF2B5EF4-FFF2-40B4-BE49-F238E27FC236}">
                    <a16:creationId xmlns:a16="http://schemas.microsoft.com/office/drawing/2014/main" id="{12C0E12F-F886-103A-A71F-1E228B48D8B8}"/>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 name="Freeform: Shape 21">
                <a:extLst>
                  <a:ext uri="{FF2B5EF4-FFF2-40B4-BE49-F238E27FC236}">
                    <a16:creationId xmlns:a16="http://schemas.microsoft.com/office/drawing/2014/main" id="{B72A5572-D70D-622F-3EB4-3BB2A30D54C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3" name="Freeform: Shape 22">
                <a:extLst>
                  <a:ext uri="{FF2B5EF4-FFF2-40B4-BE49-F238E27FC236}">
                    <a16:creationId xmlns:a16="http://schemas.microsoft.com/office/drawing/2014/main" id="{9852C5D8-6CB1-0171-F506-197513D5642F}"/>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4" name="Freeform: Shape 23">
                <a:extLst>
                  <a:ext uri="{FF2B5EF4-FFF2-40B4-BE49-F238E27FC236}">
                    <a16:creationId xmlns:a16="http://schemas.microsoft.com/office/drawing/2014/main" id="{AE59F62C-C99D-1ECA-E294-1C8DAF1D4AE0}"/>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5" name="Freeform: Shape 24">
                <a:extLst>
                  <a:ext uri="{FF2B5EF4-FFF2-40B4-BE49-F238E27FC236}">
                    <a16:creationId xmlns:a16="http://schemas.microsoft.com/office/drawing/2014/main" id="{A8EF36CC-7808-B1EC-6D88-19CD3E380A6D}"/>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6" name="Freeform: Shape 25">
                <a:extLst>
                  <a:ext uri="{FF2B5EF4-FFF2-40B4-BE49-F238E27FC236}">
                    <a16:creationId xmlns:a16="http://schemas.microsoft.com/office/drawing/2014/main" id="{92B1D77F-FFC6-7CF9-CBAA-9BE989AB6CB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7" name="Freeform: Shape 26">
                <a:extLst>
                  <a:ext uri="{FF2B5EF4-FFF2-40B4-BE49-F238E27FC236}">
                    <a16:creationId xmlns:a16="http://schemas.microsoft.com/office/drawing/2014/main" id="{0E1724DB-8AAE-C2C1-A9C9-E8256A6E69EF}"/>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8" name="Freeform: Shape 27">
                <a:extLst>
                  <a:ext uri="{FF2B5EF4-FFF2-40B4-BE49-F238E27FC236}">
                    <a16:creationId xmlns:a16="http://schemas.microsoft.com/office/drawing/2014/main" id="{6FD0B7A9-F474-8394-1A9C-359D3FC32A33}"/>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9" name="Freeform: Shape 28">
                <a:extLst>
                  <a:ext uri="{FF2B5EF4-FFF2-40B4-BE49-F238E27FC236}">
                    <a16:creationId xmlns:a16="http://schemas.microsoft.com/office/drawing/2014/main" id="{9570A2D5-67F1-672F-17B9-45C9D46E94B3}"/>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0" name="Freeform: Shape 29">
                <a:extLst>
                  <a:ext uri="{FF2B5EF4-FFF2-40B4-BE49-F238E27FC236}">
                    <a16:creationId xmlns:a16="http://schemas.microsoft.com/office/drawing/2014/main" id="{A119AB4E-BFB4-4B7A-DA4A-88A871DF66F0}"/>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1" name="Freeform: Shape 30">
                <a:extLst>
                  <a:ext uri="{FF2B5EF4-FFF2-40B4-BE49-F238E27FC236}">
                    <a16:creationId xmlns:a16="http://schemas.microsoft.com/office/drawing/2014/main" id="{19350033-1A07-966E-4710-9CC045C58A86}"/>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2" name="Freeform: Shape 31">
                <a:extLst>
                  <a:ext uri="{FF2B5EF4-FFF2-40B4-BE49-F238E27FC236}">
                    <a16:creationId xmlns:a16="http://schemas.microsoft.com/office/drawing/2014/main" id="{C127C5AD-0AC2-2C00-39F6-833172E99F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3" name="Freeform: Shape 32">
                <a:extLst>
                  <a:ext uri="{FF2B5EF4-FFF2-40B4-BE49-F238E27FC236}">
                    <a16:creationId xmlns:a16="http://schemas.microsoft.com/office/drawing/2014/main" id="{F7CD23B5-993C-BDB0-8D2C-A6A82A16793F}"/>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4" name="Freeform: Shape 33">
                <a:extLst>
                  <a:ext uri="{FF2B5EF4-FFF2-40B4-BE49-F238E27FC236}">
                    <a16:creationId xmlns:a16="http://schemas.microsoft.com/office/drawing/2014/main" id="{D4E96A65-38DE-2FA9-12DE-A1B5E07A49EF}"/>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5" name="Freeform: Shape 34">
                <a:extLst>
                  <a:ext uri="{FF2B5EF4-FFF2-40B4-BE49-F238E27FC236}">
                    <a16:creationId xmlns:a16="http://schemas.microsoft.com/office/drawing/2014/main" id="{27A2D58E-F97C-F8C2-2C86-1282B57D572F}"/>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6" name="Freeform: Shape 35">
                <a:extLst>
                  <a:ext uri="{FF2B5EF4-FFF2-40B4-BE49-F238E27FC236}">
                    <a16:creationId xmlns:a16="http://schemas.microsoft.com/office/drawing/2014/main" id="{7DB4DF83-FC2E-F992-6A0A-7E86AAA76AAE}"/>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7" name="Freeform: Shape 36">
                <a:extLst>
                  <a:ext uri="{FF2B5EF4-FFF2-40B4-BE49-F238E27FC236}">
                    <a16:creationId xmlns:a16="http://schemas.microsoft.com/office/drawing/2014/main" id="{812B0E35-4E41-F0EC-F962-52C64E8545D5}"/>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8" name="Freeform: Shape 37">
                <a:extLst>
                  <a:ext uri="{FF2B5EF4-FFF2-40B4-BE49-F238E27FC236}">
                    <a16:creationId xmlns:a16="http://schemas.microsoft.com/office/drawing/2014/main" id="{F15473BD-F709-0421-62D4-C63727F9BAFE}"/>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9" name="Freeform: Shape 38">
                <a:extLst>
                  <a:ext uri="{FF2B5EF4-FFF2-40B4-BE49-F238E27FC236}">
                    <a16:creationId xmlns:a16="http://schemas.microsoft.com/office/drawing/2014/main" id="{CBDCF56F-0F44-7775-3111-1D0991F75A90}"/>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0" name="Freeform: Shape 39">
                <a:extLst>
                  <a:ext uri="{FF2B5EF4-FFF2-40B4-BE49-F238E27FC236}">
                    <a16:creationId xmlns:a16="http://schemas.microsoft.com/office/drawing/2014/main" id="{6A8556F5-95B1-6903-7B7A-E029503FFE6B}"/>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1" name="Freeform: Shape 40">
                <a:extLst>
                  <a:ext uri="{FF2B5EF4-FFF2-40B4-BE49-F238E27FC236}">
                    <a16:creationId xmlns:a16="http://schemas.microsoft.com/office/drawing/2014/main" id="{242EE2CA-0BE1-DC80-E6FE-EE60E2C4FC51}"/>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2" name="Freeform: Shape 41">
                <a:extLst>
                  <a:ext uri="{FF2B5EF4-FFF2-40B4-BE49-F238E27FC236}">
                    <a16:creationId xmlns:a16="http://schemas.microsoft.com/office/drawing/2014/main" id="{509A9C8B-4BDF-4B45-58A7-1F4C52589157}"/>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3" name="Freeform: Shape 42">
                <a:extLst>
                  <a:ext uri="{FF2B5EF4-FFF2-40B4-BE49-F238E27FC236}">
                    <a16:creationId xmlns:a16="http://schemas.microsoft.com/office/drawing/2014/main" id="{9D1E0152-BBE6-17C1-742D-63C5BEEA2244}"/>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4" name="Freeform: Shape 43">
                <a:extLst>
                  <a:ext uri="{FF2B5EF4-FFF2-40B4-BE49-F238E27FC236}">
                    <a16:creationId xmlns:a16="http://schemas.microsoft.com/office/drawing/2014/main" id="{FBC06251-CEFB-0A2B-5A14-4BE2E17B68C6}"/>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5" name="Freeform: Shape 44">
                <a:extLst>
                  <a:ext uri="{FF2B5EF4-FFF2-40B4-BE49-F238E27FC236}">
                    <a16:creationId xmlns:a16="http://schemas.microsoft.com/office/drawing/2014/main" id="{B47830E0-A805-98A2-AFC6-6CBD2944635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6" name="Freeform: Shape 45">
                <a:extLst>
                  <a:ext uri="{FF2B5EF4-FFF2-40B4-BE49-F238E27FC236}">
                    <a16:creationId xmlns:a16="http://schemas.microsoft.com/office/drawing/2014/main" id="{B176B6D2-EA1E-11A3-AE65-24CCF8238C78}"/>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7" name="Freeform: Shape 46">
                <a:extLst>
                  <a:ext uri="{FF2B5EF4-FFF2-40B4-BE49-F238E27FC236}">
                    <a16:creationId xmlns:a16="http://schemas.microsoft.com/office/drawing/2014/main" id="{CEE59D0F-73BD-D363-62C6-844D5ED96306}"/>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8" name="Freeform: Shape 47">
                <a:extLst>
                  <a:ext uri="{FF2B5EF4-FFF2-40B4-BE49-F238E27FC236}">
                    <a16:creationId xmlns:a16="http://schemas.microsoft.com/office/drawing/2014/main" id="{F9503508-E35E-2725-7433-2F6A86784884}"/>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9" name="Freeform: Shape 48">
                <a:extLst>
                  <a:ext uri="{FF2B5EF4-FFF2-40B4-BE49-F238E27FC236}">
                    <a16:creationId xmlns:a16="http://schemas.microsoft.com/office/drawing/2014/main" id="{3B848CF6-C0F5-DACE-9253-5B1F822602DC}"/>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0" name="Freeform: Shape 49">
                <a:extLst>
                  <a:ext uri="{FF2B5EF4-FFF2-40B4-BE49-F238E27FC236}">
                    <a16:creationId xmlns:a16="http://schemas.microsoft.com/office/drawing/2014/main" id="{A8D4AA6F-1F42-74E9-A616-7A119F87B0D1}"/>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1" name="Freeform: Shape 50">
                <a:extLst>
                  <a:ext uri="{FF2B5EF4-FFF2-40B4-BE49-F238E27FC236}">
                    <a16:creationId xmlns:a16="http://schemas.microsoft.com/office/drawing/2014/main" id="{2C9DD390-A76E-7DF2-7DA5-6D42DAB37C3E}"/>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2" name="Freeform: Shape 51">
                <a:extLst>
                  <a:ext uri="{FF2B5EF4-FFF2-40B4-BE49-F238E27FC236}">
                    <a16:creationId xmlns:a16="http://schemas.microsoft.com/office/drawing/2014/main" id="{9098E85D-3AAA-CC5A-1AEB-A44B221BB3F6}"/>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3" name="Freeform: Shape 52">
                <a:extLst>
                  <a:ext uri="{FF2B5EF4-FFF2-40B4-BE49-F238E27FC236}">
                    <a16:creationId xmlns:a16="http://schemas.microsoft.com/office/drawing/2014/main" id="{0F218FA0-ED45-BD34-E6F4-471DAC768C66}"/>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4" name="Freeform: Shape 53">
                <a:extLst>
                  <a:ext uri="{FF2B5EF4-FFF2-40B4-BE49-F238E27FC236}">
                    <a16:creationId xmlns:a16="http://schemas.microsoft.com/office/drawing/2014/main" id="{E0B9B024-B5FD-A129-EC37-D0A691747625}"/>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5" name="Freeform: Shape 54">
                <a:extLst>
                  <a:ext uri="{FF2B5EF4-FFF2-40B4-BE49-F238E27FC236}">
                    <a16:creationId xmlns:a16="http://schemas.microsoft.com/office/drawing/2014/main" id="{71F9869F-3C7B-F9C8-E7D2-98225231F0DF}"/>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6" name="Freeform: Shape 55">
                <a:extLst>
                  <a:ext uri="{FF2B5EF4-FFF2-40B4-BE49-F238E27FC236}">
                    <a16:creationId xmlns:a16="http://schemas.microsoft.com/office/drawing/2014/main" id="{DBA5B2E4-51AA-47BE-5CD6-E0DBD81F66A3}"/>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7" name="Freeform: Shape 56">
                <a:extLst>
                  <a:ext uri="{FF2B5EF4-FFF2-40B4-BE49-F238E27FC236}">
                    <a16:creationId xmlns:a16="http://schemas.microsoft.com/office/drawing/2014/main" id="{11E00C53-7B1A-B81B-2AF9-AFE30DFA72D7}"/>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8" name="Freeform: Shape 57">
                <a:extLst>
                  <a:ext uri="{FF2B5EF4-FFF2-40B4-BE49-F238E27FC236}">
                    <a16:creationId xmlns:a16="http://schemas.microsoft.com/office/drawing/2014/main" id="{3B7CC298-AFDD-5785-3567-F1453199010A}"/>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9" name="Freeform: Shape 58">
                <a:extLst>
                  <a:ext uri="{FF2B5EF4-FFF2-40B4-BE49-F238E27FC236}">
                    <a16:creationId xmlns:a16="http://schemas.microsoft.com/office/drawing/2014/main" id="{991909FE-7392-92CC-C5D2-7AF79115B582}"/>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0" name="Freeform: Shape 59">
                <a:extLst>
                  <a:ext uri="{FF2B5EF4-FFF2-40B4-BE49-F238E27FC236}">
                    <a16:creationId xmlns:a16="http://schemas.microsoft.com/office/drawing/2014/main" id="{43D4E840-B198-3599-1F43-CD718E2BF50B}"/>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1" name="Freeform: Shape 60">
                <a:extLst>
                  <a:ext uri="{FF2B5EF4-FFF2-40B4-BE49-F238E27FC236}">
                    <a16:creationId xmlns:a16="http://schemas.microsoft.com/office/drawing/2014/main" id="{0C1D177F-FCB8-3919-C261-33850C140280}"/>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2" name="Freeform: Shape 61">
                <a:extLst>
                  <a:ext uri="{FF2B5EF4-FFF2-40B4-BE49-F238E27FC236}">
                    <a16:creationId xmlns:a16="http://schemas.microsoft.com/office/drawing/2014/main" id="{230A3703-DFC5-62E9-77B3-89D1DF241861}"/>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3" name="Freeform: Shape 62">
                <a:extLst>
                  <a:ext uri="{FF2B5EF4-FFF2-40B4-BE49-F238E27FC236}">
                    <a16:creationId xmlns:a16="http://schemas.microsoft.com/office/drawing/2014/main" id="{ABD2FCEF-483F-6885-EDC3-E955A52EF458}"/>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4" name="Freeform: Shape 63">
                <a:extLst>
                  <a:ext uri="{FF2B5EF4-FFF2-40B4-BE49-F238E27FC236}">
                    <a16:creationId xmlns:a16="http://schemas.microsoft.com/office/drawing/2014/main" id="{D8A9FD4C-581A-28E5-27EE-B0FBAB5FF600}"/>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5" name="Freeform: Shape 64">
                <a:extLst>
                  <a:ext uri="{FF2B5EF4-FFF2-40B4-BE49-F238E27FC236}">
                    <a16:creationId xmlns:a16="http://schemas.microsoft.com/office/drawing/2014/main" id="{7E963016-A8F0-1366-65F4-B5D654AEC6EE}"/>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6" name="Freeform: Shape 65">
                <a:extLst>
                  <a:ext uri="{FF2B5EF4-FFF2-40B4-BE49-F238E27FC236}">
                    <a16:creationId xmlns:a16="http://schemas.microsoft.com/office/drawing/2014/main" id="{A0083219-7A96-5F23-D2CF-1EC0D6B39BF4}"/>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7" name="Freeform: Shape 66">
                <a:extLst>
                  <a:ext uri="{FF2B5EF4-FFF2-40B4-BE49-F238E27FC236}">
                    <a16:creationId xmlns:a16="http://schemas.microsoft.com/office/drawing/2014/main" id="{FA6C925D-30C2-78C3-BD94-E7C23A9F80CD}"/>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8" name="Freeform: Shape 67">
                <a:extLst>
                  <a:ext uri="{FF2B5EF4-FFF2-40B4-BE49-F238E27FC236}">
                    <a16:creationId xmlns:a16="http://schemas.microsoft.com/office/drawing/2014/main" id="{AC911769-935B-D536-DA68-F2FFDA6EAEE8}"/>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9" name="Freeform: Shape 68">
                <a:extLst>
                  <a:ext uri="{FF2B5EF4-FFF2-40B4-BE49-F238E27FC236}">
                    <a16:creationId xmlns:a16="http://schemas.microsoft.com/office/drawing/2014/main" id="{590A6630-FAF6-F768-3091-2C03CEBF52FB}"/>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0" name="Freeform: Shape 69">
                <a:extLst>
                  <a:ext uri="{FF2B5EF4-FFF2-40B4-BE49-F238E27FC236}">
                    <a16:creationId xmlns:a16="http://schemas.microsoft.com/office/drawing/2014/main" id="{9DF008B3-4601-8E5D-3EC2-1CBCA31232A3}"/>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1" name="Freeform: Shape 70">
                <a:extLst>
                  <a:ext uri="{FF2B5EF4-FFF2-40B4-BE49-F238E27FC236}">
                    <a16:creationId xmlns:a16="http://schemas.microsoft.com/office/drawing/2014/main" id="{9F1BA739-D4F2-8CF8-D62C-6BF6A3C1E8A6}"/>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2" name="Freeform: Shape 71">
                <a:extLst>
                  <a:ext uri="{FF2B5EF4-FFF2-40B4-BE49-F238E27FC236}">
                    <a16:creationId xmlns:a16="http://schemas.microsoft.com/office/drawing/2014/main" id="{9038D635-93E2-2C8E-80B6-BA3AD34BE529}"/>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3" name="Freeform: Shape 72">
                <a:extLst>
                  <a:ext uri="{FF2B5EF4-FFF2-40B4-BE49-F238E27FC236}">
                    <a16:creationId xmlns:a16="http://schemas.microsoft.com/office/drawing/2014/main" id="{FD69873F-A0A5-A228-271B-EF2F3D2B72B4}"/>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4" name="Freeform: Shape 73">
                <a:extLst>
                  <a:ext uri="{FF2B5EF4-FFF2-40B4-BE49-F238E27FC236}">
                    <a16:creationId xmlns:a16="http://schemas.microsoft.com/office/drawing/2014/main" id="{C5D71B9E-5173-F676-B3DF-B23B6BA431B3}"/>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5" name="Freeform: Shape 74">
                <a:extLst>
                  <a:ext uri="{FF2B5EF4-FFF2-40B4-BE49-F238E27FC236}">
                    <a16:creationId xmlns:a16="http://schemas.microsoft.com/office/drawing/2014/main" id="{24A28087-ED28-29FC-3FE8-8ED72F2CE4F6}"/>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6" name="Freeform: Shape 75">
                <a:extLst>
                  <a:ext uri="{FF2B5EF4-FFF2-40B4-BE49-F238E27FC236}">
                    <a16:creationId xmlns:a16="http://schemas.microsoft.com/office/drawing/2014/main" id="{68F4661A-ABFA-202D-0380-B7D2A7BF374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7" name="Freeform: Shape 76">
                <a:extLst>
                  <a:ext uri="{FF2B5EF4-FFF2-40B4-BE49-F238E27FC236}">
                    <a16:creationId xmlns:a16="http://schemas.microsoft.com/office/drawing/2014/main" id="{B6EA0871-FAD0-1F3B-5AAE-1382E8B9107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8" name="Freeform: Shape 77">
                <a:extLst>
                  <a:ext uri="{FF2B5EF4-FFF2-40B4-BE49-F238E27FC236}">
                    <a16:creationId xmlns:a16="http://schemas.microsoft.com/office/drawing/2014/main" id="{38ED6763-730C-D511-30A4-836FB61D250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9" name="Freeform: Shape 78">
                <a:extLst>
                  <a:ext uri="{FF2B5EF4-FFF2-40B4-BE49-F238E27FC236}">
                    <a16:creationId xmlns:a16="http://schemas.microsoft.com/office/drawing/2014/main" id="{FA866155-3D5F-6634-6EC6-0B8521242ACE}"/>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0" name="Freeform: Shape 79">
                <a:extLst>
                  <a:ext uri="{FF2B5EF4-FFF2-40B4-BE49-F238E27FC236}">
                    <a16:creationId xmlns:a16="http://schemas.microsoft.com/office/drawing/2014/main" id="{331B7CF6-A07B-67B8-78D2-C1BDFC0E9768}"/>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1" name="Freeform: Shape 80">
                <a:extLst>
                  <a:ext uri="{FF2B5EF4-FFF2-40B4-BE49-F238E27FC236}">
                    <a16:creationId xmlns:a16="http://schemas.microsoft.com/office/drawing/2014/main" id="{4F691C98-D26D-7275-F84E-BE31E191BA40}"/>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2" name="Freeform: Shape 81">
                <a:extLst>
                  <a:ext uri="{FF2B5EF4-FFF2-40B4-BE49-F238E27FC236}">
                    <a16:creationId xmlns:a16="http://schemas.microsoft.com/office/drawing/2014/main" id="{653AFAC2-4904-E741-ACA5-A0708E40C6D5}"/>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3" name="Freeform: Shape 82">
                <a:extLst>
                  <a:ext uri="{FF2B5EF4-FFF2-40B4-BE49-F238E27FC236}">
                    <a16:creationId xmlns:a16="http://schemas.microsoft.com/office/drawing/2014/main" id="{1BE704A3-A3A8-43D8-1236-7043B037F6C1}"/>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4" name="Freeform: Shape 83">
                <a:extLst>
                  <a:ext uri="{FF2B5EF4-FFF2-40B4-BE49-F238E27FC236}">
                    <a16:creationId xmlns:a16="http://schemas.microsoft.com/office/drawing/2014/main" id="{761E080A-9F0C-C167-6E27-95369D5D547A}"/>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5" name="Freeform: Shape 84">
                <a:extLst>
                  <a:ext uri="{FF2B5EF4-FFF2-40B4-BE49-F238E27FC236}">
                    <a16:creationId xmlns:a16="http://schemas.microsoft.com/office/drawing/2014/main" id="{0B95250F-08D2-6D7A-BC87-5B2137A85B9B}"/>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6" name="Freeform: Shape 85">
                <a:extLst>
                  <a:ext uri="{FF2B5EF4-FFF2-40B4-BE49-F238E27FC236}">
                    <a16:creationId xmlns:a16="http://schemas.microsoft.com/office/drawing/2014/main" id="{BC52DDEC-AD75-41D1-383B-F229F8993974}"/>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7" name="Freeform: Shape 86">
                <a:extLst>
                  <a:ext uri="{FF2B5EF4-FFF2-40B4-BE49-F238E27FC236}">
                    <a16:creationId xmlns:a16="http://schemas.microsoft.com/office/drawing/2014/main" id="{8F9DDA18-8C9A-3217-77B0-0865F6288686}"/>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8" name="Freeform: Shape 87">
                <a:extLst>
                  <a:ext uri="{FF2B5EF4-FFF2-40B4-BE49-F238E27FC236}">
                    <a16:creationId xmlns:a16="http://schemas.microsoft.com/office/drawing/2014/main" id="{C504759B-C863-2F7A-D380-5B506A58B587}"/>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9" name="Freeform: Shape 88">
                <a:extLst>
                  <a:ext uri="{FF2B5EF4-FFF2-40B4-BE49-F238E27FC236}">
                    <a16:creationId xmlns:a16="http://schemas.microsoft.com/office/drawing/2014/main" id="{5ADAB9A0-3781-11AA-CEF9-252C26ED1269}"/>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0" name="Freeform: Shape 89">
                <a:extLst>
                  <a:ext uri="{FF2B5EF4-FFF2-40B4-BE49-F238E27FC236}">
                    <a16:creationId xmlns:a16="http://schemas.microsoft.com/office/drawing/2014/main" id="{6BF6BFB6-316F-AD98-BE29-B61494D1F991}"/>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1" name="Freeform: Shape 90">
                <a:extLst>
                  <a:ext uri="{FF2B5EF4-FFF2-40B4-BE49-F238E27FC236}">
                    <a16:creationId xmlns:a16="http://schemas.microsoft.com/office/drawing/2014/main" id="{77EDC569-169D-1222-A32D-B9A6DBBF5E8A}"/>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2" name="Freeform: Shape 91">
                <a:extLst>
                  <a:ext uri="{FF2B5EF4-FFF2-40B4-BE49-F238E27FC236}">
                    <a16:creationId xmlns:a16="http://schemas.microsoft.com/office/drawing/2014/main" id="{5303249E-5802-02D1-7A50-D0049FF594D5}"/>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3" name="Freeform: Shape 92">
                <a:extLst>
                  <a:ext uri="{FF2B5EF4-FFF2-40B4-BE49-F238E27FC236}">
                    <a16:creationId xmlns:a16="http://schemas.microsoft.com/office/drawing/2014/main" id="{39CEBE47-B251-BDC7-35B2-8B0BCEC45402}"/>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4" name="Freeform: Shape 93">
                <a:extLst>
                  <a:ext uri="{FF2B5EF4-FFF2-40B4-BE49-F238E27FC236}">
                    <a16:creationId xmlns:a16="http://schemas.microsoft.com/office/drawing/2014/main" id="{FA1FF42F-DF53-33E8-19F7-C054E6278BAC}"/>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5" name="Freeform: Shape 94">
                <a:extLst>
                  <a:ext uri="{FF2B5EF4-FFF2-40B4-BE49-F238E27FC236}">
                    <a16:creationId xmlns:a16="http://schemas.microsoft.com/office/drawing/2014/main" id="{3BE1F0F7-A899-384F-7164-DD1F0F55F711}"/>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6" name="Freeform: Shape 95">
                <a:extLst>
                  <a:ext uri="{FF2B5EF4-FFF2-40B4-BE49-F238E27FC236}">
                    <a16:creationId xmlns:a16="http://schemas.microsoft.com/office/drawing/2014/main" id="{5E9098FA-F4B6-EC39-D07D-06A3A7406E3B}"/>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7" name="Freeform: Shape 96">
                <a:extLst>
                  <a:ext uri="{FF2B5EF4-FFF2-40B4-BE49-F238E27FC236}">
                    <a16:creationId xmlns:a16="http://schemas.microsoft.com/office/drawing/2014/main" id="{1D497723-B522-65DC-E6A9-4C0B40EEBCDD}"/>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8" name="Freeform: Shape 97">
                <a:extLst>
                  <a:ext uri="{FF2B5EF4-FFF2-40B4-BE49-F238E27FC236}">
                    <a16:creationId xmlns:a16="http://schemas.microsoft.com/office/drawing/2014/main" id="{4FCE3355-41D2-3E1B-F86B-11218537CD00}"/>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9" name="Freeform: Shape 98">
                <a:extLst>
                  <a:ext uri="{FF2B5EF4-FFF2-40B4-BE49-F238E27FC236}">
                    <a16:creationId xmlns:a16="http://schemas.microsoft.com/office/drawing/2014/main" id="{E00606CF-D2FC-599B-D515-81296802542E}"/>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0" name="Freeform: Shape 99">
                <a:extLst>
                  <a:ext uri="{FF2B5EF4-FFF2-40B4-BE49-F238E27FC236}">
                    <a16:creationId xmlns:a16="http://schemas.microsoft.com/office/drawing/2014/main" id="{D63ADCF6-52C5-011F-1E8C-95978A17E9F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1" name="Freeform: Shape 100">
                <a:extLst>
                  <a:ext uri="{FF2B5EF4-FFF2-40B4-BE49-F238E27FC236}">
                    <a16:creationId xmlns:a16="http://schemas.microsoft.com/office/drawing/2014/main" id="{8E2A3948-081F-B191-670C-DD6E95430087}"/>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2" name="Freeform: Shape 101">
                <a:extLst>
                  <a:ext uri="{FF2B5EF4-FFF2-40B4-BE49-F238E27FC236}">
                    <a16:creationId xmlns:a16="http://schemas.microsoft.com/office/drawing/2014/main" id="{6F20DF04-81E2-798B-2004-DC481D9D8C76}"/>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3" name="Freeform: Shape 102">
                <a:extLst>
                  <a:ext uri="{FF2B5EF4-FFF2-40B4-BE49-F238E27FC236}">
                    <a16:creationId xmlns:a16="http://schemas.microsoft.com/office/drawing/2014/main" id="{59DEB933-3D43-C560-F4BD-C029651210DE}"/>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4" name="Freeform: Shape 103">
                <a:extLst>
                  <a:ext uri="{FF2B5EF4-FFF2-40B4-BE49-F238E27FC236}">
                    <a16:creationId xmlns:a16="http://schemas.microsoft.com/office/drawing/2014/main" id="{FFFA3266-71EE-DBBA-9BBC-4AB3A5398A0F}"/>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5" name="Freeform: Shape 104">
                <a:extLst>
                  <a:ext uri="{FF2B5EF4-FFF2-40B4-BE49-F238E27FC236}">
                    <a16:creationId xmlns:a16="http://schemas.microsoft.com/office/drawing/2014/main" id="{4462CB76-6A5B-B85A-F902-0538F7E6BAF5}"/>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6" name="Freeform: Shape 105">
                <a:extLst>
                  <a:ext uri="{FF2B5EF4-FFF2-40B4-BE49-F238E27FC236}">
                    <a16:creationId xmlns:a16="http://schemas.microsoft.com/office/drawing/2014/main" id="{C77A434A-98ED-938D-E547-1D5FB4BE8DA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7" name="Freeform: Shape 106">
                <a:extLst>
                  <a:ext uri="{FF2B5EF4-FFF2-40B4-BE49-F238E27FC236}">
                    <a16:creationId xmlns:a16="http://schemas.microsoft.com/office/drawing/2014/main" id="{063E6DC2-EFBA-FF24-F287-2CF12791F7B1}"/>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8" name="Freeform: Shape 107">
                <a:extLst>
                  <a:ext uri="{FF2B5EF4-FFF2-40B4-BE49-F238E27FC236}">
                    <a16:creationId xmlns:a16="http://schemas.microsoft.com/office/drawing/2014/main" id="{7A701F4C-3582-EEA0-4E54-DC767B288CEE}"/>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9" name="Freeform: Shape 108">
                <a:extLst>
                  <a:ext uri="{FF2B5EF4-FFF2-40B4-BE49-F238E27FC236}">
                    <a16:creationId xmlns:a16="http://schemas.microsoft.com/office/drawing/2014/main" id="{C3FBD939-C7A6-68CC-70F5-D4F04625FD3D}"/>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0" name="Freeform: Shape 109">
                <a:extLst>
                  <a:ext uri="{FF2B5EF4-FFF2-40B4-BE49-F238E27FC236}">
                    <a16:creationId xmlns:a16="http://schemas.microsoft.com/office/drawing/2014/main" id="{E2FEBD90-1D96-2E69-DCED-B6C4ADD80E04}"/>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1" name="Freeform: Shape 110">
                <a:extLst>
                  <a:ext uri="{FF2B5EF4-FFF2-40B4-BE49-F238E27FC236}">
                    <a16:creationId xmlns:a16="http://schemas.microsoft.com/office/drawing/2014/main" id="{DE4B22E0-D17A-1932-C62E-2F038F75BC6F}"/>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2" name="Freeform: Shape 111">
                <a:extLst>
                  <a:ext uri="{FF2B5EF4-FFF2-40B4-BE49-F238E27FC236}">
                    <a16:creationId xmlns:a16="http://schemas.microsoft.com/office/drawing/2014/main" id="{D6FCCFF1-183A-68C1-DEC6-8A2E043A9575}"/>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3" name="Freeform: Shape 112">
                <a:extLst>
                  <a:ext uri="{FF2B5EF4-FFF2-40B4-BE49-F238E27FC236}">
                    <a16:creationId xmlns:a16="http://schemas.microsoft.com/office/drawing/2014/main" id="{F0FD8E6A-EB3A-B4B4-FC35-306BC6046BB9}"/>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4" name="Freeform: Shape 113">
                <a:extLst>
                  <a:ext uri="{FF2B5EF4-FFF2-40B4-BE49-F238E27FC236}">
                    <a16:creationId xmlns:a16="http://schemas.microsoft.com/office/drawing/2014/main" id="{DABA8253-4BB5-D09E-6373-0FD744A43739}"/>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5" name="Freeform: Shape 114">
                <a:extLst>
                  <a:ext uri="{FF2B5EF4-FFF2-40B4-BE49-F238E27FC236}">
                    <a16:creationId xmlns:a16="http://schemas.microsoft.com/office/drawing/2014/main" id="{B808FC17-6548-A306-8F12-541EE80C8EF2}"/>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6" name="Freeform: Shape 115">
                <a:extLst>
                  <a:ext uri="{FF2B5EF4-FFF2-40B4-BE49-F238E27FC236}">
                    <a16:creationId xmlns:a16="http://schemas.microsoft.com/office/drawing/2014/main" id="{13C4004B-7CB9-2B90-5ACA-D4D17F59E181}"/>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7" name="Freeform: Shape 116">
                <a:extLst>
                  <a:ext uri="{FF2B5EF4-FFF2-40B4-BE49-F238E27FC236}">
                    <a16:creationId xmlns:a16="http://schemas.microsoft.com/office/drawing/2014/main" id="{BCE578C1-31AE-7AE0-2EEA-3D93EEB4C837}"/>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8" name="Freeform: Shape 117">
                <a:extLst>
                  <a:ext uri="{FF2B5EF4-FFF2-40B4-BE49-F238E27FC236}">
                    <a16:creationId xmlns:a16="http://schemas.microsoft.com/office/drawing/2014/main" id="{1015CD49-48D3-5333-5348-31E9D45472CE}"/>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9" name="Freeform: Shape 118">
                <a:extLst>
                  <a:ext uri="{FF2B5EF4-FFF2-40B4-BE49-F238E27FC236}">
                    <a16:creationId xmlns:a16="http://schemas.microsoft.com/office/drawing/2014/main" id="{A4C47B52-FFF5-1236-FEF3-D511B7579C5A}"/>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0" name="Freeform: Shape 119">
                <a:extLst>
                  <a:ext uri="{FF2B5EF4-FFF2-40B4-BE49-F238E27FC236}">
                    <a16:creationId xmlns:a16="http://schemas.microsoft.com/office/drawing/2014/main" id="{AF34F3CC-20D2-5E51-C7C2-0758D9BD6368}"/>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1" name="Freeform: Shape 120">
                <a:extLst>
                  <a:ext uri="{FF2B5EF4-FFF2-40B4-BE49-F238E27FC236}">
                    <a16:creationId xmlns:a16="http://schemas.microsoft.com/office/drawing/2014/main" id="{821CD5E6-78D3-32A5-9CA1-86AD66A15F1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2" name="Freeform: Shape 121">
                <a:extLst>
                  <a:ext uri="{FF2B5EF4-FFF2-40B4-BE49-F238E27FC236}">
                    <a16:creationId xmlns:a16="http://schemas.microsoft.com/office/drawing/2014/main" id="{64B60490-9FBB-BBC7-D7DF-1749763F5438}"/>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3" name="Freeform: Shape 122">
                <a:extLst>
                  <a:ext uri="{FF2B5EF4-FFF2-40B4-BE49-F238E27FC236}">
                    <a16:creationId xmlns:a16="http://schemas.microsoft.com/office/drawing/2014/main" id="{1E7C99E8-6BF9-5CB5-8C20-088E797878BF}"/>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4" name="Freeform: Shape 123">
                <a:extLst>
                  <a:ext uri="{FF2B5EF4-FFF2-40B4-BE49-F238E27FC236}">
                    <a16:creationId xmlns:a16="http://schemas.microsoft.com/office/drawing/2014/main" id="{CB730C70-A88C-243F-07DA-58AD476C8031}"/>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5" name="Freeform: Shape 124">
                <a:extLst>
                  <a:ext uri="{FF2B5EF4-FFF2-40B4-BE49-F238E27FC236}">
                    <a16:creationId xmlns:a16="http://schemas.microsoft.com/office/drawing/2014/main" id="{30997DCE-6645-A77D-0BB7-719EF095183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6" name="Freeform: Shape 125">
                <a:extLst>
                  <a:ext uri="{FF2B5EF4-FFF2-40B4-BE49-F238E27FC236}">
                    <a16:creationId xmlns:a16="http://schemas.microsoft.com/office/drawing/2014/main" id="{70B8ED2D-1275-69E2-3E96-D35C1332F574}"/>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7" name="Freeform: Shape 126">
                <a:extLst>
                  <a:ext uri="{FF2B5EF4-FFF2-40B4-BE49-F238E27FC236}">
                    <a16:creationId xmlns:a16="http://schemas.microsoft.com/office/drawing/2014/main" id="{AD13CF55-8030-9231-97FF-31395AF9B271}"/>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8" name="Freeform: Shape 127">
                <a:extLst>
                  <a:ext uri="{FF2B5EF4-FFF2-40B4-BE49-F238E27FC236}">
                    <a16:creationId xmlns:a16="http://schemas.microsoft.com/office/drawing/2014/main" id="{E7FA7D7E-6CD2-E71E-51B1-070B3A4FDE2B}"/>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9" name="Freeform: Shape 128">
                <a:extLst>
                  <a:ext uri="{FF2B5EF4-FFF2-40B4-BE49-F238E27FC236}">
                    <a16:creationId xmlns:a16="http://schemas.microsoft.com/office/drawing/2014/main" id="{AAC596A1-DA81-FC0E-F8C6-BCB7A00637A6}"/>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0" name="Freeform: Shape 129">
                <a:extLst>
                  <a:ext uri="{FF2B5EF4-FFF2-40B4-BE49-F238E27FC236}">
                    <a16:creationId xmlns:a16="http://schemas.microsoft.com/office/drawing/2014/main" id="{603DC047-5BB8-1807-BD54-F5C9ED2561D5}"/>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1" name="Freeform: Shape 130">
                <a:extLst>
                  <a:ext uri="{FF2B5EF4-FFF2-40B4-BE49-F238E27FC236}">
                    <a16:creationId xmlns:a16="http://schemas.microsoft.com/office/drawing/2014/main" id="{649BE6DB-B74B-8622-D482-2F1BCFDDDB59}"/>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2" name="Freeform: Shape 131">
                <a:extLst>
                  <a:ext uri="{FF2B5EF4-FFF2-40B4-BE49-F238E27FC236}">
                    <a16:creationId xmlns:a16="http://schemas.microsoft.com/office/drawing/2014/main" id="{3D1DC1A3-4688-F602-D744-7217C5190D8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3" name="Freeform: Shape 132">
                <a:extLst>
                  <a:ext uri="{FF2B5EF4-FFF2-40B4-BE49-F238E27FC236}">
                    <a16:creationId xmlns:a16="http://schemas.microsoft.com/office/drawing/2014/main" id="{5BA82BB0-7297-BF34-D514-DC6C80931CC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4" name="Freeform: Shape 133">
                <a:extLst>
                  <a:ext uri="{FF2B5EF4-FFF2-40B4-BE49-F238E27FC236}">
                    <a16:creationId xmlns:a16="http://schemas.microsoft.com/office/drawing/2014/main" id="{95834751-6DAD-12B3-7A70-F5B0E2BF5DF8}"/>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5" name="Freeform: Shape 134">
                <a:extLst>
                  <a:ext uri="{FF2B5EF4-FFF2-40B4-BE49-F238E27FC236}">
                    <a16:creationId xmlns:a16="http://schemas.microsoft.com/office/drawing/2014/main" id="{4F25487B-0B3C-22EF-CD91-916083F41250}"/>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6" name="Freeform: Shape 135">
                <a:extLst>
                  <a:ext uri="{FF2B5EF4-FFF2-40B4-BE49-F238E27FC236}">
                    <a16:creationId xmlns:a16="http://schemas.microsoft.com/office/drawing/2014/main" id="{450D3E10-8DAD-D47B-979C-30E668502DA5}"/>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7" name="Freeform: Shape 136">
                <a:extLst>
                  <a:ext uri="{FF2B5EF4-FFF2-40B4-BE49-F238E27FC236}">
                    <a16:creationId xmlns:a16="http://schemas.microsoft.com/office/drawing/2014/main" id="{73D0724B-DF2B-EC9B-B9C3-E845ECB1127C}"/>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8" name="Freeform: Shape 137">
                <a:extLst>
                  <a:ext uri="{FF2B5EF4-FFF2-40B4-BE49-F238E27FC236}">
                    <a16:creationId xmlns:a16="http://schemas.microsoft.com/office/drawing/2014/main" id="{38C655A3-A3C3-C329-0EC5-ED9C3420578E}"/>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9" name="Freeform: Shape 138">
                <a:extLst>
                  <a:ext uri="{FF2B5EF4-FFF2-40B4-BE49-F238E27FC236}">
                    <a16:creationId xmlns:a16="http://schemas.microsoft.com/office/drawing/2014/main" id="{28C119BA-CFA6-BAE4-F470-C6BEE50F31A9}"/>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0" name="Freeform: Shape 139">
                <a:extLst>
                  <a:ext uri="{FF2B5EF4-FFF2-40B4-BE49-F238E27FC236}">
                    <a16:creationId xmlns:a16="http://schemas.microsoft.com/office/drawing/2014/main" id="{83745E0D-9CE2-8DC3-3512-EA018440A02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1" name="Freeform: Shape 140">
                <a:extLst>
                  <a:ext uri="{FF2B5EF4-FFF2-40B4-BE49-F238E27FC236}">
                    <a16:creationId xmlns:a16="http://schemas.microsoft.com/office/drawing/2014/main" id="{1E10ED79-8480-7AB5-88A0-C863B49FDD23}"/>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grpSp>
      </p:grpSp>
    </p:spTree>
    <p:extLst>
      <p:ext uri="{BB962C8B-B14F-4D97-AF65-F5344CB8AC3E}">
        <p14:creationId xmlns:p14="http://schemas.microsoft.com/office/powerpoint/2010/main" val="2381269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D819C-7167-243D-8BC4-2F1F798EAF90}"/>
              </a:ext>
            </a:extLst>
          </p:cNvPr>
          <p:cNvSpPr txBox="1">
            <a:spLocks/>
          </p:cNvSpPr>
          <p:nvPr/>
        </p:nvSpPr>
        <p:spPr>
          <a:xfrm>
            <a:off x="677779" y="1280193"/>
            <a:ext cx="2065421" cy="1896143"/>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endParaRPr lang="en-US" dirty="0">
              <a:solidFill>
                <a:schemeClr val="tx1">
                  <a:lumMod val="95000"/>
                </a:schemeClr>
              </a:solidFill>
            </a:endParaRPr>
          </a:p>
        </p:txBody>
      </p:sp>
      <p:sp>
        <p:nvSpPr>
          <p:cNvPr id="4" name="Content Placeholder 2">
            <a:extLst>
              <a:ext uri="{FF2B5EF4-FFF2-40B4-BE49-F238E27FC236}">
                <a16:creationId xmlns:a16="http://schemas.microsoft.com/office/drawing/2014/main" id="{A4F99083-45AD-A6B4-5477-B0C2B56ACE1B}"/>
              </a:ext>
            </a:extLst>
          </p:cNvPr>
          <p:cNvSpPr txBox="1">
            <a:spLocks/>
          </p:cNvSpPr>
          <p:nvPr/>
        </p:nvSpPr>
        <p:spPr>
          <a:xfrm>
            <a:off x="304800" y="4539082"/>
            <a:ext cx="4944979" cy="1896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03AA552-0D20-2917-82A9-46429E4121B0}"/>
              </a:ext>
            </a:extLst>
          </p:cNvPr>
          <p:cNvSpPr txBox="1">
            <a:spLocks/>
          </p:cNvSpPr>
          <p:nvPr/>
        </p:nvSpPr>
        <p:spPr>
          <a:xfrm>
            <a:off x="6629400" y="4539082"/>
            <a:ext cx="5406190" cy="2141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300"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E92E0C5F-C135-9BEC-3A86-A61BAFD44748}"/>
              </a:ext>
            </a:extLst>
          </p:cNvPr>
          <p:cNvSpPr/>
          <p:nvPr/>
        </p:nvSpPr>
        <p:spPr>
          <a:xfrm>
            <a:off x="4610601" y="2363245"/>
            <a:ext cx="3117181" cy="214161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Data Preprocessing</a:t>
            </a:r>
          </a:p>
        </p:txBody>
      </p:sp>
      <p:sp>
        <p:nvSpPr>
          <p:cNvPr id="8" name="Rectangle: Rounded Corners 7">
            <a:extLst>
              <a:ext uri="{FF2B5EF4-FFF2-40B4-BE49-F238E27FC236}">
                <a16:creationId xmlns:a16="http://schemas.microsoft.com/office/drawing/2014/main" id="{2BBB5669-5697-604C-EA32-913CCEF0FC07}"/>
              </a:ext>
            </a:extLst>
          </p:cNvPr>
          <p:cNvSpPr/>
          <p:nvPr/>
        </p:nvSpPr>
        <p:spPr>
          <a:xfrm>
            <a:off x="7315202" y="271720"/>
            <a:ext cx="4588040" cy="25476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marL="0" indent="0">
              <a:buNone/>
            </a:pPr>
            <a:r>
              <a:rPr lang="en-US" sz="2400" b="1" dirty="0">
                <a:effectLst/>
                <a:latin typeface="Times New Roman" panose="02020603050405020304" pitchFamily="18" charset="0"/>
                <a:cs typeface="Times New Roman" panose="02020603050405020304" pitchFamily="18" charset="0"/>
              </a:rPr>
              <a:t>Data Cleaning:</a:t>
            </a:r>
            <a:endParaRPr lang="en-US" sz="2400" b="1" dirty="0">
              <a:latin typeface="Times New Roman" panose="02020603050405020304" pitchFamily="18" charset="0"/>
              <a:cs typeface="Times New Roman" panose="02020603050405020304" pitchFamily="18" charset="0"/>
            </a:endParaRPr>
          </a:p>
          <a:p>
            <a:pPr>
              <a:lnSpc>
                <a:spcPct val="120000"/>
              </a:lnSpc>
            </a:pPr>
            <a:r>
              <a:rPr lang="en-US" dirty="0">
                <a:solidFill>
                  <a:schemeClr val="tx1">
                    <a:lumMod val="75000"/>
                  </a:schemeClr>
                </a:solidFill>
                <a:effectLst/>
                <a:latin typeface="Times New Roman" panose="02020603050405020304" pitchFamily="18" charset="0"/>
                <a:cs typeface="Times New Roman" panose="02020603050405020304" pitchFamily="18" charset="0"/>
              </a:rPr>
              <a:t>The first step in data preprocessing is data cleaning. This involves removing any irrelevant or duplicate data points, handling missing values, and correcting any inconsistencies in the data.</a:t>
            </a:r>
            <a:endParaRPr lang="en-US"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5A13F77D-21BE-2B16-2325-9D40C74B843B}"/>
              </a:ext>
            </a:extLst>
          </p:cNvPr>
          <p:cNvSpPr/>
          <p:nvPr/>
        </p:nvSpPr>
        <p:spPr>
          <a:xfrm>
            <a:off x="128336" y="271720"/>
            <a:ext cx="4748464" cy="27762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marL="0" indent="0">
              <a:buNone/>
            </a:pPr>
            <a:r>
              <a:rPr lang="en-US" sz="2400" b="1" dirty="0">
                <a:effectLst/>
                <a:latin typeface="Times New Roman" panose="02020603050405020304" pitchFamily="18" charset="0"/>
                <a:cs typeface="Times New Roman" panose="02020603050405020304" pitchFamily="18" charset="0"/>
              </a:rPr>
              <a:t>Data Transformation:</a:t>
            </a:r>
            <a:endParaRPr lang="en-US" sz="2400" b="1" dirty="0">
              <a:latin typeface="Times New Roman" panose="02020603050405020304" pitchFamily="18" charset="0"/>
              <a:cs typeface="Times New Roman" panose="02020603050405020304" pitchFamily="18" charset="0"/>
            </a:endParaRPr>
          </a:p>
          <a:p>
            <a:pPr>
              <a:lnSpc>
                <a:spcPct val="120000"/>
              </a:lnSpc>
            </a:pPr>
            <a:r>
              <a:rPr lang="en-US" dirty="0">
                <a:solidFill>
                  <a:schemeClr val="tx1">
                    <a:lumMod val="75000"/>
                  </a:schemeClr>
                </a:solidFill>
                <a:effectLst/>
                <a:latin typeface="Times New Roman" panose="02020603050405020304" pitchFamily="18" charset="0"/>
                <a:cs typeface="Times New Roman" panose="02020603050405020304" pitchFamily="18" charset="0"/>
              </a:rPr>
              <a:t>The next step is data transformation, which involves converting the data into a format that can be easily processed by machine learning algorithms. This may include scaling the data, encoding categorical variables, and reducing the dimensionality of the data.</a:t>
            </a:r>
            <a:endParaRPr lang="en-US"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96E7A812-A4E7-4336-38F5-D24F5EBA5D86}"/>
              </a:ext>
            </a:extLst>
          </p:cNvPr>
          <p:cNvSpPr/>
          <p:nvPr/>
        </p:nvSpPr>
        <p:spPr>
          <a:xfrm>
            <a:off x="268705" y="3820108"/>
            <a:ext cx="4616116" cy="27762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marL="0" indent="0">
              <a:buNone/>
            </a:pPr>
            <a:r>
              <a:rPr lang="en-US" sz="2400" b="1" dirty="0">
                <a:effectLst/>
                <a:latin typeface="Times New Roman" panose="02020603050405020304" pitchFamily="18" charset="0"/>
                <a:cs typeface="Times New Roman" panose="02020603050405020304" pitchFamily="18" charset="0"/>
              </a:rPr>
              <a:t>Data Integration:</a:t>
            </a:r>
            <a:endParaRPr lang="en-US" sz="2400" b="1" dirty="0">
              <a:latin typeface="Times New Roman" panose="02020603050405020304" pitchFamily="18" charset="0"/>
              <a:cs typeface="Times New Roman" panose="02020603050405020304" pitchFamily="18" charset="0"/>
            </a:endParaRPr>
          </a:p>
          <a:p>
            <a:pPr>
              <a:lnSpc>
                <a:spcPct val="120000"/>
              </a:lnSpc>
            </a:pPr>
            <a:r>
              <a:rPr lang="en-US" dirty="0">
                <a:solidFill>
                  <a:schemeClr val="tx1">
                    <a:lumMod val="75000"/>
                  </a:schemeClr>
                </a:solidFill>
                <a:effectLst/>
                <a:latin typeface="Times New Roman" panose="02020603050405020304" pitchFamily="18" charset="0"/>
                <a:cs typeface="Times New Roman" panose="02020603050405020304" pitchFamily="18" charset="0"/>
              </a:rPr>
              <a:t>Data integration is the process of combining and unifying data from different sources, formats, or locations into a single, coherent view. It involves cleaning, transforming, and organizing data to make it accessible and useful for analysis, reporting, and decision-making.</a:t>
            </a:r>
            <a:endParaRPr lang="en-US"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EC41BB83-5AE0-B2D5-3393-173CA5601AB6}"/>
              </a:ext>
            </a:extLst>
          </p:cNvPr>
          <p:cNvSpPr/>
          <p:nvPr/>
        </p:nvSpPr>
        <p:spPr>
          <a:xfrm>
            <a:off x="7453562" y="3916360"/>
            <a:ext cx="4616116" cy="27762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marL="0" indent="0">
              <a:buNone/>
            </a:pPr>
            <a:r>
              <a:rPr lang="en-US" sz="2400" b="1" dirty="0">
                <a:effectLst/>
                <a:latin typeface="Times New Roman" panose="02020603050405020304" pitchFamily="18" charset="0"/>
                <a:cs typeface="Times New Roman" panose="02020603050405020304" pitchFamily="18" charset="0"/>
              </a:rPr>
              <a:t>Data Integration:</a:t>
            </a:r>
            <a:endParaRPr lang="en-US" sz="2400" b="1" dirty="0">
              <a:latin typeface="Times New Roman" panose="02020603050405020304" pitchFamily="18" charset="0"/>
              <a:cs typeface="Times New Roman" panose="02020603050405020304" pitchFamily="18" charset="0"/>
            </a:endParaRPr>
          </a:p>
          <a:p>
            <a:pPr>
              <a:lnSpc>
                <a:spcPct val="120000"/>
              </a:lnSpc>
            </a:pPr>
            <a:r>
              <a:rPr lang="en-US" dirty="0">
                <a:solidFill>
                  <a:schemeClr val="tx1">
                    <a:lumMod val="75000"/>
                  </a:schemeClr>
                </a:solidFill>
                <a:effectLst/>
                <a:latin typeface="Times New Roman" panose="02020603050405020304" pitchFamily="18" charset="0"/>
                <a:cs typeface="Times New Roman" panose="02020603050405020304" pitchFamily="18" charset="0"/>
              </a:rPr>
              <a:t>It is the process of reducing the volume but producing the same or similar analytical results. This reduction in data can be achieved through various techniques, such as Aggregation, Sampling, Dimensionality reduction, Filtering.</a:t>
            </a:r>
            <a:endParaRPr lang="en-US" dirty="0">
              <a:solidFill>
                <a:schemeClr val="tx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3428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B247C-0E99-FE2D-DDAC-8D4A5634F8E9}"/>
              </a:ext>
            </a:extLst>
          </p:cNvPr>
          <p:cNvSpPr txBox="1">
            <a:spLocks/>
          </p:cNvSpPr>
          <p:nvPr/>
        </p:nvSpPr>
        <p:spPr>
          <a:xfrm>
            <a:off x="292768" y="244809"/>
            <a:ext cx="10399295" cy="898191"/>
          </a:xfrm>
          <a:prstGeom prst="rect">
            <a:avLst/>
          </a:prstGeom>
        </p:spPr>
        <p:txBody>
          <a:bodyPr anchor="ctr">
            <a:normAutofit fontScale="975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000" b="1" dirty="0">
                <a:solidFill>
                  <a:schemeClr val="tx1"/>
                </a:solidFill>
                <a:latin typeface="Times New Roman" panose="02020603050405020304" pitchFamily="18" charset="0"/>
                <a:cs typeface="Times New Roman" panose="02020603050405020304" pitchFamily="18" charset="0"/>
              </a:rPr>
              <a:t>Feature Extraction:</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0EB7F2-A38D-4D42-A520-4A8D0A97BBB5}"/>
              </a:ext>
            </a:extLst>
          </p:cNvPr>
          <p:cNvSpPr txBox="1">
            <a:spLocks/>
          </p:cNvSpPr>
          <p:nvPr/>
        </p:nvSpPr>
        <p:spPr>
          <a:xfrm>
            <a:off x="533400" y="1143000"/>
            <a:ext cx="11277600" cy="5393991"/>
          </a:xfrm>
          <a:prstGeom prst="rect">
            <a:avLst/>
          </a:prstGeom>
        </p:spPr>
        <p:txBody>
          <a:bodyPr>
            <a:normAutofit lnSpcReduction="1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lnSpc>
                <a:spcPct val="100000"/>
              </a:lnSpc>
              <a:buFont typeface="Arial" pitchFamily="34" charset="0"/>
              <a:buNone/>
            </a:pPr>
            <a:r>
              <a:rPr lang="en-US" dirty="0">
                <a:latin typeface="Times New Roman" panose="02020603050405020304" pitchFamily="18" charset="0"/>
                <a:cs typeface="Times New Roman" panose="02020603050405020304" pitchFamily="18" charset="0"/>
              </a:rPr>
              <a:t>              </a:t>
            </a:r>
            <a:r>
              <a:rPr lang="en-US" sz="2400" dirty="0">
                <a:solidFill>
                  <a:schemeClr val="tx1">
                    <a:lumMod val="75000"/>
                  </a:schemeClr>
                </a:solidFill>
                <a:latin typeface="Times New Roman" panose="02020603050405020304" pitchFamily="18" charset="0"/>
                <a:cs typeface="Times New Roman" panose="02020603050405020304" pitchFamily="18" charset="0"/>
              </a:rPr>
              <a:t>It is the process of selecting and transforming relevant features from raw data that can be used to train a machine learning model. In chatbot development, feature extraction is a crucial step as it helps to identify the most important elements of the conversation. Some commonly used feature extraction techniques in chatbot development include: </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Bag-of-words: </a:t>
            </a:r>
          </a:p>
          <a:p>
            <a:pPr marL="0" indent="0">
              <a:buNone/>
            </a:pPr>
            <a:r>
              <a:rPr lang="en-US" b="1" dirty="0">
                <a:latin typeface="Times New Roman" panose="02020603050405020304" pitchFamily="18" charset="0"/>
                <a:cs typeface="Times New Roman" panose="02020603050405020304" pitchFamily="18" charset="0"/>
              </a:rPr>
              <a:t>	</a:t>
            </a:r>
            <a:r>
              <a:rPr lang="en-US" dirty="0">
                <a:solidFill>
                  <a:schemeClr val="tx1">
                    <a:lumMod val="75000"/>
                  </a:schemeClr>
                </a:solidFill>
                <a:latin typeface="Times New Roman" panose="02020603050405020304" pitchFamily="18" charset="0"/>
                <a:cs typeface="Times New Roman" panose="02020603050405020304" pitchFamily="18" charset="0"/>
              </a:rPr>
              <a:t>This technique involves representing text as a bag of individual words, without considering the order in which they appear. It is a simple and effective way to extract features from text data.</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TF-IDF: </a:t>
            </a:r>
          </a:p>
          <a:p>
            <a:pPr marL="0" indent="0">
              <a:buNone/>
            </a:pPr>
            <a:r>
              <a:rPr lang="en-US" b="1" dirty="0">
                <a:latin typeface="Times New Roman" panose="02020603050405020304" pitchFamily="18" charset="0"/>
                <a:cs typeface="Times New Roman" panose="02020603050405020304" pitchFamily="18" charset="0"/>
              </a:rPr>
              <a:t>	</a:t>
            </a:r>
            <a:r>
              <a:rPr lang="en-US" dirty="0">
                <a:solidFill>
                  <a:schemeClr val="tx1">
                    <a:lumMod val="75000"/>
                  </a:schemeClr>
                </a:solidFill>
                <a:latin typeface="Times New Roman" panose="02020603050405020304" pitchFamily="18" charset="0"/>
                <a:cs typeface="Times New Roman" panose="02020603050405020304" pitchFamily="18" charset="0"/>
              </a:rPr>
              <a:t>Term Frequency-Inverse Document Frequency is a statistical measure used to evaluate how important a word is to a document. It is a popular technique for feature extraction in natural language processing tasks.</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Word embeddings</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a:solidFill>
                  <a:schemeClr val="tx1">
                    <a:lumMod val="75000"/>
                  </a:schemeClr>
                </a:solidFill>
                <a:latin typeface="Times New Roman" panose="02020603050405020304" pitchFamily="18" charset="0"/>
                <a:cs typeface="Times New Roman" panose="02020603050405020304" pitchFamily="18" charset="0"/>
              </a:rPr>
              <a:t>This technique involves representing words as vectors in a high-dimensional space, where similar words are closer together. It is a powerful technique for capturing semantic relationships between words.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177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B9F8-8961-13BB-3C78-AC62D7771060}"/>
              </a:ext>
            </a:extLst>
          </p:cNvPr>
          <p:cNvSpPr txBox="1">
            <a:spLocks/>
          </p:cNvSpPr>
          <p:nvPr/>
        </p:nvSpPr>
        <p:spPr>
          <a:xfrm>
            <a:off x="152400" y="224923"/>
            <a:ext cx="10335126" cy="838033"/>
          </a:xfrm>
          <a:prstGeom prst="rect">
            <a:avLst/>
          </a:prstGeom>
        </p:spPr>
        <p:txBody>
          <a:bodyPr anchor="ctr">
            <a:normAutofit fontScale="975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000" b="1" dirty="0">
                <a:solidFill>
                  <a:schemeClr val="tx1"/>
                </a:solidFill>
                <a:latin typeface="Times New Roman" panose="02020603050405020304" pitchFamily="18" charset="0"/>
                <a:cs typeface="Times New Roman" panose="02020603050405020304" pitchFamily="18" charset="0"/>
              </a:rPr>
              <a:t>Machine Learning Algorithm:</a:t>
            </a:r>
          </a:p>
        </p:txBody>
      </p:sp>
      <p:sp>
        <p:nvSpPr>
          <p:cNvPr id="3" name="Content Placeholder 2">
            <a:extLst>
              <a:ext uri="{FF2B5EF4-FFF2-40B4-BE49-F238E27FC236}">
                <a16:creationId xmlns:a16="http://schemas.microsoft.com/office/drawing/2014/main" id="{9AD0F07B-776E-57DE-44FF-17F4C4434445}"/>
              </a:ext>
            </a:extLst>
          </p:cNvPr>
          <p:cNvSpPr txBox="1">
            <a:spLocks/>
          </p:cNvSpPr>
          <p:nvPr/>
        </p:nvSpPr>
        <p:spPr>
          <a:xfrm>
            <a:off x="685800" y="1118770"/>
            <a:ext cx="10639926" cy="5510463"/>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2400" b="1" dirty="0">
                <a:solidFill>
                  <a:schemeClr val="tx1"/>
                </a:solidFill>
                <a:latin typeface="Times New Roman" panose="02020603050405020304" pitchFamily="18" charset="0"/>
                <a:cs typeface="Times New Roman" panose="02020603050405020304" pitchFamily="18" charset="0"/>
              </a:rPr>
              <a:t>Supervised vs Unsupervised Learning</a:t>
            </a:r>
          </a:p>
          <a:p>
            <a:r>
              <a:rPr lang="en-US" dirty="0">
                <a:solidFill>
                  <a:schemeClr val="tx1">
                    <a:lumMod val="75000"/>
                  </a:schemeClr>
                </a:solidFill>
                <a:latin typeface="Times New Roman" panose="02020603050405020304" pitchFamily="18" charset="0"/>
                <a:cs typeface="Times New Roman" panose="02020603050405020304" pitchFamily="18" charset="0"/>
              </a:rPr>
              <a:t>Supervised learning is employed to teach the chatbot specific responses, such as predefined answers to common questions. Unsupervised learning methods can help in clustering or categorizing conversations, identifying trending topics, and gaining a deeper understanding of user interactions.</a:t>
            </a:r>
            <a:endParaRPr lang="en-US" dirty="0">
              <a:latin typeface="Times New Roman" panose="02020603050405020304" pitchFamily="18" charset="0"/>
              <a:cs typeface="Times New Roman" panose="02020603050405020304" pitchFamily="18" charset="0"/>
            </a:endParaRPr>
          </a:p>
          <a:p>
            <a:pPr marL="0" indent="0">
              <a:buFont typeface="Arial" pitchFamily="34" charset="0"/>
              <a:buNone/>
            </a:pPr>
            <a:r>
              <a:rPr lang="en-US" sz="2400" b="1" dirty="0">
                <a:solidFill>
                  <a:schemeClr val="tx1"/>
                </a:solidFill>
                <a:latin typeface="Times New Roman" panose="02020603050405020304" pitchFamily="18" charset="0"/>
                <a:cs typeface="Times New Roman" panose="02020603050405020304" pitchFamily="18" charset="0"/>
              </a:rPr>
              <a:t>Decision Trees</a:t>
            </a:r>
          </a:p>
          <a:p>
            <a:r>
              <a:rPr lang="en-US" b="0" i="0" dirty="0">
                <a:solidFill>
                  <a:schemeClr val="tx1">
                    <a:lumMod val="75000"/>
                  </a:schemeClr>
                </a:solidFill>
                <a:effectLst/>
                <a:latin typeface="Söhne"/>
              </a:rPr>
              <a:t>A decision tree for creating a chatbot is a structured representation of the decision-making process and conversational flow that a chatbot follows when interacting with users. It is essentially a visual or diagrammatic model that outlines the chatbot's responses and actions in different scenarios based on user inputs.</a:t>
            </a: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Naive Bayes</a:t>
            </a:r>
          </a:p>
          <a:p>
            <a:r>
              <a:rPr lang="en-US" b="0" i="0" dirty="0">
                <a:solidFill>
                  <a:schemeClr val="tx1">
                    <a:lumMod val="75000"/>
                  </a:schemeClr>
                </a:solidFill>
                <a:effectLst/>
                <a:latin typeface="Söhne"/>
              </a:rPr>
              <a:t>"Naive Bayes is a statistical classification algorithm that is commonly employed in chatbot development. It calculates the probability that a given input message belongs to a specific class or category, such as intent recognition (e.g., identifying the user's query). The algorithm assumes that the features (words or tokens in the text) are independent of each other, even though this assumption may not always hold true in natural language.</a:t>
            </a:r>
            <a:endParaRPr lang="en-US" dirty="0">
              <a:solidFill>
                <a:schemeClr val="tx1">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791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5CE1-6905-49A0-58DC-18ACF2FA36AE}"/>
              </a:ext>
            </a:extLst>
          </p:cNvPr>
          <p:cNvSpPr txBox="1">
            <a:spLocks/>
          </p:cNvSpPr>
          <p:nvPr/>
        </p:nvSpPr>
        <p:spPr>
          <a:xfrm>
            <a:off x="304800" y="500062"/>
            <a:ext cx="10515600" cy="1325563"/>
          </a:xfrm>
          <a:prstGeom prst="rect">
            <a:avLst/>
          </a:prstGeom>
        </p:spPr>
        <p:txBody>
          <a:bodyPr anchor="ct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000" b="1" dirty="0">
                <a:solidFill>
                  <a:schemeClr val="tx1">
                    <a:lumMod val="95000"/>
                  </a:schemeClr>
                </a:solidFill>
                <a:latin typeface="Times New Roman" panose="02020603050405020304" pitchFamily="18" charset="0"/>
                <a:cs typeface="Times New Roman" panose="02020603050405020304" pitchFamily="18" charset="0"/>
              </a:rPr>
              <a:t>Model Training:</a:t>
            </a:r>
            <a:endParaRPr lang="en-US" sz="4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2A7AB1-DCC3-5B58-4D6A-378A5E58F2EA}"/>
              </a:ext>
            </a:extLst>
          </p:cNvPr>
          <p:cNvSpPr txBox="1">
            <a:spLocks/>
          </p:cNvSpPr>
          <p:nvPr/>
        </p:nvSpPr>
        <p:spPr>
          <a:xfrm>
            <a:off x="838200" y="1825625"/>
            <a:ext cx="5410200" cy="2746375"/>
          </a:xfrm>
          <a:prstGeom prst="rect">
            <a:avLst/>
          </a:prstGeom>
        </p:spPr>
        <p:txBody>
          <a:bodyPr>
            <a:normAutofit fontScale="92500" lnSpcReduction="2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nSpc>
                <a:spcPct val="150000"/>
              </a:lnSpc>
              <a:buClr>
                <a:schemeClr val="tx1"/>
              </a:buClr>
            </a:pPr>
            <a:r>
              <a:rPr lang="en-US" sz="2400" dirty="0">
                <a:solidFill>
                  <a:schemeClr val="tx1">
                    <a:lumMod val="75000"/>
                  </a:schemeClr>
                </a:solidFill>
                <a:latin typeface="Times New Roman" panose="02020603050405020304" pitchFamily="18" charset="0"/>
                <a:cs typeface="Times New Roman" panose="02020603050405020304" pitchFamily="18" charset="0"/>
              </a:rPr>
              <a:t>The chatbot model is trained using a dataset of preprocessed text messages. The training process involves feeding the dataset to the machine learning algorithm, which learns to predict the appropriate response for a given input message.</a:t>
            </a:r>
          </a:p>
        </p:txBody>
      </p:sp>
      <p:pic>
        <p:nvPicPr>
          <p:cNvPr id="5" name="Picture 4">
            <a:extLst>
              <a:ext uri="{FF2B5EF4-FFF2-40B4-BE49-F238E27FC236}">
                <a16:creationId xmlns:a16="http://schemas.microsoft.com/office/drawing/2014/main" id="{7D697B5A-C36F-00FB-4A5E-F5D2DC08E561}"/>
              </a:ext>
            </a:extLst>
          </p:cNvPr>
          <p:cNvPicPr>
            <a:picLocks noChangeAspect="1"/>
          </p:cNvPicPr>
          <p:nvPr/>
        </p:nvPicPr>
        <p:blipFill rotWithShape="1">
          <a:blip r:embed="rId2">
            <a:extLst>
              <a:ext uri="{28A0092B-C50C-407E-A947-70E740481C1C}">
                <a14:useLocalDpi xmlns:a14="http://schemas.microsoft.com/office/drawing/2010/main" val="0"/>
              </a:ext>
            </a:extLst>
          </a:blip>
          <a:srcRect l="17583" r="15855"/>
          <a:stretch/>
        </p:blipFill>
        <p:spPr>
          <a:xfrm>
            <a:off x="7239000" y="1524000"/>
            <a:ext cx="4038600" cy="3048000"/>
          </a:xfrm>
          <a:prstGeom prst="rect">
            <a:avLst/>
          </a:prstGeom>
          <a:ln>
            <a:noFill/>
          </a:ln>
          <a:effectLst>
            <a:softEdge rad="112500"/>
          </a:effectLst>
        </p:spPr>
      </p:pic>
    </p:spTree>
    <p:extLst>
      <p:ext uri="{BB962C8B-B14F-4D97-AF65-F5344CB8AC3E}">
        <p14:creationId xmlns:p14="http://schemas.microsoft.com/office/powerpoint/2010/main" val="768932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5573-710C-814E-3808-24E56A5ADA4A}"/>
              </a:ext>
            </a:extLst>
          </p:cNvPr>
          <p:cNvSpPr txBox="1">
            <a:spLocks/>
          </p:cNvSpPr>
          <p:nvPr/>
        </p:nvSpPr>
        <p:spPr>
          <a:xfrm>
            <a:off x="381000" y="838200"/>
            <a:ext cx="10515600" cy="625475"/>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b="1" dirty="0">
                <a:solidFill>
                  <a:schemeClr val="tx1"/>
                </a:solidFill>
                <a:latin typeface="Times New Roman" panose="02020603050405020304" pitchFamily="18" charset="0"/>
                <a:cs typeface="Times New Roman" panose="02020603050405020304" pitchFamily="18" charset="0"/>
              </a:rPr>
              <a:t>Evaluation Metrics:</a:t>
            </a:r>
          </a:p>
        </p:txBody>
      </p:sp>
      <p:sp>
        <p:nvSpPr>
          <p:cNvPr id="3" name="Content Placeholder 2">
            <a:extLst>
              <a:ext uri="{FF2B5EF4-FFF2-40B4-BE49-F238E27FC236}">
                <a16:creationId xmlns:a16="http://schemas.microsoft.com/office/drawing/2014/main" id="{F507C22A-1F00-3886-A876-FC1EB0A60D17}"/>
              </a:ext>
            </a:extLst>
          </p:cNvPr>
          <p:cNvSpPr txBox="1">
            <a:spLocks/>
          </p:cNvSpPr>
          <p:nvPr/>
        </p:nvSpPr>
        <p:spPr>
          <a:xfrm>
            <a:off x="838200" y="1825625"/>
            <a:ext cx="6019800" cy="1984375"/>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nSpc>
                <a:spcPct val="150000"/>
              </a:lnSpc>
            </a:pPr>
            <a:r>
              <a:rPr lang="en-US" sz="2400" dirty="0">
                <a:solidFill>
                  <a:schemeClr val="tx1">
                    <a:lumMod val="75000"/>
                  </a:schemeClr>
                </a:solidFill>
                <a:latin typeface="Times New Roman" panose="02020603050405020304" pitchFamily="18" charset="0"/>
                <a:cs typeface="Times New Roman" panose="02020603050405020304" pitchFamily="18" charset="0"/>
              </a:rPr>
              <a:t>To evaluate the performance of the chatbot model, several metrics are used, including accuracy, precision, recall, and F1 score. These metrics provide insight into the model's ability to correctly classify input messages and generate appropriate responses.</a:t>
            </a:r>
          </a:p>
        </p:txBody>
      </p:sp>
      <p:pic>
        <p:nvPicPr>
          <p:cNvPr id="5" name="Picture 4">
            <a:extLst>
              <a:ext uri="{FF2B5EF4-FFF2-40B4-BE49-F238E27FC236}">
                <a16:creationId xmlns:a16="http://schemas.microsoft.com/office/drawing/2014/main" id="{60D3EF51-EC08-39AC-28CB-8C052D6076D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10400" y="1884444"/>
            <a:ext cx="4943990" cy="3089112"/>
          </a:xfrm>
          <a:prstGeom prst="rect">
            <a:avLst/>
          </a:prstGeom>
          <a:ln>
            <a:noFill/>
          </a:ln>
          <a:effectLst>
            <a:softEdge rad="112500"/>
          </a:effectLst>
        </p:spPr>
      </p:pic>
    </p:spTree>
    <p:extLst>
      <p:ext uri="{BB962C8B-B14F-4D97-AF65-F5344CB8AC3E}">
        <p14:creationId xmlns:p14="http://schemas.microsoft.com/office/powerpoint/2010/main" val="1909452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B63E0-C74D-B4A4-2FA6-273CA70CD6CB}"/>
              </a:ext>
            </a:extLst>
          </p:cNvPr>
          <p:cNvSpPr txBox="1">
            <a:spLocks/>
          </p:cNvSpPr>
          <p:nvPr/>
        </p:nvSpPr>
        <p:spPr>
          <a:xfrm>
            <a:off x="154406" y="228600"/>
            <a:ext cx="9396663" cy="589380"/>
          </a:xfrm>
          <a:prstGeom prst="rect">
            <a:avLst/>
          </a:prstGeom>
        </p:spPr>
        <p:txBody>
          <a:bodyPr anchor="t">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0" indent="0">
              <a:buFont typeface="Arial" pitchFamily="34" charset="0"/>
              <a:buNone/>
            </a:pPr>
            <a:r>
              <a:rPr lang="en-US" sz="4000" b="1" dirty="0">
                <a:solidFill>
                  <a:schemeClr val="tx1"/>
                </a:solidFill>
                <a:latin typeface="Times New Roman" panose="02020603050405020304" pitchFamily="18" charset="0"/>
                <a:cs typeface="Times New Roman" panose="02020603050405020304" pitchFamily="18" charset="0"/>
              </a:rPr>
              <a:t>Innovative Techniques and Approaches:</a:t>
            </a:r>
          </a:p>
        </p:txBody>
      </p:sp>
      <p:sp>
        <p:nvSpPr>
          <p:cNvPr id="3" name="Content Placeholder 2">
            <a:extLst>
              <a:ext uri="{FF2B5EF4-FFF2-40B4-BE49-F238E27FC236}">
                <a16:creationId xmlns:a16="http://schemas.microsoft.com/office/drawing/2014/main" id="{E1CE4C2D-BB7A-7B02-D1D0-D8A997C895EA}"/>
              </a:ext>
            </a:extLst>
          </p:cNvPr>
          <p:cNvSpPr txBox="1">
            <a:spLocks/>
          </p:cNvSpPr>
          <p:nvPr/>
        </p:nvSpPr>
        <p:spPr>
          <a:xfrm>
            <a:off x="533400" y="1066800"/>
            <a:ext cx="7620000" cy="5334000"/>
          </a:xfrm>
          <a:prstGeom prst="rect">
            <a:avLst/>
          </a:prstGeom>
        </p:spPr>
        <p:txBody>
          <a:bodyPr>
            <a:normAutofit fontScale="55000" lnSpcReduction="2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Clr>
                <a:schemeClr val="tx1"/>
              </a:buClr>
              <a:buNone/>
            </a:pPr>
            <a:r>
              <a:rPr lang="en-US" sz="3600" dirty="0">
                <a:latin typeface="Times New Roman" panose="02020603050405020304" pitchFamily="18" charset="0"/>
                <a:cs typeface="Times New Roman" panose="02020603050405020304" pitchFamily="18" charset="0"/>
              </a:rPr>
              <a:t>During the development of the chatbot, we explored several innovative techniques and approaches to enhance its performance and user experience.</a:t>
            </a:r>
          </a:p>
          <a:p>
            <a:pPr marL="0" indent="0">
              <a:buClr>
                <a:schemeClr val="tx1"/>
              </a:buClr>
              <a:buNone/>
            </a:pPr>
            <a:r>
              <a:rPr lang="en-US" sz="4400" b="1" dirty="0">
                <a:latin typeface="Times New Roman" panose="02020603050405020304" pitchFamily="18" charset="0"/>
                <a:cs typeface="Times New Roman" panose="02020603050405020304" pitchFamily="18" charset="0"/>
              </a:rPr>
              <a:t>1. Transfer Learning</a:t>
            </a:r>
          </a:p>
          <a:p>
            <a:pPr>
              <a:buClr>
                <a:schemeClr val="tx1"/>
              </a:buClr>
            </a:pPr>
            <a:r>
              <a:rPr lang="en-US" sz="3600" dirty="0">
                <a:latin typeface="Times New Roman" panose="02020603050405020304" pitchFamily="18" charset="0"/>
                <a:cs typeface="Times New Roman" panose="02020603050405020304" pitchFamily="18" charset="0"/>
              </a:rPr>
              <a:t>We utilized transfer learning to fine-tune a pre-trained language model for our chatbot. This approach helped us achieve better accuracy and faster training times.</a:t>
            </a:r>
          </a:p>
          <a:p>
            <a:pPr marL="0" indent="0">
              <a:buClr>
                <a:schemeClr val="tx1"/>
              </a:buClr>
              <a:buNone/>
            </a:pPr>
            <a:r>
              <a:rPr lang="en-US" sz="3200" b="1" dirty="0">
                <a:latin typeface="Times New Roman" panose="02020603050405020304" pitchFamily="18" charset="0"/>
                <a:cs typeface="Times New Roman" panose="02020603050405020304" pitchFamily="18" charset="0"/>
              </a:rPr>
              <a:t>2</a:t>
            </a:r>
            <a:r>
              <a:rPr lang="en-US" sz="4400" b="1" dirty="0">
                <a:latin typeface="Times New Roman" panose="02020603050405020304" pitchFamily="18" charset="0"/>
                <a:cs typeface="Times New Roman" panose="02020603050405020304" pitchFamily="18" charset="0"/>
              </a:rPr>
              <a:t>. Contextual Understanding</a:t>
            </a:r>
            <a:endParaRPr lang="en-US" sz="3200" b="1" dirty="0">
              <a:latin typeface="Times New Roman" panose="02020603050405020304" pitchFamily="18" charset="0"/>
              <a:cs typeface="Times New Roman" panose="02020603050405020304" pitchFamily="18" charset="0"/>
            </a:endParaRPr>
          </a:p>
          <a:p>
            <a:pPr>
              <a:buClr>
                <a:schemeClr val="tx1"/>
              </a:buClr>
            </a:pPr>
            <a:r>
              <a:rPr lang="en-US" sz="3600" dirty="0">
                <a:latin typeface="Times New Roman" panose="02020603050405020304" pitchFamily="18" charset="0"/>
                <a:cs typeface="Times New Roman" panose="02020603050405020304" pitchFamily="18" charset="0"/>
              </a:rPr>
              <a:t>To improve the chatbot's ability to understand context, we incorporated a contextual understanding module that analyzes the user's previous messages and the current conversation flow to provide more accurate responses.</a:t>
            </a:r>
          </a:p>
          <a:p>
            <a:pPr marL="0" indent="0">
              <a:buClr>
                <a:schemeClr val="tx1"/>
              </a:buClr>
              <a:buNone/>
            </a:pPr>
            <a:r>
              <a:rPr lang="en-US" sz="3200" b="1" dirty="0">
                <a:latin typeface="Times New Roman" panose="02020603050405020304" pitchFamily="18" charset="0"/>
                <a:cs typeface="Times New Roman" panose="02020603050405020304" pitchFamily="18" charset="0"/>
              </a:rPr>
              <a:t>3. </a:t>
            </a:r>
            <a:r>
              <a:rPr lang="en-US" sz="4400" b="1" dirty="0">
                <a:latin typeface="Times New Roman" panose="02020603050405020304" pitchFamily="18" charset="0"/>
                <a:cs typeface="Times New Roman" panose="02020603050405020304" pitchFamily="18" charset="0"/>
              </a:rPr>
              <a:t>Multilingual Support</a:t>
            </a:r>
          </a:p>
          <a:p>
            <a:pPr>
              <a:buClr>
                <a:schemeClr val="tx1"/>
              </a:buClr>
            </a:pPr>
            <a:r>
              <a:rPr lang="en-US" sz="3600" dirty="0">
                <a:latin typeface="Times New Roman" panose="02020603050405020304" pitchFamily="18" charset="0"/>
                <a:cs typeface="Times New Roman" panose="02020603050405020304" pitchFamily="18" charset="0"/>
              </a:rPr>
              <a:t>We implemented multilingual support for the chatbot, allowing it to understand and respond to messages in multiple languages. This feature was achieved by training the model on a multilingual dataset and incorporating language detection capabilities.</a:t>
            </a:r>
          </a:p>
          <a:p>
            <a:pPr>
              <a:buClr>
                <a:schemeClr val="tx1"/>
              </a:buClr>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B7E9980-BE4E-A640-9CB7-CADCD2FC9D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752600"/>
            <a:ext cx="3296653" cy="3480337"/>
          </a:xfrm>
          <a:prstGeom prst="rect">
            <a:avLst/>
          </a:prstGeom>
          <a:ln>
            <a:noFill/>
          </a:ln>
          <a:effectLst>
            <a:softEdge rad="112500"/>
          </a:effectLst>
        </p:spPr>
      </p:pic>
    </p:spTree>
    <p:extLst>
      <p:ext uri="{BB962C8B-B14F-4D97-AF65-F5344CB8AC3E}">
        <p14:creationId xmlns:p14="http://schemas.microsoft.com/office/powerpoint/2010/main" val="419342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6E3ADC-0064-415B-E407-744E33179CDC}"/>
              </a:ext>
            </a:extLst>
          </p:cNvPr>
          <p:cNvSpPr txBox="1"/>
          <p:nvPr/>
        </p:nvSpPr>
        <p:spPr>
          <a:xfrm>
            <a:off x="381000" y="304800"/>
            <a:ext cx="11125200" cy="5816977"/>
          </a:xfrm>
          <a:prstGeom prst="rect">
            <a:avLst/>
          </a:prstGeom>
          <a:noFill/>
        </p:spPr>
        <p:txBody>
          <a:bodyPr wrap="square">
            <a:spAutoFit/>
          </a:bodyPr>
          <a:lstStyle/>
          <a:p>
            <a:pPr marL="0" marR="0" algn="just"/>
            <a:r>
              <a:rPr lang="en-IN" sz="2400" b="1" u="sng" dirty="0">
                <a:effectLst/>
                <a:latin typeface="Times New Roman" panose="02020603050405020304" pitchFamily="18" charset="0"/>
                <a:ea typeface="Times New Roman" panose="02020603050405020304" pitchFamily="18" charset="0"/>
              </a:rPr>
              <a:t>Libraries</a:t>
            </a:r>
            <a:r>
              <a:rPr lang="en-IN" sz="2400" b="1" dirty="0">
                <a:effectLst/>
                <a:latin typeface="Times New Roman" panose="02020603050405020304" pitchFamily="18" charset="0"/>
                <a:ea typeface="Times New Roman" panose="02020603050405020304" pitchFamily="18" charset="0"/>
              </a:rPr>
              <a:t>:</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Here are the key libraries commonly used in chatbot development:</a:t>
            </a:r>
          </a:p>
          <a:p>
            <a:pPr marL="0" marR="0" algn="just"/>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Natural Language Processing (NLP) Libraries:</a:t>
            </a:r>
          </a:p>
          <a:p>
            <a:pPr marL="0" marR="0" algn="just"/>
            <a:r>
              <a:rPr lang="en-IN" sz="1800" b="1" dirty="0">
                <a:effectLst/>
                <a:latin typeface="Times New Roman" panose="02020603050405020304" pitchFamily="18" charset="0"/>
                <a:ea typeface="Times New Roman" panose="02020603050405020304" pitchFamily="18" charset="0"/>
              </a:rPr>
              <a:t>NLTK (Natural Language Toolkit): </a:t>
            </a:r>
            <a:r>
              <a:rPr lang="en-IN" sz="1800" b="0" dirty="0">
                <a:effectLst/>
                <a:latin typeface="Times New Roman" panose="02020603050405020304" pitchFamily="18" charset="0"/>
                <a:ea typeface="Times New Roman" panose="02020603050405020304" pitchFamily="18" charset="0"/>
              </a:rPr>
              <a:t>It provides tools for tokenization, stemming, lemmatization, part-of-speech tagging, and more</a:t>
            </a:r>
            <a:r>
              <a:rPr lang="en-IN" sz="1800" b="1" dirty="0">
                <a:effectLst/>
                <a:latin typeface="Times New Roman" panose="02020603050405020304" pitchFamily="18" charset="0"/>
                <a:ea typeface="Times New Roman" panose="02020603050405020304" pitchFamily="18" charset="0"/>
              </a:rPr>
              <a:t>.</a:t>
            </a:r>
            <a:endParaRPr lang="en-IN" sz="1800" b="1" u="sng"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Example:</a:t>
            </a:r>
          </a:p>
          <a:p>
            <a:pPr marL="0" marR="0" algn="just"/>
            <a:r>
              <a:rPr lang="en-IN" sz="1800" b="0" dirty="0">
                <a:effectLst/>
                <a:latin typeface="Times New Roman" panose="02020603050405020304" pitchFamily="18" charset="0"/>
                <a:ea typeface="Times New Roman" panose="02020603050405020304" pitchFamily="18" charset="0"/>
              </a:rPr>
              <a:t>import </a:t>
            </a:r>
            <a:r>
              <a:rPr lang="en-IN" sz="1800" b="0" dirty="0" err="1">
                <a:effectLst/>
                <a:latin typeface="Times New Roman" panose="02020603050405020304" pitchFamily="18" charset="0"/>
                <a:ea typeface="Times New Roman" panose="02020603050405020304" pitchFamily="18" charset="0"/>
              </a:rPr>
              <a:t>nltk</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sentence = "This is an example sentence."</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tokens = </a:t>
            </a:r>
            <a:r>
              <a:rPr lang="en-IN" sz="1800" b="0" dirty="0" err="1">
                <a:effectLst/>
                <a:latin typeface="Times New Roman" panose="02020603050405020304" pitchFamily="18" charset="0"/>
                <a:ea typeface="Times New Roman" panose="02020603050405020304" pitchFamily="18" charset="0"/>
              </a:rPr>
              <a:t>nltk.word_tokenize</a:t>
            </a:r>
            <a:r>
              <a:rPr lang="en-IN" sz="1800" b="0" dirty="0">
                <a:effectLst/>
                <a:latin typeface="Times New Roman" panose="02020603050405020304" pitchFamily="18" charset="0"/>
                <a:ea typeface="Times New Roman" panose="02020603050405020304" pitchFamily="18" charset="0"/>
              </a:rPr>
              <a:t>(sentence)</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print(tokens)</a:t>
            </a:r>
          </a:p>
          <a:p>
            <a:pPr marL="0" marR="0" algn="just"/>
            <a:endParaRPr lang="en-US" sz="2400" b="1" dirty="0">
              <a:effectLst/>
              <a:latin typeface="Times New Roman" panose="02020603050405020304" pitchFamily="18" charset="0"/>
              <a:ea typeface="Times New Roman" panose="02020603050405020304" pitchFamily="18" charset="0"/>
            </a:endParaRPr>
          </a:p>
          <a:p>
            <a:pPr marL="0" marR="0" algn="just"/>
            <a:r>
              <a:rPr lang="en-IN" sz="1800" b="1" dirty="0">
                <a:effectLst/>
                <a:latin typeface="Times New Roman" panose="02020603050405020304" pitchFamily="18" charset="0"/>
                <a:ea typeface="Times New Roman" panose="02020603050405020304" pitchFamily="18" charset="0"/>
              </a:rPr>
              <a:t>spaCy: </a:t>
            </a:r>
            <a:r>
              <a:rPr lang="en-IN" sz="1800" b="0" dirty="0">
                <a:effectLst/>
                <a:latin typeface="Times New Roman" panose="02020603050405020304" pitchFamily="18" charset="0"/>
                <a:ea typeface="Times New Roman" panose="02020603050405020304" pitchFamily="18" charset="0"/>
              </a:rPr>
              <a:t>spaCy is a popular NLP library known for its speed and accuracy. </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Example</a:t>
            </a:r>
            <a:r>
              <a:rPr lang="en-IN" sz="1800" b="1" dirty="0">
                <a:effectLst/>
                <a:latin typeface="Times New Roman" panose="02020603050405020304" pitchFamily="18" charset="0"/>
                <a:ea typeface="Times New Roman" panose="02020603050405020304" pitchFamily="18" charset="0"/>
              </a:rPr>
              <a:t>:</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import spacy</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err="1">
                <a:effectLst/>
                <a:latin typeface="Times New Roman" panose="02020603050405020304" pitchFamily="18" charset="0"/>
                <a:ea typeface="Times New Roman" panose="02020603050405020304" pitchFamily="18" charset="0"/>
              </a:rPr>
              <a:t>nlp</a:t>
            </a:r>
            <a:r>
              <a:rPr lang="en-IN" sz="1800" b="0" dirty="0">
                <a:effectLst/>
                <a:latin typeface="Times New Roman" panose="02020603050405020304" pitchFamily="18" charset="0"/>
                <a:ea typeface="Times New Roman" panose="02020603050405020304" pitchFamily="18" charset="0"/>
              </a:rPr>
              <a:t> = </a:t>
            </a:r>
            <a:r>
              <a:rPr lang="en-IN" sz="1800" b="0" dirty="0" err="1">
                <a:effectLst/>
                <a:latin typeface="Times New Roman" panose="02020603050405020304" pitchFamily="18" charset="0"/>
                <a:ea typeface="Times New Roman" panose="02020603050405020304" pitchFamily="18" charset="0"/>
              </a:rPr>
              <a:t>spacy.load</a:t>
            </a:r>
            <a:r>
              <a:rPr lang="en-IN" sz="1800" b="0" dirty="0">
                <a:effectLst/>
                <a:latin typeface="Times New Roman" panose="02020603050405020304" pitchFamily="18" charset="0"/>
                <a:ea typeface="Times New Roman" panose="02020603050405020304" pitchFamily="18" charset="0"/>
              </a:rPr>
              <a:t>("en_core_web_sm")</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text = "SpaCy is a fast and efficient natural language processing library."</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doc = </a:t>
            </a:r>
            <a:r>
              <a:rPr lang="en-IN" sz="1800" b="0" dirty="0" err="1">
                <a:effectLst/>
                <a:latin typeface="Times New Roman" panose="02020603050405020304" pitchFamily="18" charset="0"/>
                <a:ea typeface="Times New Roman" panose="02020603050405020304" pitchFamily="18" charset="0"/>
              </a:rPr>
              <a:t>nlp</a:t>
            </a:r>
            <a:r>
              <a:rPr lang="en-IN" sz="1800" b="0" dirty="0">
                <a:effectLst/>
                <a:latin typeface="Times New Roman" panose="02020603050405020304" pitchFamily="18" charset="0"/>
                <a:ea typeface="Times New Roman" panose="02020603050405020304" pitchFamily="18" charset="0"/>
              </a:rPr>
              <a:t>(text)</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for token in doc:</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print(</a:t>
            </a:r>
            <a:r>
              <a:rPr lang="en-IN" sz="1800" b="0" dirty="0" err="1">
                <a:effectLst/>
                <a:latin typeface="Times New Roman" panose="02020603050405020304" pitchFamily="18" charset="0"/>
                <a:ea typeface="Times New Roman" panose="02020603050405020304" pitchFamily="18" charset="0"/>
              </a:rPr>
              <a:t>token.text</a:t>
            </a:r>
            <a:r>
              <a:rPr lang="en-IN" sz="1800" b="0" dirty="0">
                <a:effectLst/>
                <a:latin typeface="Times New Roman" panose="02020603050405020304" pitchFamily="18" charset="0"/>
                <a:ea typeface="Times New Roman" panose="02020603050405020304" pitchFamily="18" charset="0"/>
              </a:rPr>
              <a:t>, </a:t>
            </a:r>
            <a:r>
              <a:rPr lang="en-IN" sz="1800" b="0" dirty="0" err="1">
                <a:effectLst/>
                <a:latin typeface="Times New Roman" panose="02020603050405020304" pitchFamily="18" charset="0"/>
                <a:ea typeface="Times New Roman" panose="02020603050405020304" pitchFamily="18" charset="0"/>
              </a:rPr>
              <a:t>token.pos</a:t>
            </a:r>
            <a:r>
              <a:rPr lang="en-IN" sz="1800" b="0" dirty="0">
                <a:effectLst/>
                <a:latin typeface="Times New Roman" panose="02020603050405020304" pitchFamily="18" charset="0"/>
                <a:ea typeface="Times New Roman" panose="02020603050405020304" pitchFamily="18" charset="0"/>
              </a:rPr>
              <a:t>_)</a:t>
            </a:r>
            <a:endParaRPr lang="en-US" sz="2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29221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425F98-B5F4-75B2-E246-135C4EDF47CD}"/>
              </a:ext>
            </a:extLst>
          </p:cNvPr>
          <p:cNvSpPr txBox="1"/>
          <p:nvPr/>
        </p:nvSpPr>
        <p:spPr>
          <a:xfrm>
            <a:off x="304800" y="533400"/>
            <a:ext cx="11277600" cy="6001643"/>
          </a:xfrm>
          <a:prstGeom prst="rect">
            <a:avLst/>
          </a:prstGeom>
          <a:noFill/>
        </p:spPr>
        <p:txBody>
          <a:bodyPr wrap="square">
            <a:spAutoFit/>
          </a:bodyPr>
          <a:lstStyle/>
          <a:p>
            <a:pPr marL="0" marR="0" algn="just"/>
            <a:r>
              <a:rPr lang="en-IN" sz="1800" b="1" dirty="0" err="1">
                <a:effectLst/>
                <a:latin typeface="Times New Roman" panose="02020603050405020304" pitchFamily="18" charset="0"/>
                <a:ea typeface="Times New Roman" panose="02020603050405020304" pitchFamily="18" charset="0"/>
              </a:rPr>
              <a:t>TextBlob</a:t>
            </a:r>
            <a:r>
              <a:rPr lang="en-IN" sz="1800" b="1" dirty="0">
                <a:effectLst/>
                <a:latin typeface="Times New Roman" panose="02020603050405020304" pitchFamily="18" charset="0"/>
                <a:ea typeface="Times New Roman" panose="02020603050405020304" pitchFamily="18" charset="0"/>
              </a:rPr>
              <a:t>: </a:t>
            </a:r>
            <a:r>
              <a:rPr lang="en-IN" sz="1800" b="0" dirty="0">
                <a:effectLst/>
                <a:latin typeface="Times New Roman" panose="02020603050405020304" pitchFamily="18" charset="0"/>
                <a:ea typeface="Times New Roman" panose="02020603050405020304" pitchFamily="18" charset="0"/>
              </a:rPr>
              <a:t>It provides easy-to-use APIs for common NLP tasks like sentiment analysis and part-of-speech tagging</a:t>
            </a:r>
            <a:r>
              <a:rPr lang="en-IN" sz="1800" b="1" dirty="0">
                <a:effectLst/>
                <a:latin typeface="Times New Roman" panose="02020603050405020304" pitchFamily="18" charset="0"/>
                <a:ea typeface="Times New Roman" panose="02020603050405020304" pitchFamily="18" charset="0"/>
              </a:rPr>
              <a:t>.</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Example</a:t>
            </a:r>
            <a:r>
              <a:rPr lang="en-IN" sz="1800" b="1" dirty="0">
                <a:effectLst/>
                <a:latin typeface="Times New Roman" panose="02020603050405020304" pitchFamily="18" charset="0"/>
                <a:ea typeface="Times New Roman" panose="02020603050405020304" pitchFamily="18" charset="0"/>
              </a:rPr>
              <a:t>:</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from </a:t>
            </a:r>
            <a:r>
              <a:rPr lang="en-IN" sz="1800" b="0" dirty="0" err="1">
                <a:effectLst/>
                <a:latin typeface="Times New Roman" panose="02020603050405020304" pitchFamily="18" charset="0"/>
                <a:ea typeface="Times New Roman" panose="02020603050405020304" pitchFamily="18" charset="0"/>
              </a:rPr>
              <a:t>textblob</a:t>
            </a:r>
            <a:r>
              <a:rPr lang="en-IN" sz="1800" b="0" dirty="0">
                <a:effectLst/>
                <a:latin typeface="Times New Roman" panose="02020603050405020304" pitchFamily="18" charset="0"/>
                <a:ea typeface="Times New Roman" panose="02020603050405020304" pitchFamily="18" charset="0"/>
              </a:rPr>
              <a:t> import </a:t>
            </a:r>
            <a:r>
              <a:rPr lang="en-IN" sz="1800" b="0" dirty="0" err="1">
                <a:effectLst/>
                <a:latin typeface="Times New Roman" panose="02020603050405020304" pitchFamily="18" charset="0"/>
                <a:ea typeface="Times New Roman" panose="02020603050405020304" pitchFamily="18" charset="0"/>
              </a:rPr>
              <a:t>TextBlob</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text = "</a:t>
            </a:r>
            <a:r>
              <a:rPr lang="en-IN" sz="1800" b="0" dirty="0" err="1">
                <a:effectLst/>
                <a:latin typeface="Times New Roman" panose="02020603050405020304" pitchFamily="18" charset="0"/>
                <a:ea typeface="Times New Roman" panose="02020603050405020304" pitchFamily="18" charset="0"/>
              </a:rPr>
              <a:t>TextBlob</a:t>
            </a:r>
            <a:r>
              <a:rPr lang="en-IN" sz="1800" b="0" dirty="0">
                <a:effectLst/>
                <a:latin typeface="Times New Roman" panose="02020603050405020304" pitchFamily="18" charset="0"/>
                <a:ea typeface="Times New Roman" panose="02020603050405020304" pitchFamily="18" charset="0"/>
              </a:rPr>
              <a:t> is a simple NLP library for Python."</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blob = </a:t>
            </a:r>
            <a:r>
              <a:rPr lang="en-IN" sz="1800" b="0" dirty="0" err="1">
                <a:effectLst/>
                <a:latin typeface="Times New Roman" panose="02020603050405020304" pitchFamily="18" charset="0"/>
                <a:ea typeface="Times New Roman" panose="02020603050405020304" pitchFamily="18" charset="0"/>
              </a:rPr>
              <a:t>TextBlob</a:t>
            </a:r>
            <a:r>
              <a:rPr lang="en-IN" sz="1800" b="0" dirty="0">
                <a:effectLst/>
                <a:latin typeface="Times New Roman" panose="02020603050405020304" pitchFamily="18" charset="0"/>
                <a:ea typeface="Times New Roman" panose="02020603050405020304" pitchFamily="18" charset="0"/>
              </a:rPr>
              <a:t>(text)</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 Sentiment analysis</a:t>
            </a:r>
          </a:p>
          <a:p>
            <a:pPr marL="0" marR="0" algn="just"/>
            <a:r>
              <a:rPr lang="en-IN" sz="1800" b="0" dirty="0">
                <a:effectLst/>
                <a:latin typeface="Times New Roman" panose="02020603050405020304" pitchFamily="18" charset="0"/>
                <a:ea typeface="Times New Roman" panose="02020603050405020304" pitchFamily="18" charset="0"/>
              </a:rPr>
              <a:t>sentiment = </a:t>
            </a:r>
            <a:r>
              <a:rPr lang="en-IN" sz="1800" b="0" dirty="0" err="1">
                <a:effectLst/>
                <a:latin typeface="Times New Roman" panose="02020603050405020304" pitchFamily="18" charset="0"/>
                <a:ea typeface="Times New Roman" panose="02020603050405020304" pitchFamily="18" charset="0"/>
              </a:rPr>
              <a:t>blob.sentiment</a:t>
            </a:r>
            <a:endParaRPr lang="en-IN" sz="1800" b="0"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print(sentiment)</a:t>
            </a:r>
          </a:p>
          <a:p>
            <a:pPr marL="0" marR="0" algn="just"/>
            <a:r>
              <a:rPr lang="en-IN" sz="1800" b="0" dirty="0">
                <a:effectLst/>
                <a:latin typeface="Times New Roman" panose="02020603050405020304" pitchFamily="18" charset="0"/>
                <a:ea typeface="Times New Roman" panose="02020603050405020304" pitchFamily="18" charset="0"/>
              </a:rPr>
              <a:t># Part-of-speech tagging</a:t>
            </a:r>
          </a:p>
          <a:p>
            <a:pPr marL="0" marR="0" algn="just"/>
            <a:r>
              <a:rPr lang="en-IN" sz="1800" b="0" dirty="0">
                <a:effectLst/>
                <a:latin typeface="Times New Roman" panose="02020603050405020304" pitchFamily="18" charset="0"/>
                <a:ea typeface="Times New Roman" panose="02020603050405020304" pitchFamily="18" charset="0"/>
              </a:rPr>
              <a:t>tags = </a:t>
            </a:r>
            <a:r>
              <a:rPr lang="en-IN" sz="1800" b="0" dirty="0" err="1">
                <a:effectLst/>
                <a:latin typeface="Times New Roman" panose="02020603050405020304" pitchFamily="18" charset="0"/>
                <a:ea typeface="Times New Roman" panose="02020603050405020304" pitchFamily="18" charset="0"/>
              </a:rPr>
              <a:t>blob.tags</a:t>
            </a:r>
            <a:endParaRPr lang="en-IN" sz="1800" b="0"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print(tags)</a:t>
            </a:r>
          </a:p>
          <a:p>
            <a:pPr marL="0" marR="0" algn="just"/>
            <a:endParaRPr lang="en-IN" dirty="0">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Machine Learning Libraries:</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dirty="0">
                <a:effectLst/>
                <a:latin typeface="Times New Roman" panose="02020603050405020304" pitchFamily="18" charset="0"/>
                <a:ea typeface="Times New Roman" panose="02020603050405020304" pitchFamily="18" charset="0"/>
              </a:rPr>
              <a:t>Scikit-learn: </a:t>
            </a:r>
            <a:r>
              <a:rPr lang="en-IN" sz="1800" b="0" dirty="0">
                <a:effectLst/>
                <a:latin typeface="Times New Roman" panose="02020603050405020304" pitchFamily="18" charset="0"/>
                <a:ea typeface="Times New Roman" panose="02020603050405020304" pitchFamily="18" charset="0"/>
              </a:rPr>
              <a:t>It can be used for tasks such as intent classification, sentiment analysis, and entity recognition in chatbots</a:t>
            </a:r>
            <a:r>
              <a:rPr lang="en-IN" sz="1800" b="1"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Example</a:t>
            </a:r>
            <a:r>
              <a:rPr lang="en-IN" sz="1800" b="1"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from </a:t>
            </a:r>
            <a:r>
              <a:rPr lang="en-IN" sz="1800" b="0" dirty="0" err="1">
                <a:effectLst/>
                <a:latin typeface="Times New Roman" panose="02020603050405020304" pitchFamily="18" charset="0"/>
                <a:ea typeface="Times New Roman" panose="02020603050405020304" pitchFamily="18" charset="0"/>
              </a:rPr>
              <a:t>sklearn.feature_extraction.text</a:t>
            </a:r>
            <a:r>
              <a:rPr lang="en-IN" sz="1800" b="0" dirty="0">
                <a:effectLst/>
                <a:latin typeface="Times New Roman" panose="02020603050405020304" pitchFamily="18" charset="0"/>
                <a:ea typeface="Times New Roman" panose="02020603050405020304" pitchFamily="18" charset="0"/>
              </a:rPr>
              <a:t> import </a:t>
            </a:r>
            <a:r>
              <a:rPr lang="en-IN" sz="1800" b="0" dirty="0" err="1">
                <a:effectLst/>
                <a:latin typeface="Times New Roman" panose="02020603050405020304" pitchFamily="18" charset="0"/>
                <a:ea typeface="Times New Roman" panose="02020603050405020304" pitchFamily="18" charset="0"/>
              </a:rPr>
              <a:t>TfidfVectorizer</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from </a:t>
            </a:r>
            <a:r>
              <a:rPr lang="en-IN" sz="1800" b="0" dirty="0" err="1">
                <a:effectLst/>
                <a:latin typeface="Times New Roman" panose="02020603050405020304" pitchFamily="18" charset="0"/>
                <a:ea typeface="Times New Roman" panose="02020603050405020304" pitchFamily="18" charset="0"/>
              </a:rPr>
              <a:t>sklearn.svm</a:t>
            </a:r>
            <a:r>
              <a:rPr lang="en-IN" sz="1800" b="0" dirty="0">
                <a:effectLst/>
                <a:latin typeface="Times New Roman" panose="02020603050405020304" pitchFamily="18" charset="0"/>
                <a:ea typeface="Times New Roman" panose="02020603050405020304" pitchFamily="18" charset="0"/>
              </a:rPr>
              <a:t> import SVC</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from </a:t>
            </a:r>
            <a:r>
              <a:rPr lang="en-IN" sz="1800" b="0" dirty="0" err="1">
                <a:effectLst/>
                <a:latin typeface="Times New Roman" panose="02020603050405020304" pitchFamily="18" charset="0"/>
                <a:ea typeface="Times New Roman" panose="02020603050405020304" pitchFamily="18" charset="0"/>
              </a:rPr>
              <a:t>sklearn.pipeline</a:t>
            </a:r>
            <a:r>
              <a:rPr lang="en-IN" sz="1800" b="0" dirty="0">
                <a:effectLst/>
                <a:latin typeface="Times New Roman" panose="02020603050405020304" pitchFamily="18" charset="0"/>
                <a:ea typeface="Times New Roman" panose="02020603050405020304" pitchFamily="18" charset="0"/>
              </a:rPr>
              <a:t> import Pipeline</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err="1">
                <a:effectLst/>
                <a:latin typeface="Times New Roman" panose="02020603050405020304" pitchFamily="18" charset="0"/>
                <a:ea typeface="Times New Roman" panose="02020603050405020304" pitchFamily="18" charset="0"/>
              </a:rPr>
              <a:t>text_clf</a:t>
            </a:r>
            <a:r>
              <a:rPr lang="en-IN" sz="1800" b="0" dirty="0">
                <a:effectLst/>
                <a:latin typeface="Times New Roman" panose="02020603050405020304" pitchFamily="18" charset="0"/>
                <a:ea typeface="Times New Roman" panose="02020603050405020304" pitchFamily="18" charset="0"/>
              </a:rPr>
              <a:t> = Pipeline([('</a:t>
            </a:r>
            <a:r>
              <a:rPr lang="en-IN" sz="1800" b="0" dirty="0" err="1">
                <a:effectLst/>
                <a:latin typeface="Times New Roman" panose="02020603050405020304" pitchFamily="18" charset="0"/>
                <a:ea typeface="Times New Roman" panose="02020603050405020304" pitchFamily="18" charset="0"/>
              </a:rPr>
              <a:t>tfidf</a:t>
            </a:r>
            <a:r>
              <a:rPr lang="en-IN" sz="1800" b="0" dirty="0">
                <a:effectLst/>
                <a:latin typeface="Times New Roman" panose="02020603050405020304" pitchFamily="18" charset="0"/>
                <a:ea typeface="Times New Roman" panose="02020603050405020304" pitchFamily="18" charset="0"/>
              </a:rPr>
              <a:t>', </a:t>
            </a:r>
            <a:r>
              <a:rPr lang="en-IN" sz="1800" b="0" dirty="0" err="1">
                <a:effectLst/>
                <a:latin typeface="Times New Roman" panose="02020603050405020304" pitchFamily="18" charset="0"/>
                <a:ea typeface="Times New Roman" panose="02020603050405020304" pitchFamily="18" charset="0"/>
              </a:rPr>
              <a:t>TfidfVectorizer</a:t>
            </a:r>
            <a:r>
              <a:rPr lang="en-IN" sz="1800" b="0" dirty="0">
                <a:effectLst/>
                <a:latin typeface="Times New Roman" panose="02020603050405020304" pitchFamily="18" charset="0"/>
                <a:ea typeface="Times New Roman" panose="02020603050405020304" pitchFamily="18" charset="0"/>
              </a:rPr>
              <a:t>()), ('</a:t>
            </a:r>
            <a:r>
              <a:rPr lang="en-IN" sz="1800" b="0" dirty="0" err="1">
                <a:effectLst/>
                <a:latin typeface="Times New Roman" panose="02020603050405020304" pitchFamily="18" charset="0"/>
                <a:ea typeface="Times New Roman" panose="02020603050405020304" pitchFamily="18" charset="0"/>
              </a:rPr>
              <a:t>clf</a:t>
            </a:r>
            <a:r>
              <a:rPr lang="en-IN" sz="1800" b="0" dirty="0">
                <a:effectLst/>
                <a:latin typeface="Times New Roman" panose="02020603050405020304" pitchFamily="18" charset="0"/>
                <a:ea typeface="Times New Roman" panose="02020603050405020304" pitchFamily="18" charset="0"/>
              </a:rPr>
              <a:t>', SVC())])</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err="1">
                <a:effectLst/>
                <a:latin typeface="Times New Roman" panose="02020603050405020304" pitchFamily="18" charset="0"/>
                <a:ea typeface="Times New Roman" panose="02020603050405020304" pitchFamily="18" charset="0"/>
              </a:rPr>
              <a:t>text_clf.fit</a:t>
            </a:r>
            <a:r>
              <a:rPr lang="en-IN" sz="1800" b="0" dirty="0">
                <a:effectLst/>
                <a:latin typeface="Times New Roman" panose="02020603050405020304" pitchFamily="18" charset="0"/>
                <a:ea typeface="Times New Roman" panose="02020603050405020304" pitchFamily="18" charset="0"/>
              </a:rPr>
              <a:t>(</a:t>
            </a:r>
            <a:r>
              <a:rPr lang="en-IN" sz="1800" b="0" dirty="0" err="1">
                <a:effectLst/>
                <a:latin typeface="Times New Roman" panose="02020603050405020304" pitchFamily="18" charset="0"/>
                <a:ea typeface="Times New Roman" panose="02020603050405020304" pitchFamily="18" charset="0"/>
              </a:rPr>
              <a:t>X_train</a:t>
            </a:r>
            <a:r>
              <a:rPr lang="en-IN" sz="1800" b="0" dirty="0">
                <a:effectLst/>
                <a:latin typeface="Times New Roman" panose="02020603050405020304" pitchFamily="18" charset="0"/>
                <a:ea typeface="Times New Roman" panose="02020603050405020304" pitchFamily="18" charset="0"/>
              </a:rPr>
              <a:t>, </a:t>
            </a:r>
            <a:r>
              <a:rPr lang="en-IN" sz="1800" b="0" dirty="0" err="1">
                <a:effectLst/>
                <a:latin typeface="Times New Roman" panose="02020603050405020304" pitchFamily="18" charset="0"/>
                <a:ea typeface="Times New Roman" panose="02020603050405020304" pitchFamily="18" charset="0"/>
              </a:rPr>
              <a:t>y_train</a:t>
            </a:r>
            <a:r>
              <a:rPr lang="en-IN" sz="1800" b="0"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endParaRPr lang="en-US" sz="2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17323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E0F7A0-7BFC-3C66-0E8C-8F2C6F21D41F}"/>
              </a:ext>
            </a:extLst>
          </p:cNvPr>
          <p:cNvSpPr txBox="1"/>
          <p:nvPr/>
        </p:nvSpPr>
        <p:spPr>
          <a:xfrm>
            <a:off x="381000" y="457200"/>
            <a:ext cx="11277600" cy="5909310"/>
          </a:xfrm>
          <a:prstGeom prst="rect">
            <a:avLst/>
          </a:prstGeom>
          <a:noFill/>
        </p:spPr>
        <p:txBody>
          <a:bodyPr wrap="square">
            <a:spAutoFit/>
          </a:bodyPr>
          <a:lstStyle/>
          <a:p>
            <a:pPr marL="0" marR="0" algn="just"/>
            <a:r>
              <a:rPr lang="en-IN" sz="1800" b="1" dirty="0">
                <a:effectLst/>
                <a:latin typeface="Times New Roman" panose="02020603050405020304" pitchFamily="18" charset="0"/>
                <a:ea typeface="Times New Roman" panose="02020603050405020304" pitchFamily="18" charset="0"/>
              </a:rPr>
              <a:t>TensorFlow and </a:t>
            </a:r>
            <a:r>
              <a:rPr lang="en-IN" sz="1800" b="1" dirty="0" err="1">
                <a:effectLst/>
                <a:latin typeface="Times New Roman" panose="02020603050405020304" pitchFamily="18" charset="0"/>
                <a:ea typeface="Times New Roman" panose="02020603050405020304" pitchFamily="18" charset="0"/>
              </a:rPr>
              <a:t>Keras</a:t>
            </a:r>
            <a:r>
              <a:rPr lang="en-IN" sz="1800" b="1" dirty="0">
                <a:effectLst/>
                <a:latin typeface="Times New Roman" panose="02020603050405020304" pitchFamily="18" charset="0"/>
                <a:ea typeface="Times New Roman" panose="02020603050405020304" pitchFamily="18" charset="0"/>
              </a:rPr>
              <a:t>: </a:t>
            </a:r>
            <a:r>
              <a:rPr lang="en-IN" sz="1800" b="0" dirty="0">
                <a:effectLst/>
                <a:latin typeface="Times New Roman" panose="02020603050405020304" pitchFamily="18" charset="0"/>
                <a:ea typeface="Times New Roman" panose="02020603050405020304" pitchFamily="18" charset="0"/>
              </a:rPr>
              <a:t>These libraries are used for building and training deep learning models, which can be applied to natural language understanding tasks.</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Example</a:t>
            </a:r>
            <a:r>
              <a:rPr lang="en-IN" sz="1800" b="1"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import </a:t>
            </a:r>
            <a:r>
              <a:rPr lang="en-IN" sz="1800" b="0" dirty="0" err="1">
                <a:effectLst/>
                <a:latin typeface="Times New Roman" panose="02020603050405020304" pitchFamily="18" charset="0"/>
                <a:ea typeface="Times New Roman" panose="02020603050405020304" pitchFamily="18" charset="0"/>
              </a:rPr>
              <a:t>tensorflow</a:t>
            </a:r>
            <a:r>
              <a:rPr lang="en-IN" sz="1800" b="0" dirty="0">
                <a:effectLst/>
                <a:latin typeface="Times New Roman" panose="02020603050405020304" pitchFamily="18" charset="0"/>
                <a:ea typeface="Times New Roman" panose="02020603050405020304" pitchFamily="18" charset="0"/>
              </a:rPr>
              <a:t> as </a:t>
            </a:r>
            <a:r>
              <a:rPr lang="en-IN" sz="1800" b="0" dirty="0" err="1">
                <a:effectLst/>
                <a:latin typeface="Times New Roman" panose="02020603050405020304" pitchFamily="18" charset="0"/>
                <a:ea typeface="Times New Roman" panose="02020603050405020304" pitchFamily="18" charset="0"/>
              </a:rPr>
              <a:t>tf</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from </a:t>
            </a:r>
            <a:r>
              <a:rPr lang="en-IN" sz="1800" b="0" dirty="0" err="1">
                <a:effectLst/>
                <a:latin typeface="Times New Roman" panose="02020603050405020304" pitchFamily="18" charset="0"/>
                <a:ea typeface="Times New Roman" panose="02020603050405020304" pitchFamily="18" charset="0"/>
              </a:rPr>
              <a:t>tensorflow</a:t>
            </a:r>
            <a:r>
              <a:rPr lang="en-IN" sz="1800" b="0" dirty="0">
                <a:effectLst/>
                <a:latin typeface="Times New Roman" panose="02020603050405020304" pitchFamily="18" charset="0"/>
                <a:ea typeface="Times New Roman" panose="02020603050405020304" pitchFamily="18" charset="0"/>
              </a:rPr>
              <a:t> import </a:t>
            </a:r>
            <a:r>
              <a:rPr lang="en-IN" sz="1800" b="0" dirty="0" err="1">
                <a:effectLst/>
                <a:latin typeface="Times New Roman" panose="02020603050405020304" pitchFamily="18" charset="0"/>
                <a:ea typeface="Times New Roman" panose="02020603050405020304" pitchFamily="18" charset="0"/>
              </a:rPr>
              <a:t>keras</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model = </a:t>
            </a:r>
            <a:r>
              <a:rPr lang="en-IN" sz="1800" b="0" dirty="0" err="1">
                <a:effectLst/>
                <a:latin typeface="Times New Roman" panose="02020603050405020304" pitchFamily="18" charset="0"/>
                <a:ea typeface="Times New Roman" panose="02020603050405020304" pitchFamily="18" charset="0"/>
              </a:rPr>
              <a:t>keras.Sequential</a:t>
            </a:r>
            <a:r>
              <a:rPr lang="en-IN" sz="1800" b="0"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err="1">
                <a:effectLst/>
                <a:latin typeface="Times New Roman" panose="02020603050405020304" pitchFamily="18" charset="0"/>
                <a:ea typeface="Times New Roman" panose="02020603050405020304" pitchFamily="18" charset="0"/>
              </a:rPr>
              <a:t>model.add</a:t>
            </a:r>
            <a:r>
              <a:rPr lang="en-IN" sz="1800" b="0" dirty="0">
                <a:effectLst/>
                <a:latin typeface="Times New Roman" panose="02020603050405020304" pitchFamily="18" charset="0"/>
                <a:ea typeface="Times New Roman" panose="02020603050405020304" pitchFamily="18" charset="0"/>
              </a:rPr>
              <a:t>(</a:t>
            </a:r>
            <a:r>
              <a:rPr lang="en-IN" sz="1800" b="0" dirty="0" err="1">
                <a:effectLst/>
                <a:latin typeface="Times New Roman" panose="02020603050405020304" pitchFamily="18" charset="0"/>
                <a:ea typeface="Times New Roman" panose="02020603050405020304" pitchFamily="18" charset="0"/>
              </a:rPr>
              <a:t>keras.layers.Dense</a:t>
            </a:r>
            <a:r>
              <a:rPr lang="en-IN" sz="1800" b="0" dirty="0">
                <a:effectLst/>
                <a:latin typeface="Times New Roman" panose="02020603050405020304" pitchFamily="18" charset="0"/>
                <a:ea typeface="Times New Roman" panose="02020603050405020304" pitchFamily="18" charset="0"/>
              </a:rPr>
              <a:t>(128, </a:t>
            </a:r>
            <a:r>
              <a:rPr lang="en-IN" sz="1800" b="0" dirty="0" err="1">
                <a:effectLst/>
                <a:latin typeface="Times New Roman" panose="02020603050405020304" pitchFamily="18" charset="0"/>
                <a:ea typeface="Times New Roman" panose="02020603050405020304" pitchFamily="18" charset="0"/>
              </a:rPr>
              <a:t>input_shape</a:t>
            </a:r>
            <a:r>
              <a:rPr lang="en-IN" sz="1800" b="0" dirty="0">
                <a:effectLst/>
                <a:latin typeface="Times New Roman" panose="02020603050405020304" pitchFamily="18" charset="0"/>
                <a:ea typeface="Times New Roman" panose="02020603050405020304" pitchFamily="18" charset="0"/>
              </a:rPr>
              <a:t>=(</a:t>
            </a:r>
            <a:r>
              <a:rPr lang="en-IN" sz="1800" b="0" dirty="0" err="1">
                <a:effectLst/>
                <a:latin typeface="Times New Roman" panose="02020603050405020304" pitchFamily="18" charset="0"/>
                <a:ea typeface="Times New Roman" panose="02020603050405020304" pitchFamily="18" charset="0"/>
              </a:rPr>
              <a:t>X_train.shape</a:t>
            </a:r>
            <a:r>
              <a:rPr lang="en-IN" sz="1800" b="0" dirty="0">
                <a:effectLst/>
                <a:latin typeface="Times New Roman" panose="02020603050405020304" pitchFamily="18" charset="0"/>
                <a:ea typeface="Times New Roman" panose="02020603050405020304" pitchFamily="18" charset="0"/>
              </a:rPr>
              <a:t>[1],), activation='</a:t>
            </a:r>
            <a:r>
              <a:rPr lang="en-IN" sz="1800" b="0" dirty="0" err="1">
                <a:effectLst/>
                <a:latin typeface="Times New Roman" panose="02020603050405020304" pitchFamily="18" charset="0"/>
                <a:ea typeface="Times New Roman" panose="02020603050405020304" pitchFamily="18" charset="0"/>
              </a:rPr>
              <a:t>relu</a:t>
            </a:r>
            <a:r>
              <a:rPr lang="en-IN" sz="1800" b="0"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err="1">
                <a:effectLst/>
                <a:latin typeface="Times New Roman" panose="02020603050405020304" pitchFamily="18" charset="0"/>
                <a:ea typeface="Times New Roman" panose="02020603050405020304" pitchFamily="18" charset="0"/>
              </a:rPr>
              <a:t>model.add</a:t>
            </a:r>
            <a:r>
              <a:rPr lang="en-IN" sz="1800" b="0" dirty="0">
                <a:effectLst/>
                <a:latin typeface="Times New Roman" panose="02020603050405020304" pitchFamily="18" charset="0"/>
                <a:ea typeface="Times New Roman" panose="02020603050405020304" pitchFamily="18" charset="0"/>
              </a:rPr>
              <a:t>(</a:t>
            </a:r>
            <a:r>
              <a:rPr lang="en-IN" sz="1800" b="0" dirty="0" err="1">
                <a:effectLst/>
                <a:latin typeface="Times New Roman" panose="02020603050405020304" pitchFamily="18" charset="0"/>
                <a:ea typeface="Times New Roman" panose="02020603050405020304" pitchFamily="18" charset="0"/>
              </a:rPr>
              <a:t>keras.layers.Dense</a:t>
            </a:r>
            <a:r>
              <a:rPr lang="en-IN" sz="1800" b="0" dirty="0">
                <a:effectLst/>
                <a:latin typeface="Times New Roman" panose="02020603050405020304" pitchFamily="18" charset="0"/>
                <a:ea typeface="Times New Roman" panose="02020603050405020304" pitchFamily="18" charset="0"/>
              </a:rPr>
              <a:t>(</a:t>
            </a:r>
            <a:r>
              <a:rPr lang="en-IN" sz="1800" b="0" dirty="0" err="1">
                <a:effectLst/>
                <a:latin typeface="Times New Roman" panose="02020603050405020304" pitchFamily="18" charset="0"/>
                <a:ea typeface="Times New Roman" panose="02020603050405020304" pitchFamily="18" charset="0"/>
              </a:rPr>
              <a:t>num_classes</a:t>
            </a:r>
            <a:r>
              <a:rPr lang="en-IN" sz="1800" b="0" dirty="0">
                <a:effectLst/>
                <a:latin typeface="Times New Roman" panose="02020603050405020304" pitchFamily="18" charset="0"/>
                <a:ea typeface="Times New Roman" panose="02020603050405020304" pitchFamily="18" charset="0"/>
              </a:rPr>
              <a:t>, activation='</a:t>
            </a:r>
            <a:r>
              <a:rPr lang="en-IN" sz="1800" b="0" dirty="0" err="1">
                <a:effectLst/>
                <a:latin typeface="Times New Roman" panose="02020603050405020304" pitchFamily="18" charset="0"/>
                <a:ea typeface="Times New Roman" panose="02020603050405020304" pitchFamily="18" charset="0"/>
              </a:rPr>
              <a:t>softmax</a:t>
            </a:r>
            <a:r>
              <a:rPr lang="en-IN" sz="1800" b="0" dirty="0">
                <a:effectLst/>
                <a:latin typeface="Times New Roman" panose="02020603050405020304" pitchFamily="18" charset="0"/>
                <a:ea typeface="Times New Roman" panose="02020603050405020304" pitchFamily="18" charset="0"/>
              </a:rPr>
              <a:t>’))</a:t>
            </a:r>
          </a:p>
          <a:p>
            <a:pPr marL="0" marR="0" algn="just"/>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Web Frameworks</a:t>
            </a:r>
            <a:r>
              <a:rPr lang="en-IN" sz="1800" b="1"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dirty="0">
                <a:effectLst/>
                <a:latin typeface="Times New Roman" panose="02020603050405020304" pitchFamily="18" charset="0"/>
                <a:ea typeface="Times New Roman" panose="02020603050405020304" pitchFamily="18" charset="0"/>
              </a:rPr>
              <a:t>Flask or Django</a:t>
            </a:r>
            <a:r>
              <a:rPr lang="en-IN" sz="1800" b="0" dirty="0">
                <a:effectLst/>
                <a:latin typeface="Times New Roman" panose="02020603050405020304" pitchFamily="18" charset="0"/>
                <a:ea typeface="Times New Roman" panose="02020603050405020304" pitchFamily="18" charset="0"/>
              </a:rPr>
              <a:t>: They provide a way to build the chatbot's user interface and handle HTTP requests and responses.</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Example</a:t>
            </a:r>
            <a:r>
              <a:rPr lang="en-IN" sz="1800" b="1"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from flask import Flask, request, </a:t>
            </a:r>
            <a:r>
              <a:rPr lang="en-IN" sz="1800" b="0" dirty="0" err="1">
                <a:effectLst/>
                <a:latin typeface="Times New Roman" panose="02020603050405020304" pitchFamily="18" charset="0"/>
                <a:ea typeface="Times New Roman" panose="02020603050405020304" pitchFamily="18" charset="0"/>
              </a:rPr>
              <a:t>jsonify</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app = Flask(__name)</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@app.route('/chat', methods=['POST’])</a:t>
            </a:r>
          </a:p>
          <a:p>
            <a:pPr marL="0" marR="0" algn="just"/>
            <a:r>
              <a:rPr lang="en-IN" sz="1800" b="0" dirty="0">
                <a:effectLst/>
                <a:latin typeface="Times New Roman" panose="02020603050405020304" pitchFamily="18" charset="0"/>
                <a:ea typeface="Times New Roman" panose="02020603050405020304" pitchFamily="18" charset="0"/>
              </a:rPr>
              <a:t>def chat():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    </a:t>
            </a:r>
            <a:r>
              <a:rPr lang="en-IN" sz="1800" b="0" dirty="0" err="1">
                <a:effectLst/>
                <a:latin typeface="Times New Roman" panose="02020603050405020304" pitchFamily="18" charset="0"/>
                <a:ea typeface="Times New Roman" panose="02020603050405020304" pitchFamily="18" charset="0"/>
              </a:rPr>
              <a:t>user_message</a:t>
            </a:r>
            <a:r>
              <a:rPr lang="en-IN" sz="1800" b="0" dirty="0">
                <a:effectLst/>
                <a:latin typeface="Times New Roman" panose="02020603050405020304" pitchFamily="18" charset="0"/>
                <a:ea typeface="Times New Roman" panose="02020603050405020304" pitchFamily="18" charset="0"/>
              </a:rPr>
              <a:t> = </a:t>
            </a:r>
            <a:r>
              <a:rPr lang="en-IN" sz="1800" b="0" dirty="0" err="1">
                <a:effectLst/>
                <a:latin typeface="Times New Roman" panose="02020603050405020304" pitchFamily="18" charset="0"/>
                <a:ea typeface="Times New Roman" panose="02020603050405020304" pitchFamily="18" charset="0"/>
              </a:rPr>
              <a:t>request.json</a:t>
            </a:r>
            <a:r>
              <a:rPr lang="en-IN" sz="1800" b="0" dirty="0">
                <a:effectLst/>
                <a:latin typeface="Times New Roman" panose="02020603050405020304" pitchFamily="18" charset="0"/>
                <a:ea typeface="Times New Roman" panose="02020603050405020304" pitchFamily="18" charset="0"/>
              </a:rPr>
              <a:t>['message']</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    # Process the message and generate a response</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    return </a:t>
            </a:r>
            <a:r>
              <a:rPr lang="en-IN" sz="1800" b="0" dirty="0" err="1">
                <a:effectLst/>
                <a:latin typeface="Times New Roman" panose="02020603050405020304" pitchFamily="18" charset="0"/>
                <a:ea typeface="Times New Roman" panose="02020603050405020304" pitchFamily="18" charset="0"/>
              </a:rPr>
              <a:t>jsonify</a:t>
            </a:r>
            <a:r>
              <a:rPr lang="en-IN" sz="1800" b="0" dirty="0">
                <a:effectLst/>
                <a:latin typeface="Times New Roman" panose="02020603050405020304" pitchFamily="18" charset="0"/>
                <a:ea typeface="Times New Roman" panose="02020603050405020304" pitchFamily="18" charset="0"/>
              </a:rPr>
              <a:t>({"response": </a:t>
            </a:r>
            <a:r>
              <a:rPr lang="en-IN" sz="1800" b="0" dirty="0" err="1">
                <a:effectLst/>
                <a:latin typeface="Times New Roman" panose="02020603050405020304" pitchFamily="18" charset="0"/>
                <a:ea typeface="Times New Roman" panose="02020603050405020304" pitchFamily="18" charset="0"/>
              </a:rPr>
              <a:t>chatbot_response</a:t>
            </a:r>
            <a:r>
              <a:rPr lang="en-IN" sz="1800" b="0"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if __name__ == '__main__':</a:t>
            </a:r>
            <a:endParaRPr lang="en-US" sz="1800" b="1" dirty="0">
              <a:effectLst/>
              <a:latin typeface="Times New Roman" panose="02020603050405020304" pitchFamily="18" charset="0"/>
              <a:ea typeface="Times New Roman" panose="02020603050405020304" pitchFamily="18" charset="0"/>
            </a:endParaRPr>
          </a:p>
          <a:p>
            <a:r>
              <a:rPr lang="en-IN" sz="1800" kern="100" dirty="0">
                <a:effectLst/>
                <a:latin typeface="Calibri" panose="020F0502020204030204" pitchFamily="34" charset="0"/>
                <a:ea typeface="Calibri" panose="020F0502020204030204" pitchFamily="34" charset="0"/>
                <a:cs typeface="Arial" panose="020B0604020202020204" pitchFamily="34" charset="0"/>
              </a:rPr>
              <a:t>    </a:t>
            </a:r>
            <a:r>
              <a:rPr lang="en-IN" sz="1800" kern="100" dirty="0" err="1">
                <a:effectLst/>
                <a:latin typeface="Calibri" panose="020F0502020204030204" pitchFamily="34" charset="0"/>
                <a:ea typeface="Calibri" panose="020F0502020204030204" pitchFamily="34" charset="0"/>
                <a:cs typeface="Arial" panose="020B0604020202020204" pitchFamily="34" charset="0"/>
              </a:rPr>
              <a:t>app.run</a:t>
            </a:r>
            <a:r>
              <a:rPr lang="en-IN" sz="1800" kern="100" dirty="0">
                <a:effectLst/>
                <a:latin typeface="Calibri" panose="020F0502020204030204" pitchFamily="34" charset="0"/>
                <a:ea typeface="Calibri" panose="020F0502020204030204" pitchFamily="34" charset="0"/>
                <a:cs typeface="Arial" panose="020B0604020202020204" pitchFamily="34" charset="0"/>
              </a:rPr>
              <a:t>()</a:t>
            </a:r>
            <a:endParaRPr lang="en-US"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07789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803F55-D296-DF37-4BE3-C3BD04237F2E}"/>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1600" b="0" u="sng" dirty="0">
              <a:solidFill>
                <a:schemeClr val="bg1"/>
              </a:solidFill>
              <a:effectLst/>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b="0" u="sng" dirty="0">
              <a:solidFill>
                <a:schemeClr val="bg1"/>
              </a:solidFill>
              <a:effectLst/>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b="1" u="sng" dirty="0">
              <a:solidFill>
                <a:schemeClr val="bg1"/>
              </a:solidFill>
              <a:effectLst/>
              <a:latin typeface="Consolas" panose="020B0609020204030204" pitchFamily="49" charset="0"/>
            </a:endParaRPr>
          </a:p>
          <a:p>
            <a:endParaRPr lang="en-US" sz="1600" b="1" u="sng" dirty="0">
              <a:solidFill>
                <a:schemeClr val="bg1"/>
              </a:solidFill>
              <a:latin typeface="Consolas" panose="020B0609020204030204" pitchFamily="49" charset="0"/>
            </a:endParaRPr>
          </a:p>
          <a:p>
            <a:endParaRPr lang="en-US" sz="1600" b="1" u="sng" dirty="0">
              <a:solidFill>
                <a:schemeClr val="bg1"/>
              </a:solidFill>
              <a:effectLst/>
              <a:latin typeface="Consolas" panose="020B0609020204030204" pitchFamily="49" charset="0"/>
            </a:endParaRPr>
          </a:p>
          <a:p>
            <a:r>
              <a:rPr lang="en-US" sz="1600" b="1" u="sng" dirty="0">
                <a:solidFill>
                  <a:schemeClr val="bg1"/>
                </a:solidFill>
                <a:effectLst/>
                <a:latin typeface="Consolas" panose="020B0609020204030204" pitchFamily="49" charset="0"/>
              </a:rPr>
              <a:t>Sample coding:</a:t>
            </a:r>
          </a:p>
          <a:p>
            <a:endParaRPr lang="en-US" sz="1600" b="0" dirty="0">
              <a:solidFill>
                <a:schemeClr val="bg1"/>
              </a:solidFill>
              <a:effectLst/>
              <a:latin typeface="Consolas" panose="020B0609020204030204" pitchFamily="49" charset="0"/>
            </a:endParaRPr>
          </a:p>
          <a:p>
            <a:r>
              <a:rPr lang="en-US" sz="1400" b="0" dirty="0">
                <a:solidFill>
                  <a:schemeClr val="bg1"/>
                </a:solidFill>
                <a:effectLst/>
                <a:latin typeface="Consolas" panose="020B0609020204030204" pitchFamily="49" charset="0"/>
              </a:rPr>
              <a:t>import re</a:t>
            </a:r>
          </a:p>
          <a:p>
            <a:r>
              <a:rPr lang="en-US" sz="1400" b="0" dirty="0">
                <a:solidFill>
                  <a:schemeClr val="bg1"/>
                </a:solidFill>
                <a:effectLst/>
                <a:latin typeface="Consolas" panose="020B0609020204030204" pitchFamily="49" charset="0"/>
              </a:rPr>
              <a:t>import </a:t>
            </a:r>
            <a:r>
              <a:rPr lang="en-US" sz="1400" b="0" dirty="0" err="1">
                <a:solidFill>
                  <a:schemeClr val="bg1"/>
                </a:solidFill>
                <a:effectLst/>
                <a:latin typeface="Consolas" panose="020B0609020204030204" pitchFamily="49" charset="0"/>
              </a:rPr>
              <a:t>long_responses</a:t>
            </a:r>
            <a:r>
              <a:rPr lang="en-US" sz="1400" b="0" dirty="0">
                <a:solidFill>
                  <a:schemeClr val="bg1"/>
                </a:solidFill>
                <a:effectLst/>
                <a:latin typeface="Consolas" panose="020B0609020204030204" pitchFamily="49" charset="0"/>
              </a:rPr>
              <a:t> as long</a:t>
            </a:r>
          </a:p>
          <a:p>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def </a:t>
            </a:r>
            <a:r>
              <a:rPr lang="en-US" sz="1400" b="0" dirty="0" err="1">
                <a:solidFill>
                  <a:schemeClr val="bg1"/>
                </a:solidFill>
                <a:effectLst/>
                <a:latin typeface="Consolas" panose="020B0609020204030204" pitchFamily="49" charset="0"/>
              </a:rPr>
              <a:t>message_probability</a:t>
            </a:r>
            <a:r>
              <a:rPr lang="en-US" sz="1400" b="0" dirty="0">
                <a:solidFill>
                  <a:schemeClr val="bg1"/>
                </a:solidFill>
                <a:effectLst/>
                <a:latin typeface="Consolas" panose="020B0609020204030204" pitchFamily="49" charset="0"/>
              </a:rPr>
              <a:t>(</a:t>
            </a:r>
            <a:r>
              <a:rPr lang="en-US" sz="1400" b="0" dirty="0" err="1">
                <a:solidFill>
                  <a:schemeClr val="bg1"/>
                </a:solidFill>
                <a:effectLst/>
                <a:latin typeface="Consolas" panose="020B0609020204030204" pitchFamily="49" charset="0"/>
              </a:rPr>
              <a:t>user_message</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recognised_words</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=False,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message_certainty</a:t>
            </a:r>
            <a:r>
              <a:rPr lang="en-US" sz="1400" b="0" dirty="0">
                <a:solidFill>
                  <a:schemeClr val="bg1"/>
                </a:solidFill>
                <a:effectLst/>
                <a:latin typeface="Consolas" panose="020B0609020204030204" pitchFamily="49" charset="0"/>
              </a:rPr>
              <a:t> = 0</a:t>
            </a: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has_required_words</a:t>
            </a:r>
            <a:r>
              <a:rPr lang="en-US" sz="1400" b="0" dirty="0">
                <a:solidFill>
                  <a:schemeClr val="bg1"/>
                </a:solidFill>
                <a:effectLst/>
                <a:latin typeface="Consolas" panose="020B0609020204030204" pitchFamily="49" charset="0"/>
              </a:rPr>
              <a:t> = True</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for word in </a:t>
            </a:r>
            <a:r>
              <a:rPr lang="en-US" sz="1400" b="0" dirty="0" err="1">
                <a:solidFill>
                  <a:schemeClr val="bg1"/>
                </a:solidFill>
                <a:effectLst/>
                <a:latin typeface="Consolas" panose="020B0609020204030204" pitchFamily="49" charset="0"/>
              </a:rPr>
              <a:t>user_message</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if word in </a:t>
            </a:r>
            <a:r>
              <a:rPr lang="en-US" sz="1400" b="0" dirty="0" err="1">
                <a:solidFill>
                  <a:schemeClr val="bg1"/>
                </a:solidFill>
                <a:effectLst/>
                <a:latin typeface="Consolas" panose="020B0609020204030204" pitchFamily="49" charset="0"/>
              </a:rPr>
              <a:t>recognised_words</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message_certainty</a:t>
            </a:r>
            <a:r>
              <a:rPr lang="en-US" sz="1400" b="0" dirty="0">
                <a:solidFill>
                  <a:schemeClr val="bg1"/>
                </a:solidFill>
                <a:effectLst/>
                <a:latin typeface="Consolas" panose="020B0609020204030204" pitchFamily="49" charset="0"/>
              </a:rPr>
              <a:t> += 1</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percentage = float(</a:t>
            </a:r>
            <a:r>
              <a:rPr lang="en-US" sz="1400" b="0" dirty="0" err="1">
                <a:solidFill>
                  <a:schemeClr val="bg1"/>
                </a:solidFill>
                <a:effectLst/>
                <a:latin typeface="Consolas" panose="020B0609020204030204" pitchFamily="49" charset="0"/>
              </a:rPr>
              <a:t>message_certainty</a:t>
            </a:r>
            <a:r>
              <a:rPr lang="en-US" sz="1400" b="0" dirty="0">
                <a:solidFill>
                  <a:schemeClr val="bg1"/>
                </a:solidFill>
                <a:effectLst/>
                <a:latin typeface="Consolas" panose="020B0609020204030204" pitchFamily="49" charset="0"/>
              </a:rPr>
              <a:t>) / float(</a:t>
            </a:r>
            <a:r>
              <a:rPr lang="en-US" sz="1400" b="0" dirty="0" err="1">
                <a:solidFill>
                  <a:schemeClr val="bg1"/>
                </a:solidFill>
                <a:effectLst/>
                <a:latin typeface="Consolas" panose="020B0609020204030204" pitchFamily="49" charset="0"/>
              </a:rPr>
              <a:t>len</a:t>
            </a:r>
            <a:r>
              <a:rPr lang="en-US" sz="1400" b="0" dirty="0">
                <a:solidFill>
                  <a:schemeClr val="bg1"/>
                </a:solidFill>
                <a:effectLst/>
                <a:latin typeface="Consolas" panose="020B0609020204030204" pitchFamily="49" charset="0"/>
              </a:rPr>
              <a:t>(</a:t>
            </a:r>
            <a:r>
              <a:rPr lang="en-US" sz="1400" b="0" dirty="0" err="1">
                <a:solidFill>
                  <a:schemeClr val="bg1"/>
                </a:solidFill>
                <a:effectLst/>
                <a:latin typeface="Consolas" panose="020B0609020204030204" pitchFamily="49" charset="0"/>
              </a:rPr>
              <a:t>recognised_words</a:t>
            </a:r>
            <a:r>
              <a:rPr lang="en-US" sz="1400" b="0" dirty="0">
                <a:solidFill>
                  <a:schemeClr val="bg1"/>
                </a:solidFill>
                <a:effectLst/>
                <a:latin typeface="Consolas" panose="020B0609020204030204" pitchFamily="49" charset="0"/>
              </a:rPr>
              <a:t>))</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for word in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if word not in </a:t>
            </a:r>
            <a:r>
              <a:rPr lang="en-US" sz="1400" b="0" dirty="0" err="1">
                <a:solidFill>
                  <a:schemeClr val="bg1"/>
                </a:solidFill>
                <a:effectLst/>
                <a:latin typeface="Consolas" panose="020B0609020204030204" pitchFamily="49" charset="0"/>
              </a:rPr>
              <a:t>user_message</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has_required_words</a:t>
            </a:r>
            <a:r>
              <a:rPr lang="en-US" sz="1400" b="0" dirty="0">
                <a:solidFill>
                  <a:schemeClr val="bg1"/>
                </a:solidFill>
                <a:effectLst/>
                <a:latin typeface="Consolas" panose="020B0609020204030204" pitchFamily="49" charset="0"/>
              </a:rPr>
              <a:t> = False</a:t>
            </a:r>
          </a:p>
          <a:p>
            <a:r>
              <a:rPr lang="en-US" sz="1400" b="0" dirty="0">
                <a:solidFill>
                  <a:schemeClr val="bg1"/>
                </a:solidFill>
                <a:effectLst/>
                <a:latin typeface="Consolas" panose="020B0609020204030204" pitchFamily="49" charset="0"/>
              </a:rPr>
              <a:t>            break</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if </a:t>
            </a:r>
            <a:r>
              <a:rPr lang="en-US" sz="1400" b="0" dirty="0" err="1">
                <a:solidFill>
                  <a:schemeClr val="bg1"/>
                </a:solidFill>
                <a:effectLst/>
                <a:latin typeface="Consolas" panose="020B0609020204030204" pitchFamily="49" charset="0"/>
              </a:rPr>
              <a:t>has_required_words</a:t>
            </a:r>
            <a:r>
              <a:rPr lang="en-US" sz="1400" b="0" dirty="0">
                <a:solidFill>
                  <a:schemeClr val="bg1"/>
                </a:solidFill>
                <a:effectLst/>
                <a:latin typeface="Consolas" panose="020B0609020204030204" pitchFamily="49" charset="0"/>
              </a:rPr>
              <a:t> or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return int(percentage * 100)</a:t>
            </a:r>
          </a:p>
          <a:p>
            <a:r>
              <a:rPr lang="en-US" sz="1400" b="0" dirty="0">
                <a:solidFill>
                  <a:schemeClr val="bg1"/>
                </a:solidFill>
                <a:effectLst/>
                <a:latin typeface="Consolas" panose="020B0609020204030204" pitchFamily="49" charset="0"/>
              </a:rPr>
              <a:t>    else:</a:t>
            </a:r>
          </a:p>
          <a:p>
            <a:r>
              <a:rPr lang="en-US" sz="1400" b="0" dirty="0">
                <a:solidFill>
                  <a:schemeClr val="bg1"/>
                </a:solidFill>
                <a:effectLst/>
                <a:latin typeface="Consolas" panose="020B0609020204030204" pitchFamily="49" charset="0"/>
              </a:rPr>
              <a:t>        return 0</a:t>
            </a:r>
          </a:p>
          <a:p>
            <a:r>
              <a:rPr lang="en-US" sz="1400" b="0" dirty="0">
                <a:solidFill>
                  <a:schemeClr val="bg1"/>
                </a:solidFill>
                <a:effectLst/>
                <a:latin typeface="Consolas" panose="020B0609020204030204" pitchFamily="49" charset="0"/>
              </a:rPr>
              <a:t>def </a:t>
            </a:r>
            <a:r>
              <a:rPr lang="en-US" sz="1400" b="0" dirty="0" err="1">
                <a:solidFill>
                  <a:schemeClr val="bg1"/>
                </a:solidFill>
                <a:effectLst/>
                <a:latin typeface="Consolas" panose="020B0609020204030204" pitchFamily="49" charset="0"/>
              </a:rPr>
              <a:t>check_all_messages</a:t>
            </a:r>
            <a:r>
              <a:rPr lang="en-US" sz="1400" b="0" dirty="0">
                <a:solidFill>
                  <a:schemeClr val="bg1"/>
                </a:solidFill>
                <a:effectLst/>
                <a:latin typeface="Consolas" panose="020B0609020204030204" pitchFamily="49" charset="0"/>
              </a:rPr>
              <a:t>(message):</a:t>
            </a: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highest_prob_list</a:t>
            </a:r>
            <a:r>
              <a:rPr lang="en-US" sz="1400" b="0" dirty="0">
                <a:solidFill>
                  <a:schemeClr val="bg1"/>
                </a:solidFill>
                <a:effectLst/>
                <a:latin typeface="Consolas" panose="020B0609020204030204" pitchFamily="49" charset="0"/>
              </a:rPr>
              <a:t> = {}</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def response(</a:t>
            </a:r>
            <a:r>
              <a:rPr lang="en-US" sz="1400" b="0" dirty="0" err="1">
                <a:solidFill>
                  <a:schemeClr val="bg1"/>
                </a:solidFill>
                <a:effectLst/>
                <a:latin typeface="Consolas" panose="020B0609020204030204" pitchFamily="49" charset="0"/>
              </a:rPr>
              <a:t>bot_response</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list_of_words</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=False,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nonlocal </a:t>
            </a:r>
            <a:r>
              <a:rPr lang="en-US" sz="1400" b="0" dirty="0" err="1">
                <a:solidFill>
                  <a:schemeClr val="bg1"/>
                </a:solidFill>
                <a:effectLst/>
                <a:latin typeface="Consolas" panose="020B0609020204030204" pitchFamily="49" charset="0"/>
              </a:rPr>
              <a:t>highest_prob_list</a:t>
            </a:r>
            <a:endParaRPr lang="en-US" sz="1400" b="0" dirty="0">
              <a:solidFill>
                <a:schemeClr val="bg1"/>
              </a:solidFill>
              <a:effectLst/>
              <a:latin typeface="Consolas" panose="020B0609020204030204" pitchFamily="49" charset="0"/>
            </a:endParaRP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highest_prob_list</a:t>
            </a:r>
            <a:r>
              <a:rPr lang="en-US" sz="1400" b="0" dirty="0">
                <a:solidFill>
                  <a:schemeClr val="bg1"/>
                </a:solidFill>
                <a:effectLst/>
                <a:latin typeface="Consolas" panose="020B0609020204030204" pitchFamily="49" charset="0"/>
              </a:rPr>
              <a:t>[</a:t>
            </a:r>
            <a:r>
              <a:rPr lang="en-US" sz="1400" b="0" dirty="0" err="1">
                <a:solidFill>
                  <a:schemeClr val="bg1"/>
                </a:solidFill>
                <a:effectLst/>
                <a:latin typeface="Consolas" panose="020B0609020204030204" pitchFamily="49" charset="0"/>
              </a:rPr>
              <a:t>bot_response</a:t>
            </a:r>
            <a:r>
              <a:rPr lang="en-US" sz="1400" b="0" dirty="0">
                <a:solidFill>
                  <a:schemeClr val="bg1"/>
                </a:solidFill>
                <a:effectLst/>
                <a:latin typeface="Consolas" panose="020B0609020204030204" pitchFamily="49" charset="0"/>
              </a:rPr>
              <a:t>] = </a:t>
            </a:r>
            <a:r>
              <a:rPr lang="en-US" sz="1400" b="0" dirty="0" err="1">
                <a:solidFill>
                  <a:schemeClr val="bg1"/>
                </a:solidFill>
                <a:effectLst/>
                <a:latin typeface="Consolas" panose="020B0609020204030204" pitchFamily="49" charset="0"/>
              </a:rPr>
              <a:t>message_probability</a:t>
            </a:r>
            <a:r>
              <a:rPr lang="en-US" sz="1400" b="0" dirty="0">
                <a:solidFill>
                  <a:schemeClr val="bg1"/>
                </a:solidFill>
                <a:effectLst/>
                <a:latin typeface="Consolas" panose="020B0609020204030204" pitchFamily="49" charset="0"/>
              </a:rPr>
              <a:t>(message, </a:t>
            </a:r>
            <a:r>
              <a:rPr lang="en-US" sz="1400" b="0" dirty="0" err="1">
                <a:solidFill>
                  <a:schemeClr val="bg1"/>
                </a:solidFill>
                <a:effectLst/>
                <a:latin typeface="Consolas" panose="020B0609020204030204" pitchFamily="49" charset="0"/>
              </a:rPr>
              <a:t>list_of_words</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a:t>
            </a: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br>
              <a:rPr lang="en-US" sz="1100" b="0" dirty="0">
                <a:solidFill>
                  <a:srgbClr val="D4D4D4"/>
                </a:solidFill>
                <a:effectLst/>
                <a:latin typeface="Consolas" panose="020B0609020204030204" pitchFamily="49" charset="0"/>
              </a:rPr>
            </a:br>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600" b="0" dirty="0">
              <a:solidFill>
                <a:schemeClr val="bg1"/>
              </a:solidFill>
              <a:effectLst/>
              <a:latin typeface="Consolas" panose="020B0609020204030204" pitchFamily="49" charset="0"/>
            </a:endParaRPr>
          </a:p>
          <a:p>
            <a:br>
              <a:rPr lang="en-US" sz="1600" b="0" dirty="0">
                <a:solidFill>
                  <a:schemeClr val="bg1"/>
                </a:solidFill>
                <a:effectLst/>
                <a:latin typeface="Consolas" panose="020B0609020204030204" pitchFamily="49" charset="0"/>
              </a:rPr>
            </a:br>
            <a:br>
              <a:rPr lang="en-US" sz="1600" b="0" dirty="0">
                <a:solidFill>
                  <a:schemeClr val="bg1"/>
                </a:solidFill>
                <a:effectLst/>
                <a:latin typeface="Consolas" panose="020B0609020204030204" pitchFamily="49" charset="0"/>
              </a:rPr>
            </a:br>
            <a:endParaRPr lang="en-US" sz="16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2755044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raphic 4">
            <a:extLst>
              <a:ext uri="{FF2B5EF4-FFF2-40B4-BE49-F238E27FC236}">
                <a16:creationId xmlns:a16="http://schemas.microsoft.com/office/drawing/2014/main" id="{BD0889A1-3154-658E-0366-D218E519D5FD}"/>
              </a:ext>
            </a:extLst>
          </p:cNvPr>
          <p:cNvSpPr/>
          <p:nvPr/>
        </p:nvSpPr>
        <p:spPr>
          <a:xfrm rot="19505365">
            <a:off x="6644224" y="998107"/>
            <a:ext cx="4718830" cy="4380701"/>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E6ACFC-D4AF-815C-6B8F-52CEFF599293}"/>
              </a:ext>
            </a:extLst>
          </p:cNvPr>
          <p:cNvSpPr txBox="1"/>
          <p:nvPr/>
        </p:nvSpPr>
        <p:spPr>
          <a:xfrm>
            <a:off x="500985" y="444784"/>
            <a:ext cx="6923766" cy="923330"/>
          </a:xfrm>
          <a:prstGeom prst="rect">
            <a:avLst/>
          </a:prstGeom>
          <a:noFill/>
        </p:spPr>
        <p:txBody>
          <a:bodyPr wrap="square" rtlCol="0" anchor="ctr">
            <a:spAutoFit/>
          </a:bodyPr>
          <a:lstStyle/>
          <a:p>
            <a:r>
              <a:rPr lang="en-US" sz="5400" b="1" i="0" dirty="0">
                <a:effectLst/>
                <a:latin typeface="Times New Roman" panose="02020603050405020304" pitchFamily="18" charset="0"/>
                <a:cs typeface="Times New Roman" panose="02020603050405020304" pitchFamily="18" charset="0"/>
              </a:rPr>
              <a:t>Table of Contents</a:t>
            </a:r>
            <a:endParaRPr lang="ko-KR" altLang="en-US" sz="5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02E91B56-B62A-1B37-E393-C063776D18F1}"/>
              </a:ext>
            </a:extLst>
          </p:cNvPr>
          <p:cNvGrpSpPr/>
          <p:nvPr/>
        </p:nvGrpSpPr>
        <p:grpSpPr>
          <a:xfrm>
            <a:off x="1242413" y="1411864"/>
            <a:ext cx="5355898" cy="769441"/>
            <a:chOff x="1848112" y="1575921"/>
            <a:chExt cx="5355898" cy="769441"/>
          </a:xfrm>
        </p:grpSpPr>
        <p:sp>
          <p:nvSpPr>
            <p:cNvPr id="6" name="TextBox 5">
              <a:extLst>
                <a:ext uri="{FF2B5EF4-FFF2-40B4-BE49-F238E27FC236}">
                  <a16:creationId xmlns:a16="http://schemas.microsoft.com/office/drawing/2014/main" id="{B2E17B52-48D0-96B0-5CD1-B3BD944A8C42}"/>
                </a:ext>
              </a:extLst>
            </p:cNvPr>
            <p:cNvSpPr txBox="1"/>
            <p:nvPr/>
          </p:nvSpPr>
          <p:spPr>
            <a:xfrm>
              <a:off x="2696318" y="1699031"/>
              <a:ext cx="4507692" cy="523220"/>
            </a:xfrm>
            <a:prstGeom prst="rect">
              <a:avLst/>
            </a:prstGeom>
            <a:noFill/>
          </p:spPr>
          <p:txBody>
            <a:bodyPr wrap="square" lIns="108000" rIns="108000" rtlCol="0">
              <a:spAutoFit/>
            </a:bodyPr>
            <a:lstStyle/>
            <a:p>
              <a:r>
                <a:rPr lang="en-US" sz="2800" b="1" dirty="0">
                  <a:effectLst/>
                  <a:latin typeface="Times New Roman" panose="02020603050405020304" pitchFamily="18" charset="0"/>
                  <a:cs typeface="Times New Roman" panose="02020603050405020304" pitchFamily="18" charset="0"/>
                </a:rPr>
                <a:t>Introduction to Chatbots</a:t>
              </a:r>
              <a:endParaRPr lang="ko-KR" altLang="en-US" sz="27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025C067-9B05-BF9A-98A1-D633C6D5BDAD}"/>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latin typeface="Times New Roman" panose="02020603050405020304" pitchFamily="18" charset="0"/>
                  <a:cs typeface="Times New Roman" panose="02020603050405020304" pitchFamily="18" charset="0"/>
                </a:rPr>
                <a:t>01</a:t>
              </a:r>
              <a:endParaRPr lang="ko-KR" alt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8" name="Group 7">
            <a:extLst>
              <a:ext uri="{FF2B5EF4-FFF2-40B4-BE49-F238E27FC236}">
                <a16:creationId xmlns:a16="http://schemas.microsoft.com/office/drawing/2014/main" id="{38DD8808-6E11-BCEF-122D-C6E3B1F246C6}"/>
              </a:ext>
            </a:extLst>
          </p:cNvPr>
          <p:cNvGrpSpPr/>
          <p:nvPr/>
        </p:nvGrpSpPr>
        <p:grpSpPr>
          <a:xfrm>
            <a:off x="1231491" y="2285700"/>
            <a:ext cx="5372162" cy="769441"/>
            <a:chOff x="1848112" y="1575921"/>
            <a:chExt cx="5372162" cy="769441"/>
          </a:xfrm>
        </p:grpSpPr>
        <p:sp>
          <p:nvSpPr>
            <p:cNvPr id="10" name="TextBox 9">
              <a:extLst>
                <a:ext uri="{FF2B5EF4-FFF2-40B4-BE49-F238E27FC236}">
                  <a16:creationId xmlns:a16="http://schemas.microsoft.com/office/drawing/2014/main" id="{0FA320CA-0F0E-8FC9-5DE6-DEC28FF3DEF3}"/>
                </a:ext>
              </a:extLst>
            </p:cNvPr>
            <p:cNvSpPr txBox="1"/>
            <p:nvPr/>
          </p:nvSpPr>
          <p:spPr>
            <a:xfrm>
              <a:off x="2712582" y="1691619"/>
              <a:ext cx="4507692" cy="523220"/>
            </a:xfrm>
            <a:prstGeom prst="rect">
              <a:avLst/>
            </a:prstGeom>
            <a:noFill/>
          </p:spPr>
          <p:txBody>
            <a:bodyPr wrap="square" lIns="108000" rIns="108000" rtlCol="0">
              <a:spAutoFit/>
            </a:bodyPr>
            <a:lstStyle/>
            <a:p>
              <a:r>
                <a:rPr lang="en-US" sz="2800" b="1" dirty="0">
                  <a:latin typeface="Times New Roman" panose="02020603050405020304" pitchFamily="18" charset="0"/>
                  <a:cs typeface="Times New Roman" panose="02020603050405020304" pitchFamily="18" charset="0"/>
                </a:rPr>
                <a:t>Problem Statement</a:t>
              </a:r>
            </a:p>
          </p:txBody>
        </p:sp>
        <p:sp>
          <p:nvSpPr>
            <p:cNvPr id="11" name="TextBox 10">
              <a:extLst>
                <a:ext uri="{FF2B5EF4-FFF2-40B4-BE49-F238E27FC236}">
                  <a16:creationId xmlns:a16="http://schemas.microsoft.com/office/drawing/2014/main" id="{C4448759-77F9-AE98-6292-F027F7417890}"/>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latin typeface="Times New Roman" panose="02020603050405020304" pitchFamily="18" charset="0"/>
                  <a:cs typeface="Times New Roman" panose="02020603050405020304" pitchFamily="18" charset="0"/>
                </a:rPr>
                <a:t>02</a:t>
              </a:r>
              <a:endParaRPr lang="ko-KR" alt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2" name="Group 11">
            <a:extLst>
              <a:ext uri="{FF2B5EF4-FFF2-40B4-BE49-F238E27FC236}">
                <a16:creationId xmlns:a16="http://schemas.microsoft.com/office/drawing/2014/main" id="{CC935CBB-2289-4EA2-223E-29A42B2B126B}"/>
              </a:ext>
            </a:extLst>
          </p:cNvPr>
          <p:cNvGrpSpPr/>
          <p:nvPr/>
        </p:nvGrpSpPr>
        <p:grpSpPr>
          <a:xfrm>
            <a:off x="1239365" y="3126099"/>
            <a:ext cx="5349387" cy="769441"/>
            <a:chOff x="1848112" y="1575921"/>
            <a:chExt cx="5349387" cy="769441"/>
          </a:xfrm>
        </p:grpSpPr>
        <p:sp>
          <p:nvSpPr>
            <p:cNvPr id="14" name="TextBox 13">
              <a:extLst>
                <a:ext uri="{FF2B5EF4-FFF2-40B4-BE49-F238E27FC236}">
                  <a16:creationId xmlns:a16="http://schemas.microsoft.com/office/drawing/2014/main" id="{6F78EF94-71E2-6953-7C6D-700F14D8B667}"/>
                </a:ext>
              </a:extLst>
            </p:cNvPr>
            <p:cNvSpPr txBox="1"/>
            <p:nvPr/>
          </p:nvSpPr>
          <p:spPr>
            <a:xfrm>
              <a:off x="2689807" y="1674201"/>
              <a:ext cx="4507692" cy="523220"/>
            </a:xfrm>
            <a:prstGeom prst="rect">
              <a:avLst/>
            </a:prstGeom>
            <a:noFill/>
          </p:spPr>
          <p:txBody>
            <a:bodyPr wrap="square" lIns="108000" rIns="108000" rtlCol="0">
              <a:spAutoFit/>
            </a:bodyPr>
            <a:lstStyle/>
            <a:p>
              <a:r>
                <a:rPr lang="en-US" sz="2800" b="1" i="0" dirty="0">
                  <a:solidFill>
                    <a:schemeClr val="tx1"/>
                  </a:solidFill>
                  <a:effectLst/>
                  <a:latin typeface="Times New Roman" panose="02020603050405020304" pitchFamily="18" charset="0"/>
                  <a:cs typeface="Times New Roman" panose="02020603050405020304" pitchFamily="18" charset="0"/>
                </a:rPr>
                <a:t>Design Thinking Process</a:t>
              </a:r>
              <a:endParaRPr lang="ko-KR" altLang="en-US" sz="27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67D03863-9C64-B6B8-24D1-29BBE77CD194}"/>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latin typeface="Times New Roman" panose="02020603050405020304" pitchFamily="18" charset="0"/>
                  <a:cs typeface="Times New Roman" panose="02020603050405020304" pitchFamily="18" charset="0"/>
                </a:rPr>
                <a:t>03</a:t>
              </a:r>
              <a:endParaRPr lang="ko-KR" alt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4EE9F90D-E67D-9459-AB09-0B6686E0691A}"/>
              </a:ext>
            </a:extLst>
          </p:cNvPr>
          <p:cNvGrpSpPr/>
          <p:nvPr/>
        </p:nvGrpSpPr>
        <p:grpSpPr>
          <a:xfrm>
            <a:off x="1231804" y="3966498"/>
            <a:ext cx="5356948" cy="769441"/>
            <a:chOff x="1848112" y="1575921"/>
            <a:chExt cx="5356948" cy="769441"/>
          </a:xfrm>
        </p:grpSpPr>
        <p:sp>
          <p:nvSpPr>
            <p:cNvPr id="18" name="TextBox 17">
              <a:extLst>
                <a:ext uri="{FF2B5EF4-FFF2-40B4-BE49-F238E27FC236}">
                  <a16:creationId xmlns:a16="http://schemas.microsoft.com/office/drawing/2014/main" id="{CADF0098-638C-49F1-39FC-229182EFAECB}"/>
                </a:ext>
              </a:extLst>
            </p:cNvPr>
            <p:cNvSpPr txBox="1"/>
            <p:nvPr/>
          </p:nvSpPr>
          <p:spPr>
            <a:xfrm>
              <a:off x="2697368" y="1714931"/>
              <a:ext cx="4507692" cy="523220"/>
            </a:xfrm>
            <a:prstGeom prst="rect">
              <a:avLst/>
            </a:prstGeom>
            <a:noFill/>
          </p:spPr>
          <p:txBody>
            <a:bodyPr wrap="square" lIns="108000" rIns="108000" rtlCol="0">
              <a:spAutoFit/>
            </a:bodyPr>
            <a:lstStyle/>
            <a:p>
              <a:r>
                <a:rPr lang="en-US" sz="2800" b="1" i="0" dirty="0">
                  <a:solidFill>
                    <a:schemeClr val="tx1"/>
                  </a:solidFill>
                  <a:effectLst/>
                  <a:latin typeface="Times New Roman" panose="02020603050405020304" pitchFamily="18" charset="0"/>
                  <a:cs typeface="Times New Roman" panose="02020603050405020304" pitchFamily="18" charset="0"/>
                </a:rPr>
                <a:t>Phases of Development</a:t>
              </a:r>
              <a:endParaRPr lang="ko-KR" altLang="en-US" sz="27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2B64A7D5-7A8D-02F5-0578-965306913216}"/>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latin typeface="Times New Roman" panose="02020603050405020304" pitchFamily="18" charset="0"/>
                  <a:cs typeface="Times New Roman" panose="02020603050405020304" pitchFamily="18" charset="0"/>
                </a:rPr>
                <a:t>04</a:t>
              </a:r>
              <a:endParaRPr lang="ko-KR" alt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20" name="Graphic 421">
            <a:extLst>
              <a:ext uri="{FF2B5EF4-FFF2-40B4-BE49-F238E27FC236}">
                <a16:creationId xmlns:a16="http://schemas.microsoft.com/office/drawing/2014/main" id="{92B7DC02-AE07-4902-355B-9DE1520B295A}"/>
              </a:ext>
            </a:extLst>
          </p:cNvPr>
          <p:cNvGrpSpPr/>
          <p:nvPr/>
        </p:nvGrpSpPr>
        <p:grpSpPr>
          <a:xfrm flipH="1">
            <a:off x="7468747" y="648335"/>
            <a:ext cx="2882106" cy="5665072"/>
            <a:chOff x="4351496" y="0"/>
            <a:chExt cx="3489008" cy="6858000"/>
          </a:xfrm>
          <a:solidFill>
            <a:schemeClr val="accent1"/>
          </a:solidFill>
        </p:grpSpPr>
        <p:sp>
          <p:nvSpPr>
            <p:cNvPr id="21" name="Freeform: Shape 20">
              <a:extLst>
                <a:ext uri="{FF2B5EF4-FFF2-40B4-BE49-F238E27FC236}">
                  <a16:creationId xmlns:a16="http://schemas.microsoft.com/office/drawing/2014/main" id="{90473817-2B98-5BDE-91FE-16B1061CF772}"/>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BC3DB34E-763D-49D6-2BF5-05FA27D0886D}"/>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3" name="Freeform: Shape 22">
              <a:extLst>
                <a:ext uri="{FF2B5EF4-FFF2-40B4-BE49-F238E27FC236}">
                  <a16:creationId xmlns:a16="http://schemas.microsoft.com/office/drawing/2014/main" id="{6B77FB58-F95A-7FC5-B47E-40AA15E2B648}"/>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4" name="Freeform: Shape 23">
              <a:extLst>
                <a:ext uri="{FF2B5EF4-FFF2-40B4-BE49-F238E27FC236}">
                  <a16:creationId xmlns:a16="http://schemas.microsoft.com/office/drawing/2014/main" id="{AAC0A298-6D67-0C11-6906-9C8C020BA3AD}"/>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5" name="Freeform: Shape 24">
              <a:extLst>
                <a:ext uri="{FF2B5EF4-FFF2-40B4-BE49-F238E27FC236}">
                  <a16:creationId xmlns:a16="http://schemas.microsoft.com/office/drawing/2014/main" id="{316FA83C-4FAE-76BB-AD1F-7BAA6F6BA9B6}"/>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6" name="Freeform: Shape 25">
              <a:extLst>
                <a:ext uri="{FF2B5EF4-FFF2-40B4-BE49-F238E27FC236}">
                  <a16:creationId xmlns:a16="http://schemas.microsoft.com/office/drawing/2014/main" id="{EF90674E-7C92-097B-FD66-0AB4514BD226}"/>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7" name="Freeform: Shape 26">
              <a:extLst>
                <a:ext uri="{FF2B5EF4-FFF2-40B4-BE49-F238E27FC236}">
                  <a16:creationId xmlns:a16="http://schemas.microsoft.com/office/drawing/2014/main" id="{22885868-B6EE-24A9-9053-DAC0049DDC15}"/>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8" name="Freeform: Shape 27">
              <a:extLst>
                <a:ext uri="{FF2B5EF4-FFF2-40B4-BE49-F238E27FC236}">
                  <a16:creationId xmlns:a16="http://schemas.microsoft.com/office/drawing/2014/main" id="{84004F86-354D-5A15-A045-0D2635EC70DC}"/>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9" name="Freeform: Shape 28">
              <a:extLst>
                <a:ext uri="{FF2B5EF4-FFF2-40B4-BE49-F238E27FC236}">
                  <a16:creationId xmlns:a16="http://schemas.microsoft.com/office/drawing/2014/main" id="{73C2FC4E-AB26-F1AF-8A7B-99D2115B625D}"/>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0" name="Freeform: Shape 29">
              <a:extLst>
                <a:ext uri="{FF2B5EF4-FFF2-40B4-BE49-F238E27FC236}">
                  <a16:creationId xmlns:a16="http://schemas.microsoft.com/office/drawing/2014/main" id="{C0BD6A82-F11F-4509-8434-3797BA479D61}"/>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1" name="Freeform: Shape 30">
              <a:extLst>
                <a:ext uri="{FF2B5EF4-FFF2-40B4-BE49-F238E27FC236}">
                  <a16:creationId xmlns:a16="http://schemas.microsoft.com/office/drawing/2014/main" id="{DF750EB6-C77F-9B7D-BDB0-5432D9337431}"/>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2" name="Freeform: Shape 31">
              <a:extLst>
                <a:ext uri="{FF2B5EF4-FFF2-40B4-BE49-F238E27FC236}">
                  <a16:creationId xmlns:a16="http://schemas.microsoft.com/office/drawing/2014/main" id="{92535910-42A8-F789-82D5-519C20053C27}"/>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3" name="Freeform: Shape 32">
              <a:extLst>
                <a:ext uri="{FF2B5EF4-FFF2-40B4-BE49-F238E27FC236}">
                  <a16:creationId xmlns:a16="http://schemas.microsoft.com/office/drawing/2014/main" id="{69FE21BA-8865-BF5A-D31D-46017315C2EA}"/>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4" name="Freeform: Shape 33">
              <a:extLst>
                <a:ext uri="{FF2B5EF4-FFF2-40B4-BE49-F238E27FC236}">
                  <a16:creationId xmlns:a16="http://schemas.microsoft.com/office/drawing/2014/main" id="{40911B3A-96FD-1F45-F840-A35B06C11E6A}"/>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5" name="Freeform: Shape 34">
              <a:extLst>
                <a:ext uri="{FF2B5EF4-FFF2-40B4-BE49-F238E27FC236}">
                  <a16:creationId xmlns:a16="http://schemas.microsoft.com/office/drawing/2014/main" id="{A6B8C669-A6A7-D319-DE49-0213D255DD64}"/>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 name="Freeform: Shape 35">
              <a:extLst>
                <a:ext uri="{FF2B5EF4-FFF2-40B4-BE49-F238E27FC236}">
                  <a16:creationId xmlns:a16="http://schemas.microsoft.com/office/drawing/2014/main" id="{DD5E8732-BACE-4415-461E-BAFDBE8E1A01}"/>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7" name="Freeform: Shape 36">
              <a:extLst>
                <a:ext uri="{FF2B5EF4-FFF2-40B4-BE49-F238E27FC236}">
                  <a16:creationId xmlns:a16="http://schemas.microsoft.com/office/drawing/2014/main" id="{B1E711D1-5899-8AC8-7AE9-D67F561F8D22}"/>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8" name="Freeform: Shape 37">
              <a:extLst>
                <a:ext uri="{FF2B5EF4-FFF2-40B4-BE49-F238E27FC236}">
                  <a16:creationId xmlns:a16="http://schemas.microsoft.com/office/drawing/2014/main" id="{E998FD04-66BC-7467-BD35-181CA8B6536C}"/>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9" name="Freeform: Shape 38">
              <a:extLst>
                <a:ext uri="{FF2B5EF4-FFF2-40B4-BE49-F238E27FC236}">
                  <a16:creationId xmlns:a16="http://schemas.microsoft.com/office/drawing/2014/main" id="{7022FA6E-A87B-AEEB-95FE-9BF162C1B695}"/>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 name="Freeform: Shape 39">
              <a:extLst>
                <a:ext uri="{FF2B5EF4-FFF2-40B4-BE49-F238E27FC236}">
                  <a16:creationId xmlns:a16="http://schemas.microsoft.com/office/drawing/2014/main" id="{4FF1CC00-FEBB-9425-6814-414477FCFBB9}"/>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 name="Freeform: Shape 40">
              <a:extLst>
                <a:ext uri="{FF2B5EF4-FFF2-40B4-BE49-F238E27FC236}">
                  <a16:creationId xmlns:a16="http://schemas.microsoft.com/office/drawing/2014/main" id="{1B51DFD7-6F99-4EFB-B44D-E7AEE34B9EBF}"/>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 name="Freeform: Shape 41">
              <a:extLst>
                <a:ext uri="{FF2B5EF4-FFF2-40B4-BE49-F238E27FC236}">
                  <a16:creationId xmlns:a16="http://schemas.microsoft.com/office/drawing/2014/main" id="{160F0A71-A1C8-F82F-900B-2FE19350DB8F}"/>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 name="Freeform: Shape 42">
              <a:extLst>
                <a:ext uri="{FF2B5EF4-FFF2-40B4-BE49-F238E27FC236}">
                  <a16:creationId xmlns:a16="http://schemas.microsoft.com/office/drawing/2014/main" id="{110C0CAE-C15B-B7E3-1465-EC2FBEC6F55C}"/>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4" name="Freeform: Shape 43">
              <a:extLst>
                <a:ext uri="{FF2B5EF4-FFF2-40B4-BE49-F238E27FC236}">
                  <a16:creationId xmlns:a16="http://schemas.microsoft.com/office/drawing/2014/main" id="{F01CF562-4ED3-9642-C681-250EC0330689}"/>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5" name="Freeform: Shape 44">
              <a:extLst>
                <a:ext uri="{FF2B5EF4-FFF2-40B4-BE49-F238E27FC236}">
                  <a16:creationId xmlns:a16="http://schemas.microsoft.com/office/drawing/2014/main" id="{00990848-9A8B-63E8-D867-47A284C350E4}"/>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6" name="Freeform: Shape 45">
              <a:extLst>
                <a:ext uri="{FF2B5EF4-FFF2-40B4-BE49-F238E27FC236}">
                  <a16:creationId xmlns:a16="http://schemas.microsoft.com/office/drawing/2014/main" id="{A779025D-986F-3977-7B73-1ECAAE4596E0}"/>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7" name="Freeform: Shape 46">
              <a:extLst>
                <a:ext uri="{FF2B5EF4-FFF2-40B4-BE49-F238E27FC236}">
                  <a16:creationId xmlns:a16="http://schemas.microsoft.com/office/drawing/2014/main" id="{91B4179F-D3DE-1D7B-625A-B82BA64D110B}"/>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8" name="Freeform: Shape 47">
              <a:extLst>
                <a:ext uri="{FF2B5EF4-FFF2-40B4-BE49-F238E27FC236}">
                  <a16:creationId xmlns:a16="http://schemas.microsoft.com/office/drawing/2014/main" id="{C52C39D8-FD33-3C48-BE9C-1873E9FC2A48}"/>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9" name="Freeform: Shape 48">
              <a:extLst>
                <a:ext uri="{FF2B5EF4-FFF2-40B4-BE49-F238E27FC236}">
                  <a16:creationId xmlns:a16="http://schemas.microsoft.com/office/drawing/2014/main" id="{A6EB9B54-2EE1-EF88-4393-24228679EE07}"/>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0" name="Freeform: Shape 49">
              <a:extLst>
                <a:ext uri="{FF2B5EF4-FFF2-40B4-BE49-F238E27FC236}">
                  <a16:creationId xmlns:a16="http://schemas.microsoft.com/office/drawing/2014/main" id="{B834CAE9-E897-5BDC-E732-3CEA4D4E4B87}"/>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1" name="Freeform: Shape 50">
              <a:extLst>
                <a:ext uri="{FF2B5EF4-FFF2-40B4-BE49-F238E27FC236}">
                  <a16:creationId xmlns:a16="http://schemas.microsoft.com/office/drawing/2014/main" id="{598FB070-4DB3-372A-5494-AAB2481EE51A}"/>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AD3919AC-E841-1267-D005-AC2E26F3ED37}"/>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3" name="Freeform: Shape 52">
              <a:extLst>
                <a:ext uri="{FF2B5EF4-FFF2-40B4-BE49-F238E27FC236}">
                  <a16:creationId xmlns:a16="http://schemas.microsoft.com/office/drawing/2014/main" id="{D2CC2C10-25AA-9D15-FCBB-25EB23870722}"/>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4" name="Freeform: Shape 53">
              <a:extLst>
                <a:ext uri="{FF2B5EF4-FFF2-40B4-BE49-F238E27FC236}">
                  <a16:creationId xmlns:a16="http://schemas.microsoft.com/office/drawing/2014/main" id="{55E1210A-45FB-A076-BE9C-7DD902F9730A}"/>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5" name="Freeform: Shape 54">
              <a:extLst>
                <a:ext uri="{FF2B5EF4-FFF2-40B4-BE49-F238E27FC236}">
                  <a16:creationId xmlns:a16="http://schemas.microsoft.com/office/drawing/2014/main" id="{160C50D1-EB63-A8CA-8403-2F55C8B760DF}"/>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6" name="Freeform: Shape 55">
              <a:extLst>
                <a:ext uri="{FF2B5EF4-FFF2-40B4-BE49-F238E27FC236}">
                  <a16:creationId xmlns:a16="http://schemas.microsoft.com/office/drawing/2014/main" id="{F808D7FB-4F7B-B54D-8789-C55E2D10D48A}"/>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7" name="Freeform: Shape 56">
              <a:extLst>
                <a:ext uri="{FF2B5EF4-FFF2-40B4-BE49-F238E27FC236}">
                  <a16:creationId xmlns:a16="http://schemas.microsoft.com/office/drawing/2014/main" id="{924D253A-4BF5-78E9-1C8E-023845796F5B}"/>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8" name="Freeform: Shape 57">
              <a:extLst>
                <a:ext uri="{FF2B5EF4-FFF2-40B4-BE49-F238E27FC236}">
                  <a16:creationId xmlns:a16="http://schemas.microsoft.com/office/drawing/2014/main" id="{AF2D9D8D-B6AC-A42B-012B-1802C77CEE1C}"/>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9" name="Freeform: Shape 58">
              <a:extLst>
                <a:ext uri="{FF2B5EF4-FFF2-40B4-BE49-F238E27FC236}">
                  <a16:creationId xmlns:a16="http://schemas.microsoft.com/office/drawing/2014/main" id="{EC041E89-BAFB-4B4D-0080-213D6CE7BD41}"/>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0" name="Freeform: Shape 59">
              <a:extLst>
                <a:ext uri="{FF2B5EF4-FFF2-40B4-BE49-F238E27FC236}">
                  <a16:creationId xmlns:a16="http://schemas.microsoft.com/office/drawing/2014/main" id="{C4CB35D8-60B6-12F6-F86B-8832C9561A39}"/>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1" name="Freeform: Shape 60">
              <a:extLst>
                <a:ext uri="{FF2B5EF4-FFF2-40B4-BE49-F238E27FC236}">
                  <a16:creationId xmlns:a16="http://schemas.microsoft.com/office/drawing/2014/main" id="{977D3871-8205-965F-7698-490087A01749}"/>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2" name="Freeform: Shape 61">
              <a:extLst>
                <a:ext uri="{FF2B5EF4-FFF2-40B4-BE49-F238E27FC236}">
                  <a16:creationId xmlns:a16="http://schemas.microsoft.com/office/drawing/2014/main" id="{DF874934-8234-6E11-C245-FC83F697EADF}"/>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3" name="Freeform: Shape 62">
              <a:extLst>
                <a:ext uri="{FF2B5EF4-FFF2-40B4-BE49-F238E27FC236}">
                  <a16:creationId xmlns:a16="http://schemas.microsoft.com/office/drawing/2014/main" id="{5EE61DDB-5864-672C-2893-3E4F201CA5DF}"/>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4" name="Freeform: Shape 63">
              <a:extLst>
                <a:ext uri="{FF2B5EF4-FFF2-40B4-BE49-F238E27FC236}">
                  <a16:creationId xmlns:a16="http://schemas.microsoft.com/office/drawing/2014/main" id="{2E5F7524-379A-7F21-F5B6-091C46D2D741}"/>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5" name="Freeform: Shape 64">
              <a:extLst>
                <a:ext uri="{FF2B5EF4-FFF2-40B4-BE49-F238E27FC236}">
                  <a16:creationId xmlns:a16="http://schemas.microsoft.com/office/drawing/2014/main" id="{D3A8557D-4652-6D3A-F947-824134440102}"/>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6" name="Freeform: Shape 65">
              <a:extLst>
                <a:ext uri="{FF2B5EF4-FFF2-40B4-BE49-F238E27FC236}">
                  <a16:creationId xmlns:a16="http://schemas.microsoft.com/office/drawing/2014/main" id="{CD235833-ACEC-F6B1-73EB-42AE62A65DF5}"/>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7" name="Freeform: Shape 66">
              <a:extLst>
                <a:ext uri="{FF2B5EF4-FFF2-40B4-BE49-F238E27FC236}">
                  <a16:creationId xmlns:a16="http://schemas.microsoft.com/office/drawing/2014/main" id="{ABE2B2DC-F717-B23C-5635-E5FF61F084EE}"/>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8" name="Freeform: Shape 67">
              <a:extLst>
                <a:ext uri="{FF2B5EF4-FFF2-40B4-BE49-F238E27FC236}">
                  <a16:creationId xmlns:a16="http://schemas.microsoft.com/office/drawing/2014/main" id="{963F42B3-04C8-5B03-D607-C845FC63A903}"/>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9" name="Freeform: Shape 68">
              <a:extLst>
                <a:ext uri="{FF2B5EF4-FFF2-40B4-BE49-F238E27FC236}">
                  <a16:creationId xmlns:a16="http://schemas.microsoft.com/office/drawing/2014/main" id="{9FAAD0FA-06D7-5816-E75D-F49FFA404AAF}"/>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0" name="Freeform: Shape 69">
              <a:extLst>
                <a:ext uri="{FF2B5EF4-FFF2-40B4-BE49-F238E27FC236}">
                  <a16:creationId xmlns:a16="http://schemas.microsoft.com/office/drawing/2014/main" id="{7D1B61CC-B157-24DD-0C07-118124CF7D02}"/>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1" name="Freeform: Shape 70">
              <a:extLst>
                <a:ext uri="{FF2B5EF4-FFF2-40B4-BE49-F238E27FC236}">
                  <a16:creationId xmlns:a16="http://schemas.microsoft.com/office/drawing/2014/main" id="{74A705AF-2F80-8D2D-DD54-010AFE9B1893}"/>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2" name="Freeform: Shape 71">
              <a:extLst>
                <a:ext uri="{FF2B5EF4-FFF2-40B4-BE49-F238E27FC236}">
                  <a16:creationId xmlns:a16="http://schemas.microsoft.com/office/drawing/2014/main" id="{C4A30534-0156-927F-1149-6A4368868DEE}"/>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79E712E0-038C-6A6E-2367-BDA06AF13108}"/>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4" name="Freeform: Shape 73">
              <a:extLst>
                <a:ext uri="{FF2B5EF4-FFF2-40B4-BE49-F238E27FC236}">
                  <a16:creationId xmlns:a16="http://schemas.microsoft.com/office/drawing/2014/main" id="{FB56E766-AB28-D5C7-B5DD-793400081CE8}"/>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5" name="Freeform: Shape 74">
              <a:extLst>
                <a:ext uri="{FF2B5EF4-FFF2-40B4-BE49-F238E27FC236}">
                  <a16:creationId xmlns:a16="http://schemas.microsoft.com/office/drawing/2014/main" id="{D7028AE7-B1C4-FFC0-B8A1-EF012600B92A}"/>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6" name="Freeform: Shape 75">
              <a:extLst>
                <a:ext uri="{FF2B5EF4-FFF2-40B4-BE49-F238E27FC236}">
                  <a16:creationId xmlns:a16="http://schemas.microsoft.com/office/drawing/2014/main" id="{7E89E2EA-4E97-3867-9251-EDB92B8AE384}"/>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7" name="Freeform: Shape 76">
              <a:extLst>
                <a:ext uri="{FF2B5EF4-FFF2-40B4-BE49-F238E27FC236}">
                  <a16:creationId xmlns:a16="http://schemas.microsoft.com/office/drawing/2014/main" id="{E05E7DDA-8C87-3302-436C-1779ED50D03A}"/>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8" name="Freeform: Shape 77">
              <a:extLst>
                <a:ext uri="{FF2B5EF4-FFF2-40B4-BE49-F238E27FC236}">
                  <a16:creationId xmlns:a16="http://schemas.microsoft.com/office/drawing/2014/main" id="{CC601AA0-2CCD-29CC-9120-EA6D513481CE}"/>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9" name="Freeform: Shape 78">
              <a:extLst>
                <a:ext uri="{FF2B5EF4-FFF2-40B4-BE49-F238E27FC236}">
                  <a16:creationId xmlns:a16="http://schemas.microsoft.com/office/drawing/2014/main" id="{0538A7F6-CD71-7C18-817B-F4B96E0549E4}"/>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0" name="Freeform: Shape 79">
              <a:extLst>
                <a:ext uri="{FF2B5EF4-FFF2-40B4-BE49-F238E27FC236}">
                  <a16:creationId xmlns:a16="http://schemas.microsoft.com/office/drawing/2014/main" id="{EF864031-1282-7041-6764-7153C072ACC9}"/>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1" name="Freeform: Shape 80">
              <a:extLst>
                <a:ext uri="{FF2B5EF4-FFF2-40B4-BE49-F238E27FC236}">
                  <a16:creationId xmlns:a16="http://schemas.microsoft.com/office/drawing/2014/main" id="{410A1A80-CBE7-9887-10B1-E9A1908F9D4B}"/>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2" name="Freeform: Shape 81">
              <a:extLst>
                <a:ext uri="{FF2B5EF4-FFF2-40B4-BE49-F238E27FC236}">
                  <a16:creationId xmlns:a16="http://schemas.microsoft.com/office/drawing/2014/main" id="{DEB33D21-B1B3-992A-7D60-213A9CA14EA6}"/>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3" name="Freeform: Shape 82">
              <a:extLst>
                <a:ext uri="{FF2B5EF4-FFF2-40B4-BE49-F238E27FC236}">
                  <a16:creationId xmlns:a16="http://schemas.microsoft.com/office/drawing/2014/main" id="{7668B4C4-347F-015C-F8FB-D134684C1F0E}"/>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4" name="Freeform: Shape 83">
              <a:extLst>
                <a:ext uri="{FF2B5EF4-FFF2-40B4-BE49-F238E27FC236}">
                  <a16:creationId xmlns:a16="http://schemas.microsoft.com/office/drawing/2014/main" id="{91B95FEC-EBF6-937D-DF73-D888010E74FC}"/>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5" name="Freeform: Shape 84">
              <a:extLst>
                <a:ext uri="{FF2B5EF4-FFF2-40B4-BE49-F238E27FC236}">
                  <a16:creationId xmlns:a16="http://schemas.microsoft.com/office/drawing/2014/main" id="{697D6B5E-A12E-7025-A108-59BCEFDCF50B}"/>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6" name="Freeform: Shape 85">
              <a:extLst>
                <a:ext uri="{FF2B5EF4-FFF2-40B4-BE49-F238E27FC236}">
                  <a16:creationId xmlns:a16="http://schemas.microsoft.com/office/drawing/2014/main" id="{F8187BED-B2E1-776A-4B05-F749C3ED2627}"/>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7" name="Freeform: Shape 86">
              <a:extLst>
                <a:ext uri="{FF2B5EF4-FFF2-40B4-BE49-F238E27FC236}">
                  <a16:creationId xmlns:a16="http://schemas.microsoft.com/office/drawing/2014/main" id="{6B203F50-3544-E34C-B395-C6ACFA97B892}"/>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8" name="Freeform: Shape 87">
              <a:extLst>
                <a:ext uri="{FF2B5EF4-FFF2-40B4-BE49-F238E27FC236}">
                  <a16:creationId xmlns:a16="http://schemas.microsoft.com/office/drawing/2014/main" id="{B22D238C-D08C-56FD-4F19-2796896BCE95}"/>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9" name="Freeform: Shape 88">
              <a:extLst>
                <a:ext uri="{FF2B5EF4-FFF2-40B4-BE49-F238E27FC236}">
                  <a16:creationId xmlns:a16="http://schemas.microsoft.com/office/drawing/2014/main" id="{359DA3C4-CD5F-C7BA-EFAE-C5E87E00B317}"/>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0" name="Freeform: Shape 89">
              <a:extLst>
                <a:ext uri="{FF2B5EF4-FFF2-40B4-BE49-F238E27FC236}">
                  <a16:creationId xmlns:a16="http://schemas.microsoft.com/office/drawing/2014/main" id="{B23D1162-1505-897C-71CF-2A5A01D85513}"/>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1" name="Freeform: Shape 90">
              <a:extLst>
                <a:ext uri="{FF2B5EF4-FFF2-40B4-BE49-F238E27FC236}">
                  <a16:creationId xmlns:a16="http://schemas.microsoft.com/office/drawing/2014/main" id="{B0279999-58E4-F206-134A-FC961F02EFF1}"/>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2" name="Freeform: Shape 91">
              <a:extLst>
                <a:ext uri="{FF2B5EF4-FFF2-40B4-BE49-F238E27FC236}">
                  <a16:creationId xmlns:a16="http://schemas.microsoft.com/office/drawing/2014/main" id="{01428490-DA81-EC19-B710-C97CB4D8255D}"/>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3" name="Freeform: Shape 92">
              <a:extLst>
                <a:ext uri="{FF2B5EF4-FFF2-40B4-BE49-F238E27FC236}">
                  <a16:creationId xmlns:a16="http://schemas.microsoft.com/office/drawing/2014/main" id="{46BDEABC-BDD1-DCB6-33A2-D010D7C9CE5B}"/>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4" name="Freeform: Shape 93">
              <a:extLst>
                <a:ext uri="{FF2B5EF4-FFF2-40B4-BE49-F238E27FC236}">
                  <a16:creationId xmlns:a16="http://schemas.microsoft.com/office/drawing/2014/main" id="{DF7600B8-1CCF-672E-8DAA-A052CD81A8E2}"/>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5" name="Freeform: Shape 94">
              <a:extLst>
                <a:ext uri="{FF2B5EF4-FFF2-40B4-BE49-F238E27FC236}">
                  <a16:creationId xmlns:a16="http://schemas.microsoft.com/office/drawing/2014/main" id="{886E5637-C12E-A2BE-567B-6BCC06579014}"/>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6" name="Freeform: Shape 95">
              <a:extLst>
                <a:ext uri="{FF2B5EF4-FFF2-40B4-BE49-F238E27FC236}">
                  <a16:creationId xmlns:a16="http://schemas.microsoft.com/office/drawing/2014/main" id="{1039811E-B0B0-6FCB-D2AC-198D59B51CE9}"/>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7" name="Freeform: Shape 96">
              <a:extLst>
                <a:ext uri="{FF2B5EF4-FFF2-40B4-BE49-F238E27FC236}">
                  <a16:creationId xmlns:a16="http://schemas.microsoft.com/office/drawing/2014/main" id="{6EFC50BA-41BB-4FDC-7AAD-84C5CFB7F2BA}"/>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8" name="Freeform: Shape 97">
              <a:extLst>
                <a:ext uri="{FF2B5EF4-FFF2-40B4-BE49-F238E27FC236}">
                  <a16:creationId xmlns:a16="http://schemas.microsoft.com/office/drawing/2014/main" id="{8D9CB8EA-515B-47C9-1D2E-3F6709DEB64A}"/>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9" name="Freeform: Shape 98">
              <a:extLst>
                <a:ext uri="{FF2B5EF4-FFF2-40B4-BE49-F238E27FC236}">
                  <a16:creationId xmlns:a16="http://schemas.microsoft.com/office/drawing/2014/main" id="{5A925675-AC35-CDAD-8F8D-6085FA913EE8}"/>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0" name="Freeform: Shape 99">
              <a:extLst>
                <a:ext uri="{FF2B5EF4-FFF2-40B4-BE49-F238E27FC236}">
                  <a16:creationId xmlns:a16="http://schemas.microsoft.com/office/drawing/2014/main" id="{337BFC0D-7F4B-40CD-BBCC-BC2845CD4D6F}"/>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1" name="Freeform: Shape 100">
              <a:extLst>
                <a:ext uri="{FF2B5EF4-FFF2-40B4-BE49-F238E27FC236}">
                  <a16:creationId xmlns:a16="http://schemas.microsoft.com/office/drawing/2014/main" id="{B698E5BF-126D-7A50-BF12-B228ED62211B}"/>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2" name="Freeform: Shape 101">
              <a:extLst>
                <a:ext uri="{FF2B5EF4-FFF2-40B4-BE49-F238E27FC236}">
                  <a16:creationId xmlns:a16="http://schemas.microsoft.com/office/drawing/2014/main" id="{AC7B6DD1-2769-A838-0ED4-701FB3545311}"/>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3" name="Freeform: Shape 102">
              <a:extLst>
                <a:ext uri="{FF2B5EF4-FFF2-40B4-BE49-F238E27FC236}">
                  <a16:creationId xmlns:a16="http://schemas.microsoft.com/office/drawing/2014/main" id="{B72ED9E0-2BBC-6445-48E3-E7E4944A6479}"/>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4" name="Freeform: Shape 103">
              <a:extLst>
                <a:ext uri="{FF2B5EF4-FFF2-40B4-BE49-F238E27FC236}">
                  <a16:creationId xmlns:a16="http://schemas.microsoft.com/office/drawing/2014/main" id="{0898B0A3-2532-2536-4221-D509959C8CB3}"/>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5" name="Freeform: Shape 104">
              <a:extLst>
                <a:ext uri="{FF2B5EF4-FFF2-40B4-BE49-F238E27FC236}">
                  <a16:creationId xmlns:a16="http://schemas.microsoft.com/office/drawing/2014/main" id="{C678AE09-9FBE-85DE-4887-33642E744B69}"/>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6" name="Freeform: Shape 105">
              <a:extLst>
                <a:ext uri="{FF2B5EF4-FFF2-40B4-BE49-F238E27FC236}">
                  <a16:creationId xmlns:a16="http://schemas.microsoft.com/office/drawing/2014/main" id="{3EAD3022-1D58-4E3B-F443-D7288B4CDD00}"/>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7" name="Freeform: Shape 106">
              <a:extLst>
                <a:ext uri="{FF2B5EF4-FFF2-40B4-BE49-F238E27FC236}">
                  <a16:creationId xmlns:a16="http://schemas.microsoft.com/office/drawing/2014/main" id="{88F89CBD-28F7-C870-A5E2-14E4BAD95EFF}"/>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8" name="Freeform: Shape 107">
              <a:extLst>
                <a:ext uri="{FF2B5EF4-FFF2-40B4-BE49-F238E27FC236}">
                  <a16:creationId xmlns:a16="http://schemas.microsoft.com/office/drawing/2014/main" id="{B15ED0DB-BB19-6E0E-0FF0-A411FFBAC0B4}"/>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9" name="Freeform: Shape 108">
              <a:extLst>
                <a:ext uri="{FF2B5EF4-FFF2-40B4-BE49-F238E27FC236}">
                  <a16:creationId xmlns:a16="http://schemas.microsoft.com/office/drawing/2014/main" id="{7FAF3721-FF40-F38E-74A3-99DB41D039D0}"/>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0" name="Freeform: Shape 109">
              <a:extLst>
                <a:ext uri="{FF2B5EF4-FFF2-40B4-BE49-F238E27FC236}">
                  <a16:creationId xmlns:a16="http://schemas.microsoft.com/office/drawing/2014/main" id="{2BC2525B-C3B9-CAAD-6687-C2A116525EC6}"/>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1" name="Freeform: Shape 110">
              <a:extLst>
                <a:ext uri="{FF2B5EF4-FFF2-40B4-BE49-F238E27FC236}">
                  <a16:creationId xmlns:a16="http://schemas.microsoft.com/office/drawing/2014/main" id="{437EB599-74D0-3DBB-EC91-B5F4B80C9CF0}"/>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2" name="Freeform: Shape 111">
              <a:extLst>
                <a:ext uri="{FF2B5EF4-FFF2-40B4-BE49-F238E27FC236}">
                  <a16:creationId xmlns:a16="http://schemas.microsoft.com/office/drawing/2014/main" id="{0AFA2DB6-5E4C-656E-D4C1-EF37535DD63D}"/>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3" name="Freeform: Shape 112">
              <a:extLst>
                <a:ext uri="{FF2B5EF4-FFF2-40B4-BE49-F238E27FC236}">
                  <a16:creationId xmlns:a16="http://schemas.microsoft.com/office/drawing/2014/main" id="{6399E354-6933-F573-A894-06C7CBED8B7E}"/>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4" name="Freeform: Shape 113">
              <a:extLst>
                <a:ext uri="{FF2B5EF4-FFF2-40B4-BE49-F238E27FC236}">
                  <a16:creationId xmlns:a16="http://schemas.microsoft.com/office/drawing/2014/main" id="{C4F20D68-5105-66E8-22A7-FF7B4612EE9B}"/>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5" name="Freeform: Shape 114">
              <a:extLst>
                <a:ext uri="{FF2B5EF4-FFF2-40B4-BE49-F238E27FC236}">
                  <a16:creationId xmlns:a16="http://schemas.microsoft.com/office/drawing/2014/main" id="{BFCAF196-2488-FFFA-3AF7-902F97E2A5B8}"/>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6" name="Freeform: Shape 115">
              <a:extLst>
                <a:ext uri="{FF2B5EF4-FFF2-40B4-BE49-F238E27FC236}">
                  <a16:creationId xmlns:a16="http://schemas.microsoft.com/office/drawing/2014/main" id="{0C055C29-2E9F-D042-5428-D4D734C72BE3}"/>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7" name="Freeform: Shape 116">
              <a:extLst>
                <a:ext uri="{FF2B5EF4-FFF2-40B4-BE49-F238E27FC236}">
                  <a16:creationId xmlns:a16="http://schemas.microsoft.com/office/drawing/2014/main" id="{93F47D31-825E-E093-CA6A-48363E312D0E}"/>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8" name="Freeform: Shape 117">
              <a:extLst>
                <a:ext uri="{FF2B5EF4-FFF2-40B4-BE49-F238E27FC236}">
                  <a16:creationId xmlns:a16="http://schemas.microsoft.com/office/drawing/2014/main" id="{F022A368-7BFA-C3B3-5406-96C2A611080F}"/>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9" name="Freeform: Shape 118">
              <a:extLst>
                <a:ext uri="{FF2B5EF4-FFF2-40B4-BE49-F238E27FC236}">
                  <a16:creationId xmlns:a16="http://schemas.microsoft.com/office/drawing/2014/main" id="{28221BE4-9703-1E86-8282-CE7EE14D779F}"/>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0" name="Freeform: Shape 119">
              <a:extLst>
                <a:ext uri="{FF2B5EF4-FFF2-40B4-BE49-F238E27FC236}">
                  <a16:creationId xmlns:a16="http://schemas.microsoft.com/office/drawing/2014/main" id="{BDE7D818-65FA-9DD1-9320-DE1BF9A1E7B4}"/>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1" name="Freeform: Shape 120">
              <a:extLst>
                <a:ext uri="{FF2B5EF4-FFF2-40B4-BE49-F238E27FC236}">
                  <a16:creationId xmlns:a16="http://schemas.microsoft.com/office/drawing/2014/main" id="{7D4C8CBC-E6C1-0BA4-4A13-D4B83865EC4F}"/>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2" name="Freeform: Shape 121">
              <a:extLst>
                <a:ext uri="{FF2B5EF4-FFF2-40B4-BE49-F238E27FC236}">
                  <a16:creationId xmlns:a16="http://schemas.microsoft.com/office/drawing/2014/main" id="{159F6835-6235-21EB-4C7A-AEE3A14751CF}"/>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3" name="Freeform: Shape 122">
              <a:extLst>
                <a:ext uri="{FF2B5EF4-FFF2-40B4-BE49-F238E27FC236}">
                  <a16:creationId xmlns:a16="http://schemas.microsoft.com/office/drawing/2014/main" id="{AE3E4A2D-A2E0-E9C1-69CD-EF342662C12B}"/>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4" name="Freeform: Shape 123">
              <a:extLst>
                <a:ext uri="{FF2B5EF4-FFF2-40B4-BE49-F238E27FC236}">
                  <a16:creationId xmlns:a16="http://schemas.microsoft.com/office/drawing/2014/main" id="{3BA2ED9B-D680-E835-4F41-62768440E626}"/>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5" name="Freeform: Shape 124">
              <a:extLst>
                <a:ext uri="{FF2B5EF4-FFF2-40B4-BE49-F238E27FC236}">
                  <a16:creationId xmlns:a16="http://schemas.microsoft.com/office/drawing/2014/main" id="{10C1E774-3DE4-9CC5-B63E-53534E4D7848}"/>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6" name="Freeform: Shape 125">
              <a:extLst>
                <a:ext uri="{FF2B5EF4-FFF2-40B4-BE49-F238E27FC236}">
                  <a16:creationId xmlns:a16="http://schemas.microsoft.com/office/drawing/2014/main" id="{F7F27C43-B64E-8275-F583-156B882AC5F0}"/>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7" name="Freeform: Shape 126">
              <a:extLst>
                <a:ext uri="{FF2B5EF4-FFF2-40B4-BE49-F238E27FC236}">
                  <a16:creationId xmlns:a16="http://schemas.microsoft.com/office/drawing/2014/main" id="{8BA807F2-536C-D290-8335-E6EA9932D14F}"/>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8" name="Freeform: Shape 127">
              <a:extLst>
                <a:ext uri="{FF2B5EF4-FFF2-40B4-BE49-F238E27FC236}">
                  <a16:creationId xmlns:a16="http://schemas.microsoft.com/office/drawing/2014/main" id="{792B2631-9D51-ED40-105F-2E1BA7C2C3F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9" name="Freeform: Shape 128">
              <a:extLst>
                <a:ext uri="{FF2B5EF4-FFF2-40B4-BE49-F238E27FC236}">
                  <a16:creationId xmlns:a16="http://schemas.microsoft.com/office/drawing/2014/main" id="{8D4F4063-7251-AD64-83B6-46AD6960CA26}"/>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0" name="Freeform: Shape 129">
              <a:extLst>
                <a:ext uri="{FF2B5EF4-FFF2-40B4-BE49-F238E27FC236}">
                  <a16:creationId xmlns:a16="http://schemas.microsoft.com/office/drawing/2014/main" id="{3ABD6DF5-B9DC-4D91-5498-9667B15CAD08}"/>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1" name="Freeform: Shape 130">
              <a:extLst>
                <a:ext uri="{FF2B5EF4-FFF2-40B4-BE49-F238E27FC236}">
                  <a16:creationId xmlns:a16="http://schemas.microsoft.com/office/drawing/2014/main" id="{6FA1ECDA-1003-BDD5-416E-BA4450A82E21}"/>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2" name="Freeform: Shape 131">
              <a:extLst>
                <a:ext uri="{FF2B5EF4-FFF2-40B4-BE49-F238E27FC236}">
                  <a16:creationId xmlns:a16="http://schemas.microsoft.com/office/drawing/2014/main" id="{4F5F3D16-BB82-3B91-8284-C0F1FCD10E3B}"/>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3" name="Freeform: Shape 132">
              <a:extLst>
                <a:ext uri="{FF2B5EF4-FFF2-40B4-BE49-F238E27FC236}">
                  <a16:creationId xmlns:a16="http://schemas.microsoft.com/office/drawing/2014/main" id="{F9ECCCD6-1F3A-7139-5AD5-A7DA86F135E1}"/>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4" name="Freeform: Shape 133">
              <a:extLst>
                <a:ext uri="{FF2B5EF4-FFF2-40B4-BE49-F238E27FC236}">
                  <a16:creationId xmlns:a16="http://schemas.microsoft.com/office/drawing/2014/main" id="{F0A9E431-EA5F-8067-63E6-D437F4855CDB}"/>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5" name="Freeform: Shape 134">
              <a:extLst>
                <a:ext uri="{FF2B5EF4-FFF2-40B4-BE49-F238E27FC236}">
                  <a16:creationId xmlns:a16="http://schemas.microsoft.com/office/drawing/2014/main" id="{B615A026-EF58-BB91-FB66-75DAF00ECBD8}"/>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6" name="Freeform: Shape 135">
              <a:extLst>
                <a:ext uri="{FF2B5EF4-FFF2-40B4-BE49-F238E27FC236}">
                  <a16:creationId xmlns:a16="http://schemas.microsoft.com/office/drawing/2014/main" id="{4E9139CC-21AA-26F8-B79F-B84C4EBFEE23}"/>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7" name="Freeform: Shape 136">
              <a:extLst>
                <a:ext uri="{FF2B5EF4-FFF2-40B4-BE49-F238E27FC236}">
                  <a16:creationId xmlns:a16="http://schemas.microsoft.com/office/drawing/2014/main" id="{77CEE58F-5614-C16C-32FD-733B10A90A01}"/>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8" name="Freeform: Shape 137">
              <a:extLst>
                <a:ext uri="{FF2B5EF4-FFF2-40B4-BE49-F238E27FC236}">
                  <a16:creationId xmlns:a16="http://schemas.microsoft.com/office/drawing/2014/main" id="{0B88B482-A75B-62D1-6C3B-CBCE921A6B28}"/>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9" name="Freeform: Shape 138">
              <a:extLst>
                <a:ext uri="{FF2B5EF4-FFF2-40B4-BE49-F238E27FC236}">
                  <a16:creationId xmlns:a16="http://schemas.microsoft.com/office/drawing/2014/main" id="{4075E593-2A3B-E1ED-62CB-20BC7125C822}"/>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0" name="Freeform: Shape 139">
              <a:extLst>
                <a:ext uri="{FF2B5EF4-FFF2-40B4-BE49-F238E27FC236}">
                  <a16:creationId xmlns:a16="http://schemas.microsoft.com/office/drawing/2014/main" id="{163140E9-0EBE-8236-9FC2-402457C8280F}"/>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1" name="Freeform: Shape 140">
              <a:extLst>
                <a:ext uri="{FF2B5EF4-FFF2-40B4-BE49-F238E27FC236}">
                  <a16:creationId xmlns:a16="http://schemas.microsoft.com/office/drawing/2014/main" id="{6A7444B7-E708-9C47-6ED0-DF3061FB6C07}"/>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2" name="Freeform: Shape 141">
              <a:extLst>
                <a:ext uri="{FF2B5EF4-FFF2-40B4-BE49-F238E27FC236}">
                  <a16:creationId xmlns:a16="http://schemas.microsoft.com/office/drawing/2014/main" id="{99545396-27E5-F1C3-8ADA-2A40CDCC30D3}"/>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3" name="Freeform: Shape 142">
              <a:extLst>
                <a:ext uri="{FF2B5EF4-FFF2-40B4-BE49-F238E27FC236}">
                  <a16:creationId xmlns:a16="http://schemas.microsoft.com/office/drawing/2014/main" id="{41AB3638-527D-0E06-7B11-DE68453E60F7}"/>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4" name="Freeform: Shape 143">
              <a:extLst>
                <a:ext uri="{FF2B5EF4-FFF2-40B4-BE49-F238E27FC236}">
                  <a16:creationId xmlns:a16="http://schemas.microsoft.com/office/drawing/2014/main" id="{FA2351DF-71A6-81AE-A79E-8DC9A5E84EDA}"/>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5" name="Freeform: Shape 144">
              <a:extLst>
                <a:ext uri="{FF2B5EF4-FFF2-40B4-BE49-F238E27FC236}">
                  <a16:creationId xmlns:a16="http://schemas.microsoft.com/office/drawing/2014/main" id="{E81636E7-9B5A-819A-82FF-CCB4DA3A1538}"/>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6" name="Freeform: Shape 145">
              <a:extLst>
                <a:ext uri="{FF2B5EF4-FFF2-40B4-BE49-F238E27FC236}">
                  <a16:creationId xmlns:a16="http://schemas.microsoft.com/office/drawing/2014/main" id="{3D25994C-E461-EFBC-8C16-E0288CB8C25E}"/>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7" name="Freeform: Shape 146">
              <a:extLst>
                <a:ext uri="{FF2B5EF4-FFF2-40B4-BE49-F238E27FC236}">
                  <a16:creationId xmlns:a16="http://schemas.microsoft.com/office/drawing/2014/main" id="{A30CFC4D-53A7-76BC-5E22-651306473380}"/>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8" name="Freeform: Shape 147">
              <a:extLst>
                <a:ext uri="{FF2B5EF4-FFF2-40B4-BE49-F238E27FC236}">
                  <a16:creationId xmlns:a16="http://schemas.microsoft.com/office/drawing/2014/main" id="{5BB76A7C-D0B2-826F-E72C-90EE1E1FC7AD}"/>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9" name="Freeform: Shape 148">
              <a:extLst>
                <a:ext uri="{FF2B5EF4-FFF2-40B4-BE49-F238E27FC236}">
                  <a16:creationId xmlns:a16="http://schemas.microsoft.com/office/drawing/2014/main" id="{D6E47D88-B92B-D0DF-C9CB-55A714AB1708}"/>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0" name="Freeform: Shape 149">
              <a:extLst>
                <a:ext uri="{FF2B5EF4-FFF2-40B4-BE49-F238E27FC236}">
                  <a16:creationId xmlns:a16="http://schemas.microsoft.com/office/drawing/2014/main" id="{FCB8D6B2-2E9D-18E6-0695-FDC2C93EDD5D}"/>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1" name="Freeform: Shape 150">
              <a:extLst>
                <a:ext uri="{FF2B5EF4-FFF2-40B4-BE49-F238E27FC236}">
                  <a16:creationId xmlns:a16="http://schemas.microsoft.com/office/drawing/2014/main" id="{29C17ACA-0635-ACBB-A803-AAB25A02324D}"/>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2" name="Freeform: Shape 151">
              <a:extLst>
                <a:ext uri="{FF2B5EF4-FFF2-40B4-BE49-F238E27FC236}">
                  <a16:creationId xmlns:a16="http://schemas.microsoft.com/office/drawing/2014/main" id="{5758D10F-1428-EFEC-30F7-82A1517225CB}"/>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3" name="Freeform: Shape 152">
              <a:extLst>
                <a:ext uri="{FF2B5EF4-FFF2-40B4-BE49-F238E27FC236}">
                  <a16:creationId xmlns:a16="http://schemas.microsoft.com/office/drawing/2014/main" id="{A858B152-9B5A-E346-2D54-0A7A9836B95D}"/>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4" name="Freeform: Shape 153">
              <a:extLst>
                <a:ext uri="{FF2B5EF4-FFF2-40B4-BE49-F238E27FC236}">
                  <a16:creationId xmlns:a16="http://schemas.microsoft.com/office/drawing/2014/main" id="{1A37668C-FC78-6539-2BD6-145F86E1029D}"/>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5" name="Freeform: Shape 154">
              <a:extLst>
                <a:ext uri="{FF2B5EF4-FFF2-40B4-BE49-F238E27FC236}">
                  <a16:creationId xmlns:a16="http://schemas.microsoft.com/office/drawing/2014/main" id="{4D8DBDB3-DD01-3774-2739-E752C347801B}"/>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6" name="Freeform: Shape 155">
              <a:extLst>
                <a:ext uri="{FF2B5EF4-FFF2-40B4-BE49-F238E27FC236}">
                  <a16:creationId xmlns:a16="http://schemas.microsoft.com/office/drawing/2014/main" id="{74ED0931-F96E-BAFC-1B79-A7F8AEB6EEA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7" name="Freeform: Shape 156">
              <a:extLst>
                <a:ext uri="{FF2B5EF4-FFF2-40B4-BE49-F238E27FC236}">
                  <a16:creationId xmlns:a16="http://schemas.microsoft.com/office/drawing/2014/main" id="{26D0AB11-E97A-232B-76C0-459B52753930}"/>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8" name="Freeform: Shape 157">
              <a:extLst>
                <a:ext uri="{FF2B5EF4-FFF2-40B4-BE49-F238E27FC236}">
                  <a16:creationId xmlns:a16="http://schemas.microsoft.com/office/drawing/2014/main" id="{7F79F24B-77BC-97C8-9613-DF63D4785E16}"/>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9" name="Freeform: Shape 158">
              <a:extLst>
                <a:ext uri="{FF2B5EF4-FFF2-40B4-BE49-F238E27FC236}">
                  <a16:creationId xmlns:a16="http://schemas.microsoft.com/office/drawing/2014/main" id="{14C8FBA2-8EFC-9045-453D-2507DEC6CA36}"/>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60" name="Freeform: Shape 159">
              <a:extLst>
                <a:ext uri="{FF2B5EF4-FFF2-40B4-BE49-F238E27FC236}">
                  <a16:creationId xmlns:a16="http://schemas.microsoft.com/office/drawing/2014/main" id="{220DCDA1-1A24-7267-8A9C-48B6EAF2FB4B}"/>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61" name="Freeform: Shape 160">
              <a:extLst>
                <a:ext uri="{FF2B5EF4-FFF2-40B4-BE49-F238E27FC236}">
                  <a16:creationId xmlns:a16="http://schemas.microsoft.com/office/drawing/2014/main" id="{8E06AFB8-83FB-1052-43B3-38E906F626B3}"/>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62" name="Freeform: Shape 161">
              <a:extLst>
                <a:ext uri="{FF2B5EF4-FFF2-40B4-BE49-F238E27FC236}">
                  <a16:creationId xmlns:a16="http://schemas.microsoft.com/office/drawing/2014/main" id="{C945991E-6C55-3D86-8DB6-67F70CE2F68B}"/>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63" name="Freeform: Shape 162">
              <a:extLst>
                <a:ext uri="{FF2B5EF4-FFF2-40B4-BE49-F238E27FC236}">
                  <a16:creationId xmlns:a16="http://schemas.microsoft.com/office/drawing/2014/main" id="{933BCD4D-FD23-C2F6-840F-17FEC567516E}"/>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64" name="Freeform: Shape 163">
              <a:extLst>
                <a:ext uri="{FF2B5EF4-FFF2-40B4-BE49-F238E27FC236}">
                  <a16:creationId xmlns:a16="http://schemas.microsoft.com/office/drawing/2014/main" id="{D92886A1-F5A2-E2DA-4626-FAB7F711B2FF}"/>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165" name="Freeform: Shape 164">
              <a:extLst>
                <a:ext uri="{FF2B5EF4-FFF2-40B4-BE49-F238E27FC236}">
                  <a16:creationId xmlns:a16="http://schemas.microsoft.com/office/drawing/2014/main" id="{8C7A1FD1-5E26-997B-D574-098EF982DE9F}"/>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nvGrpSpPr>
          <p:cNvPr id="9" name="Group 8">
            <a:extLst>
              <a:ext uri="{FF2B5EF4-FFF2-40B4-BE49-F238E27FC236}">
                <a16:creationId xmlns:a16="http://schemas.microsoft.com/office/drawing/2014/main" id="{94C7FABB-09F4-F416-B448-1BEE8BC018D9}"/>
              </a:ext>
            </a:extLst>
          </p:cNvPr>
          <p:cNvGrpSpPr/>
          <p:nvPr/>
        </p:nvGrpSpPr>
        <p:grpSpPr>
          <a:xfrm>
            <a:off x="1215449" y="4819890"/>
            <a:ext cx="5349387" cy="769441"/>
            <a:chOff x="1848112" y="1575921"/>
            <a:chExt cx="5349387" cy="769441"/>
          </a:xfrm>
        </p:grpSpPr>
        <p:sp>
          <p:nvSpPr>
            <p:cNvPr id="13" name="TextBox 12">
              <a:extLst>
                <a:ext uri="{FF2B5EF4-FFF2-40B4-BE49-F238E27FC236}">
                  <a16:creationId xmlns:a16="http://schemas.microsoft.com/office/drawing/2014/main" id="{95A9807C-6256-B17F-55D4-43516F8C76A4}"/>
                </a:ext>
              </a:extLst>
            </p:cNvPr>
            <p:cNvSpPr txBox="1"/>
            <p:nvPr/>
          </p:nvSpPr>
          <p:spPr>
            <a:xfrm>
              <a:off x="2689807" y="1674201"/>
              <a:ext cx="4507692" cy="523220"/>
            </a:xfrm>
            <a:prstGeom prst="rect">
              <a:avLst/>
            </a:prstGeom>
            <a:noFill/>
          </p:spPr>
          <p:txBody>
            <a:bodyPr wrap="square" lIns="108000" rIns="108000" rtlCol="0">
              <a:spAutoFit/>
            </a:bodyPr>
            <a:lstStyle/>
            <a:p>
              <a:r>
                <a:rPr lang="en-US" sz="2800" b="1" i="0" dirty="0">
                  <a:solidFill>
                    <a:schemeClr val="tx1"/>
                  </a:solidFill>
                  <a:effectLst/>
                  <a:latin typeface="Times New Roman" panose="02020603050405020304" pitchFamily="18" charset="0"/>
                  <a:cs typeface="Times New Roman" panose="02020603050405020304" pitchFamily="18" charset="0"/>
                </a:rPr>
                <a:t>Algorithms</a:t>
              </a:r>
              <a:endParaRPr lang="ko-KR" altLang="en-US" sz="27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5154A974-0894-7373-5FB3-375F6274CA15}"/>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latin typeface="Times New Roman" panose="02020603050405020304" pitchFamily="18" charset="0"/>
                  <a:cs typeface="Times New Roman" panose="02020603050405020304" pitchFamily="18" charset="0"/>
                </a:rPr>
                <a:t>05</a:t>
              </a:r>
              <a:endParaRPr lang="ko-KR" alt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66" name="Group 165">
            <a:extLst>
              <a:ext uri="{FF2B5EF4-FFF2-40B4-BE49-F238E27FC236}">
                <a16:creationId xmlns:a16="http://schemas.microsoft.com/office/drawing/2014/main" id="{C79914BB-8C10-CCE9-2AB6-63D8FCC952A6}"/>
              </a:ext>
            </a:extLst>
          </p:cNvPr>
          <p:cNvGrpSpPr/>
          <p:nvPr/>
        </p:nvGrpSpPr>
        <p:grpSpPr>
          <a:xfrm>
            <a:off x="1198207" y="5609887"/>
            <a:ext cx="5349387" cy="769441"/>
            <a:chOff x="1848112" y="1575921"/>
            <a:chExt cx="5349387" cy="769441"/>
          </a:xfrm>
        </p:grpSpPr>
        <p:sp>
          <p:nvSpPr>
            <p:cNvPr id="167" name="TextBox 166">
              <a:extLst>
                <a:ext uri="{FF2B5EF4-FFF2-40B4-BE49-F238E27FC236}">
                  <a16:creationId xmlns:a16="http://schemas.microsoft.com/office/drawing/2014/main" id="{04A8FDB8-8F51-E011-7B68-DA92B79F60A5}"/>
                </a:ext>
              </a:extLst>
            </p:cNvPr>
            <p:cNvSpPr txBox="1"/>
            <p:nvPr/>
          </p:nvSpPr>
          <p:spPr>
            <a:xfrm>
              <a:off x="2689807" y="1674201"/>
              <a:ext cx="4507692" cy="523220"/>
            </a:xfrm>
            <a:prstGeom prst="rect">
              <a:avLst/>
            </a:prstGeom>
            <a:noFill/>
          </p:spPr>
          <p:txBody>
            <a:bodyPr wrap="square" lIns="108000" rIns="108000" rtlCol="0">
              <a:spAutoFit/>
            </a:bodyPr>
            <a:lstStyle/>
            <a:p>
              <a:r>
                <a:rPr lang="en-US" sz="2800" b="1" i="0" dirty="0">
                  <a:solidFill>
                    <a:schemeClr val="tx1"/>
                  </a:solidFill>
                  <a:effectLst/>
                  <a:latin typeface="Times New Roman" panose="02020603050405020304" pitchFamily="18" charset="0"/>
                  <a:cs typeface="Times New Roman" panose="02020603050405020304" pitchFamily="18" charset="0"/>
                </a:rPr>
                <a:t>Conclusion</a:t>
              </a:r>
              <a:endParaRPr lang="ko-KR" altLang="en-US" sz="27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8" name="TextBox 167">
              <a:extLst>
                <a:ext uri="{FF2B5EF4-FFF2-40B4-BE49-F238E27FC236}">
                  <a16:creationId xmlns:a16="http://schemas.microsoft.com/office/drawing/2014/main" id="{8DA3D621-29BD-F706-2CC6-4048417BAE1A}"/>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latin typeface="Times New Roman" panose="02020603050405020304" pitchFamily="18" charset="0"/>
                  <a:cs typeface="Times New Roman" panose="02020603050405020304" pitchFamily="18" charset="0"/>
                </a:rPr>
                <a:t>06</a:t>
              </a:r>
              <a:endParaRPr lang="ko-KR" alt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644716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803F55-D296-DF37-4BE3-C3BD04237F2E}"/>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b="0" dirty="0">
                <a:solidFill>
                  <a:schemeClr val="bg1"/>
                </a:solidFill>
                <a:effectLst/>
                <a:latin typeface="Consolas" panose="020B0609020204030204" pitchFamily="49" charset="0"/>
              </a:rPr>
              <a:t>        </a:t>
            </a: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dirty="0">
              <a:solidFill>
                <a:schemeClr val="bg1"/>
              </a:solidFill>
              <a:latin typeface="Consolas" panose="020B0609020204030204" pitchFamily="49" charset="0"/>
            </a:endParaRPr>
          </a:p>
          <a:p>
            <a:r>
              <a:rPr lang="en-US" sz="1400" dirty="0">
                <a:solidFill>
                  <a:schemeClr val="bg1"/>
                </a:solidFill>
                <a:latin typeface="Consolas" panose="020B0609020204030204" pitchFamily="49" charset="0"/>
              </a:rPr>
              <a:t>#responses:</a:t>
            </a:r>
            <a:endParaRPr lang="en-US" sz="1400" b="0" dirty="0">
              <a:solidFill>
                <a:schemeClr val="bg1"/>
              </a:solidFill>
              <a:effectLst/>
              <a:latin typeface="Consolas" panose="020B0609020204030204" pitchFamily="49" charset="0"/>
            </a:endParaRPr>
          </a:p>
          <a:p>
            <a:r>
              <a:rPr lang="en-US" sz="1400" dirty="0">
                <a:solidFill>
                  <a:schemeClr val="bg1"/>
                </a:solidFill>
                <a:latin typeface="Consolas" panose="020B0609020204030204" pitchFamily="49" charset="0"/>
              </a:rPr>
              <a:t>        </a:t>
            </a:r>
            <a:r>
              <a:rPr lang="en-US" sz="1400" b="0" dirty="0">
                <a:solidFill>
                  <a:schemeClr val="bg1"/>
                </a:solidFill>
                <a:effectLst/>
                <a:latin typeface="Consolas" panose="020B0609020204030204" pitchFamily="49" charset="0"/>
              </a:rPr>
              <a:t>response('Hello!', ['hello', 'hi', 'hey', </a:t>
            </a:r>
            <a:r>
              <a:rPr lang="en-US" sz="1400" b="0" dirty="0" err="1">
                <a:solidFill>
                  <a:schemeClr val="bg1"/>
                </a:solidFill>
                <a:effectLst/>
                <a:latin typeface="Consolas" panose="020B0609020204030204" pitchFamily="49" charset="0"/>
              </a:rPr>
              <a:t>'sup</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heyo</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=True)</a:t>
            </a:r>
          </a:p>
          <a:p>
            <a:r>
              <a:rPr lang="en-US" sz="1400" b="0" dirty="0">
                <a:solidFill>
                  <a:schemeClr val="bg1"/>
                </a:solidFill>
                <a:effectLst/>
                <a:latin typeface="Consolas" panose="020B0609020204030204" pitchFamily="49" charset="0"/>
              </a:rPr>
              <a:t>        response('See you!', ['bye', 'goodbye'],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=True)</a:t>
            </a:r>
          </a:p>
          <a:p>
            <a:r>
              <a:rPr lang="en-US" sz="1400" b="0" dirty="0">
                <a:solidFill>
                  <a:schemeClr val="bg1"/>
                </a:solidFill>
                <a:effectLst/>
                <a:latin typeface="Consolas" panose="020B0609020204030204" pitchFamily="49" charset="0"/>
              </a:rPr>
              <a:t>        response('I\'m doing fine, and you?', ['how', 'are', 'you', 'doing'],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=['how’])</a:t>
            </a:r>
          </a:p>
          <a:p>
            <a:r>
              <a:rPr lang="en-US" sz="1400" dirty="0">
                <a:solidFill>
                  <a:schemeClr val="bg1"/>
                </a:solidFill>
                <a:latin typeface="Consolas" panose="020B0609020204030204" pitchFamily="49" charset="0"/>
              </a:rPr>
              <a:t>        </a:t>
            </a:r>
            <a:r>
              <a:rPr lang="en-US" sz="1400" b="0" dirty="0">
                <a:solidFill>
                  <a:schemeClr val="bg1"/>
                </a:solidFill>
                <a:effectLst/>
                <a:latin typeface="Consolas" panose="020B0609020204030204" pitchFamily="49" charset="0"/>
              </a:rPr>
              <a:t>response('You\'re welcome!', ['thank', 'thanks'],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=True)</a:t>
            </a:r>
          </a:p>
          <a:p>
            <a:r>
              <a:rPr lang="en-US" sz="1400" b="0" dirty="0">
                <a:solidFill>
                  <a:schemeClr val="bg1"/>
                </a:solidFill>
                <a:effectLst/>
                <a:latin typeface="Consolas" panose="020B0609020204030204" pitchFamily="49" charset="0"/>
              </a:rPr>
              <a:t>        response('Thank you!', ['</a:t>
            </a:r>
            <a:r>
              <a:rPr lang="en-US" sz="1400" b="0" dirty="0" err="1">
                <a:solidFill>
                  <a:schemeClr val="bg1"/>
                </a:solidFill>
                <a:effectLst/>
                <a:latin typeface="Consolas" panose="020B0609020204030204" pitchFamily="49" charset="0"/>
              </a:rPr>
              <a:t>i</a:t>
            </a:r>
            <a:r>
              <a:rPr lang="en-US" sz="1400" b="0" dirty="0">
                <a:solidFill>
                  <a:schemeClr val="bg1"/>
                </a:solidFill>
                <a:effectLst/>
                <a:latin typeface="Consolas" panose="020B0609020204030204" pitchFamily="49" charset="0"/>
              </a:rPr>
              <a:t>', 'love', 'code', 'palace'],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=['code', 'palace’])</a:t>
            </a:r>
            <a:r>
              <a:rPr lang="en-US" sz="1400" dirty="0">
                <a:solidFill>
                  <a:schemeClr val="bg1"/>
                </a:solidFill>
                <a:latin typeface="Consolas" panose="020B0609020204030204" pitchFamily="49" charset="0"/>
              </a:rPr>
              <a:t>      </a:t>
            </a:r>
          </a:p>
          <a:p>
            <a:r>
              <a:rPr lang="en-US" sz="1400" b="0" dirty="0">
                <a:solidFill>
                  <a:schemeClr val="bg1"/>
                </a:solidFill>
                <a:effectLst/>
                <a:latin typeface="Consolas" panose="020B0609020204030204" pitchFamily="49" charset="0"/>
              </a:rPr>
              <a:t>        response(</a:t>
            </a:r>
            <a:r>
              <a:rPr lang="en-US" sz="1400" b="0" dirty="0" err="1">
                <a:solidFill>
                  <a:schemeClr val="bg1"/>
                </a:solidFill>
                <a:effectLst/>
                <a:latin typeface="Consolas" panose="020B0609020204030204" pitchFamily="49" charset="0"/>
              </a:rPr>
              <a:t>long.R_ADVICE</a:t>
            </a:r>
            <a:r>
              <a:rPr lang="en-US" sz="1400" b="0" dirty="0">
                <a:solidFill>
                  <a:schemeClr val="bg1"/>
                </a:solidFill>
                <a:effectLst/>
                <a:latin typeface="Consolas" panose="020B0609020204030204" pitchFamily="49" charset="0"/>
              </a:rPr>
              <a:t>, ['give', 'advice'],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=['advice'])</a:t>
            </a:r>
          </a:p>
          <a:p>
            <a:r>
              <a:rPr lang="en-US" sz="1400" b="0" dirty="0">
                <a:solidFill>
                  <a:schemeClr val="bg1"/>
                </a:solidFill>
                <a:effectLst/>
                <a:latin typeface="Consolas" panose="020B0609020204030204" pitchFamily="49" charset="0"/>
              </a:rPr>
              <a:t>        response(</a:t>
            </a:r>
            <a:r>
              <a:rPr lang="en-US" sz="1400" b="0" dirty="0" err="1">
                <a:solidFill>
                  <a:schemeClr val="bg1"/>
                </a:solidFill>
                <a:effectLst/>
                <a:latin typeface="Consolas" panose="020B0609020204030204" pitchFamily="49" charset="0"/>
              </a:rPr>
              <a:t>long.R_EATING</a:t>
            </a:r>
            <a:r>
              <a:rPr lang="en-US" sz="1400" b="0" dirty="0">
                <a:solidFill>
                  <a:schemeClr val="bg1"/>
                </a:solidFill>
                <a:effectLst/>
                <a:latin typeface="Consolas" panose="020B0609020204030204" pitchFamily="49" charset="0"/>
              </a:rPr>
              <a:t>, ['what', 'you', 'eat'],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=['you', 'eat'])</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a:t>
            </a:r>
          </a:p>
          <a:p>
            <a:r>
              <a:rPr lang="en-US" sz="1400" b="0" dirty="0" err="1">
                <a:solidFill>
                  <a:schemeClr val="bg1"/>
                </a:solidFill>
                <a:effectLst/>
                <a:latin typeface="Consolas" panose="020B0609020204030204" pitchFamily="49" charset="0"/>
              </a:rPr>
              <a:t>best_match</a:t>
            </a:r>
            <a:r>
              <a:rPr lang="en-US" sz="1400" b="0" dirty="0">
                <a:solidFill>
                  <a:schemeClr val="bg1"/>
                </a:solidFill>
                <a:effectLst/>
                <a:latin typeface="Consolas" panose="020B0609020204030204" pitchFamily="49" charset="0"/>
              </a:rPr>
              <a:t> = max(</a:t>
            </a:r>
            <a:r>
              <a:rPr lang="en-US" sz="1400" b="0" dirty="0" err="1">
                <a:solidFill>
                  <a:schemeClr val="bg1"/>
                </a:solidFill>
                <a:effectLst/>
                <a:latin typeface="Consolas" panose="020B0609020204030204" pitchFamily="49" charset="0"/>
              </a:rPr>
              <a:t>highest_prob_list</a:t>
            </a:r>
            <a:r>
              <a:rPr lang="en-US" sz="1400" b="0" dirty="0">
                <a:solidFill>
                  <a:schemeClr val="bg1"/>
                </a:solidFill>
                <a:effectLst/>
                <a:latin typeface="Consolas" panose="020B0609020204030204" pitchFamily="49" charset="0"/>
              </a:rPr>
              <a:t>, key=</a:t>
            </a:r>
            <a:r>
              <a:rPr lang="en-US" sz="1400" b="0" dirty="0" err="1">
                <a:solidFill>
                  <a:schemeClr val="bg1"/>
                </a:solidFill>
                <a:effectLst/>
                <a:latin typeface="Consolas" panose="020B0609020204030204" pitchFamily="49" charset="0"/>
              </a:rPr>
              <a:t>highest_prob_list.get</a:t>
            </a:r>
            <a:r>
              <a:rPr lang="en-US" sz="1400" b="0" dirty="0">
                <a:solidFill>
                  <a:schemeClr val="bg1"/>
                </a:solidFill>
                <a:effectLst/>
                <a:latin typeface="Consolas" panose="020B0609020204030204" pitchFamily="49" charset="0"/>
              </a:rPr>
              <a:t>)</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return </a:t>
            </a:r>
            <a:r>
              <a:rPr lang="en-US" sz="1400" b="0" dirty="0" err="1">
                <a:solidFill>
                  <a:schemeClr val="bg1"/>
                </a:solidFill>
                <a:effectLst/>
                <a:latin typeface="Consolas" panose="020B0609020204030204" pitchFamily="49" charset="0"/>
              </a:rPr>
              <a:t>long.unknown</a:t>
            </a:r>
            <a:r>
              <a:rPr lang="en-US" sz="1400" b="0" dirty="0">
                <a:solidFill>
                  <a:schemeClr val="bg1"/>
                </a:solidFill>
                <a:effectLst/>
                <a:latin typeface="Consolas" panose="020B0609020204030204" pitchFamily="49" charset="0"/>
              </a:rPr>
              <a:t>() if </a:t>
            </a:r>
            <a:r>
              <a:rPr lang="en-US" sz="1400" b="0" dirty="0" err="1">
                <a:solidFill>
                  <a:schemeClr val="bg1"/>
                </a:solidFill>
                <a:effectLst/>
                <a:latin typeface="Consolas" panose="020B0609020204030204" pitchFamily="49" charset="0"/>
              </a:rPr>
              <a:t>highest_prob_list</a:t>
            </a:r>
            <a:r>
              <a:rPr lang="en-US" sz="1400" b="0" dirty="0">
                <a:solidFill>
                  <a:schemeClr val="bg1"/>
                </a:solidFill>
                <a:effectLst/>
                <a:latin typeface="Consolas" panose="020B0609020204030204" pitchFamily="49" charset="0"/>
              </a:rPr>
              <a:t>[</a:t>
            </a:r>
            <a:r>
              <a:rPr lang="en-US" sz="1400" b="0" dirty="0" err="1">
                <a:solidFill>
                  <a:schemeClr val="bg1"/>
                </a:solidFill>
                <a:effectLst/>
                <a:latin typeface="Consolas" panose="020B0609020204030204" pitchFamily="49" charset="0"/>
              </a:rPr>
              <a:t>best_match</a:t>
            </a:r>
            <a:r>
              <a:rPr lang="en-US" sz="1400" b="0" dirty="0">
                <a:solidFill>
                  <a:schemeClr val="bg1"/>
                </a:solidFill>
                <a:effectLst/>
                <a:latin typeface="Consolas" panose="020B0609020204030204" pitchFamily="49" charset="0"/>
              </a:rPr>
              <a:t>] &lt; 1 else </a:t>
            </a:r>
            <a:r>
              <a:rPr lang="en-US" sz="1400" b="0" dirty="0" err="1">
                <a:solidFill>
                  <a:schemeClr val="bg1"/>
                </a:solidFill>
                <a:effectLst/>
                <a:latin typeface="Consolas" panose="020B0609020204030204" pitchFamily="49" charset="0"/>
              </a:rPr>
              <a:t>best_match</a:t>
            </a:r>
            <a:endParaRPr lang="en-US" sz="1400" b="0" dirty="0">
              <a:solidFill>
                <a:schemeClr val="bg1"/>
              </a:solidFill>
              <a:effectLst/>
              <a:latin typeface="Consolas" panose="020B0609020204030204" pitchFamily="49" charset="0"/>
            </a:endParaRPr>
          </a:p>
          <a:p>
            <a:endParaRPr lang="en-US" sz="1400" b="0" dirty="0">
              <a:solidFill>
                <a:schemeClr val="bg1"/>
              </a:solidFill>
              <a:effectLst/>
              <a:latin typeface="Consolas" panose="020B0609020204030204" pitchFamily="49" charset="0"/>
            </a:endParaRPr>
          </a:p>
          <a:p>
            <a:r>
              <a:rPr lang="en-US" sz="1400" b="0" dirty="0">
                <a:solidFill>
                  <a:schemeClr val="bg1"/>
                </a:solidFill>
                <a:effectLst/>
                <a:latin typeface="Consolas" panose="020B0609020204030204" pitchFamily="49" charset="0"/>
              </a:rPr>
              <a:t>def </a:t>
            </a:r>
            <a:r>
              <a:rPr lang="en-US" sz="1400" b="0" dirty="0" err="1">
                <a:solidFill>
                  <a:schemeClr val="bg1"/>
                </a:solidFill>
                <a:effectLst/>
                <a:latin typeface="Consolas" panose="020B0609020204030204" pitchFamily="49" charset="0"/>
              </a:rPr>
              <a:t>get_response</a:t>
            </a:r>
            <a:r>
              <a:rPr lang="en-US" sz="1400" b="0" dirty="0">
                <a:solidFill>
                  <a:schemeClr val="bg1"/>
                </a:solidFill>
                <a:effectLst/>
                <a:latin typeface="Consolas" panose="020B0609020204030204" pitchFamily="49" charset="0"/>
              </a:rPr>
              <a:t>(</a:t>
            </a:r>
            <a:r>
              <a:rPr lang="en-US" sz="1400" b="0" dirty="0" err="1">
                <a:solidFill>
                  <a:schemeClr val="bg1"/>
                </a:solidFill>
                <a:effectLst/>
                <a:latin typeface="Consolas" panose="020B0609020204030204" pitchFamily="49" charset="0"/>
              </a:rPr>
              <a:t>user_input</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split_message</a:t>
            </a:r>
            <a:r>
              <a:rPr lang="en-US" sz="1400" b="0" dirty="0">
                <a:solidFill>
                  <a:schemeClr val="bg1"/>
                </a:solidFill>
                <a:effectLst/>
                <a:latin typeface="Consolas" panose="020B0609020204030204" pitchFamily="49" charset="0"/>
              </a:rPr>
              <a:t> = </a:t>
            </a:r>
            <a:r>
              <a:rPr lang="en-US" sz="1400" b="0" dirty="0" err="1">
                <a:solidFill>
                  <a:schemeClr val="bg1"/>
                </a:solidFill>
                <a:effectLst/>
                <a:latin typeface="Consolas" panose="020B0609020204030204" pitchFamily="49" charset="0"/>
              </a:rPr>
              <a:t>re.split</a:t>
            </a:r>
            <a:r>
              <a:rPr lang="en-US" sz="1400" b="0" dirty="0">
                <a:solidFill>
                  <a:schemeClr val="bg1"/>
                </a:solidFill>
                <a:effectLst/>
                <a:latin typeface="Consolas" panose="020B0609020204030204" pitchFamily="49" charset="0"/>
              </a:rPr>
              <a:t>(r'\s+|[,;?!.-]\s*', </a:t>
            </a:r>
            <a:r>
              <a:rPr lang="en-US" sz="1400" b="0" dirty="0" err="1">
                <a:solidFill>
                  <a:schemeClr val="bg1"/>
                </a:solidFill>
                <a:effectLst/>
                <a:latin typeface="Consolas" panose="020B0609020204030204" pitchFamily="49" charset="0"/>
              </a:rPr>
              <a:t>user_input.lower</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response = </a:t>
            </a:r>
            <a:r>
              <a:rPr lang="en-US" sz="1400" b="0" dirty="0" err="1">
                <a:solidFill>
                  <a:schemeClr val="bg1"/>
                </a:solidFill>
                <a:effectLst/>
                <a:latin typeface="Consolas" panose="020B0609020204030204" pitchFamily="49" charset="0"/>
              </a:rPr>
              <a:t>check_all_messages</a:t>
            </a:r>
            <a:r>
              <a:rPr lang="en-US" sz="1400" b="0" dirty="0">
                <a:solidFill>
                  <a:schemeClr val="bg1"/>
                </a:solidFill>
                <a:effectLst/>
                <a:latin typeface="Consolas" panose="020B0609020204030204" pitchFamily="49" charset="0"/>
              </a:rPr>
              <a:t>(</a:t>
            </a:r>
            <a:r>
              <a:rPr lang="en-US" sz="1400" b="0" dirty="0" err="1">
                <a:solidFill>
                  <a:schemeClr val="bg1"/>
                </a:solidFill>
                <a:effectLst/>
                <a:latin typeface="Consolas" panose="020B0609020204030204" pitchFamily="49" charset="0"/>
              </a:rPr>
              <a:t>split_message</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return response</a:t>
            </a:r>
          </a:p>
          <a:p>
            <a:r>
              <a:rPr lang="en-US" sz="1400" b="0" dirty="0">
                <a:solidFill>
                  <a:schemeClr val="bg1"/>
                </a:solidFill>
                <a:effectLst/>
                <a:latin typeface="Consolas" panose="020B0609020204030204" pitchFamily="49" charset="0"/>
              </a:rPr>
              <a:t>while True:</a:t>
            </a:r>
          </a:p>
          <a:p>
            <a:r>
              <a:rPr lang="en-US" sz="1400" b="0" dirty="0">
                <a:solidFill>
                  <a:schemeClr val="bg1"/>
                </a:solidFill>
                <a:effectLst/>
                <a:latin typeface="Consolas" panose="020B0609020204030204" pitchFamily="49" charset="0"/>
              </a:rPr>
              <a:t>    print('Bot: ' + </a:t>
            </a:r>
            <a:r>
              <a:rPr lang="en-US" sz="1400" b="0" dirty="0" err="1">
                <a:solidFill>
                  <a:schemeClr val="bg1"/>
                </a:solidFill>
                <a:effectLst/>
                <a:latin typeface="Consolas" panose="020B0609020204030204" pitchFamily="49" charset="0"/>
              </a:rPr>
              <a:t>get_response</a:t>
            </a:r>
            <a:r>
              <a:rPr lang="en-US" sz="1400" b="0" dirty="0">
                <a:solidFill>
                  <a:schemeClr val="bg1"/>
                </a:solidFill>
                <a:effectLst/>
                <a:latin typeface="Consolas" panose="020B0609020204030204" pitchFamily="49" charset="0"/>
              </a:rPr>
              <a:t>(input('You: ‘)))</a:t>
            </a: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1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2988036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803F55-D296-DF37-4BE3-C3BD04237F2E}"/>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en-US" sz="1100" b="0" dirty="0">
              <a:solidFill>
                <a:schemeClr val="bg1"/>
              </a:solidFill>
              <a:effectLst/>
              <a:latin typeface="Consolas" panose="020B0609020204030204" pitchFamily="49" charset="0"/>
            </a:endParaRPr>
          </a:p>
        </p:txBody>
      </p:sp>
      <p:pic>
        <p:nvPicPr>
          <p:cNvPr id="3" name="Picture 2">
            <a:extLst>
              <a:ext uri="{FF2B5EF4-FFF2-40B4-BE49-F238E27FC236}">
                <a16:creationId xmlns:a16="http://schemas.microsoft.com/office/drawing/2014/main" id="{63A4347F-8D32-65C4-0BF3-7ABC29271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28625"/>
            <a:ext cx="10896600" cy="6096000"/>
          </a:xfrm>
          <a:prstGeom prst="rect">
            <a:avLst/>
          </a:prstGeom>
        </p:spPr>
      </p:pic>
    </p:spTree>
    <p:extLst>
      <p:ext uri="{BB962C8B-B14F-4D97-AF65-F5344CB8AC3E}">
        <p14:creationId xmlns:p14="http://schemas.microsoft.com/office/powerpoint/2010/main" val="3269731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1">
            <a:extLst>
              <a:ext uri="{FF2B5EF4-FFF2-40B4-BE49-F238E27FC236}">
                <a16:creationId xmlns:a16="http://schemas.microsoft.com/office/drawing/2014/main" id="{9B80BA3A-6D33-4741-A7DD-8C4810B05337}"/>
              </a:ext>
            </a:extLst>
          </p:cNvPr>
          <p:cNvSpPr/>
          <p:nvPr/>
        </p:nvSpPr>
        <p:spPr>
          <a:xfrm>
            <a:off x="604428" y="505096"/>
            <a:ext cx="11054172" cy="5819503"/>
          </a:xfrm>
          <a:prstGeom prst="roundRect">
            <a:avLst>
              <a:gd name="adj" fmla="val 5556"/>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72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US" sz="32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3200" b="1" dirty="0">
                <a:latin typeface="Times New Roman" panose="02020603050405020304" pitchFamily="18" charset="0"/>
                <a:cs typeface="Times New Roman" panose="02020603050405020304" pitchFamily="18" charset="0"/>
              </a:rPr>
              <a:t>In conclusion, building a chatbot in Python is a dynamic and evolving process that involves various aspects, from NLP and machine learning to user experience and ethics. It can be a valuable project for learning and practical applications, but it also requires ongoing maintenance and improvement to provide a positive user experience.</a:t>
            </a:r>
          </a:p>
        </p:txBody>
      </p:sp>
    </p:spTree>
    <p:extLst>
      <p:ext uri="{BB962C8B-B14F-4D97-AF65-F5344CB8AC3E}">
        <p14:creationId xmlns:p14="http://schemas.microsoft.com/office/powerpoint/2010/main" val="3883369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96978-42C1-C6A6-3D6E-0AC698E9D2A8}"/>
              </a:ext>
            </a:extLst>
          </p:cNvPr>
          <p:cNvSpPr>
            <a:spLocks noGrp="1"/>
          </p:cNvSpPr>
          <p:nvPr>
            <p:ph type="title"/>
          </p:nvPr>
        </p:nvSpPr>
        <p:spPr>
          <a:xfrm>
            <a:off x="381000" y="493295"/>
            <a:ext cx="9144000" cy="1143000"/>
          </a:xfrm>
        </p:spPr>
        <p:txBody>
          <a:bodyPr anchor="ctr">
            <a:normAutofit/>
          </a:bodyPr>
          <a:lstStyle/>
          <a:p>
            <a:r>
              <a:rPr lang="en-US" sz="4000" b="1" dirty="0">
                <a:solidFill>
                  <a:schemeClr val="tx1"/>
                </a:solidFill>
                <a:effectLst/>
                <a:latin typeface="Times New Roman" panose="02020603050405020304" pitchFamily="18" charset="0"/>
                <a:cs typeface="Times New Roman" panose="02020603050405020304" pitchFamily="18" charset="0"/>
              </a:rPr>
              <a:t>Introduction to Chatbots:</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AA5750-37D3-207B-3E8B-014B51C32DF9}"/>
              </a:ext>
            </a:extLst>
          </p:cNvPr>
          <p:cNvSpPr>
            <a:spLocks noGrp="1"/>
          </p:cNvSpPr>
          <p:nvPr>
            <p:ph idx="1"/>
          </p:nvPr>
        </p:nvSpPr>
        <p:spPr>
          <a:xfrm>
            <a:off x="1295400" y="1524000"/>
            <a:ext cx="9144000" cy="4267200"/>
          </a:xfrm>
        </p:spPr>
        <p:txBody>
          <a:bodyPr>
            <a:normAutofit/>
          </a:bodyPr>
          <a:lstStyle/>
          <a:p>
            <a:pPr>
              <a:lnSpc>
                <a:spcPct val="150000"/>
              </a:lnSpc>
              <a:buClr>
                <a:schemeClr val="tx1"/>
              </a:buClr>
            </a:pPr>
            <a:r>
              <a:rPr lang="en-US" sz="2400" dirty="0">
                <a:effectLst/>
                <a:latin typeface="Times New Roman" panose="02020603050405020304" pitchFamily="18" charset="0"/>
                <a:cs typeface="Times New Roman" panose="02020603050405020304" pitchFamily="18" charset="0"/>
              </a:rPr>
              <a:t>Chatbots are computer programs designed to simulate conversation with human users, especially over the internet. They are becoming increasingly popular in various industries, including customer service, healthcare, and e-commerce. However, developing a chatbot can be a challenging task, requiring expertise in natural language processing, machine learning, and software engineering.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695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9265F6-8B2A-F33B-CC7E-A98B6003E0E9}"/>
              </a:ext>
            </a:extLst>
          </p:cNvPr>
          <p:cNvSpPr txBox="1"/>
          <p:nvPr/>
        </p:nvSpPr>
        <p:spPr>
          <a:xfrm>
            <a:off x="304800" y="762000"/>
            <a:ext cx="9296400" cy="707886"/>
          </a:xfrm>
          <a:prstGeom prst="rect">
            <a:avLst/>
          </a:prstGeom>
          <a:noFill/>
        </p:spPr>
        <p:txBody>
          <a:bodyPr wrap="square" anchor="ctr">
            <a:spAutoFit/>
          </a:bodyPr>
          <a:lstStyle/>
          <a:p>
            <a:r>
              <a:rPr lang="en-US" sz="4000" b="1" dirty="0">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3F3820AB-85A0-CFB3-0506-657D79BFD6C3}"/>
              </a:ext>
            </a:extLst>
          </p:cNvPr>
          <p:cNvSpPr txBox="1"/>
          <p:nvPr/>
        </p:nvSpPr>
        <p:spPr>
          <a:xfrm>
            <a:off x="1143000" y="1752600"/>
            <a:ext cx="9906000" cy="39039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400" dirty="0">
                <a:solidFill>
                  <a:schemeClr val="tx1">
                    <a:lumMod val="75000"/>
                  </a:schemeClr>
                </a:solidFill>
                <a:effectLst/>
                <a:latin typeface="Times New Roman" panose="02020603050405020304" pitchFamily="18" charset="0"/>
                <a:cs typeface="Times New Roman" panose="02020603050405020304" pitchFamily="18" charset="0"/>
              </a:rPr>
              <a:t>The problem we aim to solve is to develop a chatbot in Python that can provide intelligent responses to user queries in a conversational manner. The chatbot should be able to understand natural language input, extract relevant information, and generate appropriate output. Additionally, the chatbot should be able to learn from previous interactions and improve its performance over time.</a:t>
            </a:r>
            <a:endParaRPr lang="en-US" sz="2400" dirty="0">
              <a:solidFill>
                <a:schemeClr val="tx1">
                  <a:lumMod val="75000"/>
                </a:schemeClr>
              </a:solidFill>
              <a:latin typeface="Times New Roman" panose="02020603050405020304" pitchFamily="18" charset="0"/>
              <a:cs typeface="Times New Roman" panose="02020603050405020304" pitchFamily="18" charset="0"/>
            </a:endParaRPr>
          </a:p>
          <a:p>
            <a:pPr>
              <a:lnSpc>
                <a:spcPct val="150000"/>
              </a:lnSpc>
            </a:pPr>
            <a:endParaRPr lang="en-US" sz="24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8786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1A415-ABB3-F8FC-CB90-C0597944ACBE}"/>
              </a:ext>
            </a:extLst>
          </p:cNvPr>
          <p:cNvSpPr>
            <a:spLocks noGrp="1"/>
          </p:cNvSpPr>
          <p:nvPr>
            <p:ph type="title"/>
          </p:nvPr>
        </p:nvSpPr>
        <p:spPr>
          <a:xfrm>
            <a:off x="76200" y="841166"/>
            <a:ext cx="6400799" cy="931487"/>
          </a:xfrm>
        </p:spPr>
        <p:txBody>
          <a:bodyPr anchor="ctr">
            <a:normAutofit/>
          </a:bodyPr>
          <a:lstStyle/>
          <a:p>
            <a:r>
              <a:rPr lang="en-US" sz="4000" b="1" i="0" dirty="0">
                <a:solidFill>
                  <a:schemeClr val="tx1"/>
                </a:solidFill>
                <a:effectLst/>
                <a:latin typeface="Times New Roman" panose="02020603050405020304" pitchFamily="18" charset="0"/>
                <a:cs typeface="Times New Roman" panose="02020603050405020304" pitchFamily="18" charset="0"/>
              </a:rPr>
              <a:t>Design Thinking Process:</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236CC9-F1F0-0E82-1006-68F071E110EE}"/>
              </a:ext>
            </a:extLst>
          </p:cNvPr>
          <p:cNvSpPr>
            <a:spLocks noGrp="1"/>
          </p:cNvSpPr>
          <p:nvPr>
            <p:ph idx="1"/>
          </p:nvPr>
        </p:nvSpPr>
        <p:spPr>
          <a:xfrm>
            <a:off x="788068" y="1780674"/>
            <a:ext cx="5843337" cy="3874168"/>
          </a:xfrm>
        </p:spPr>
        <p:txBody>
          <a:bodyPr>
            <a:normAutofit/>
          </a:bodyPr>
          <a:lstStyle/>
          <a:p>
            <a:pPr>
              <a:lnSpc>
                <a:spcPct val="150000"/>
              </a:lnSpc>
              <a:buClr>
                <a:schemeClr val="tx1"/>
              </a:buClr>
            </a:pPr>
            <a:r>
              <a:rPr lang="en-US" sz="2400" dirty="0">
                <a:solidFill>
                  <a:schemeClr val="tx1">
                    <a:lumMod val="75000"/>
                  </a:schemeClr>
                </a:solidFill>
                <a:effectLst/>
                <a:latin typeface="Times New Roman" panose="02020603050405020304" pitchFamily="18" charset="0"/>
                <a:cs typeface="Times New Roman" panose="02020603050405020304" pitchFamily="18" charset="0"/>
              </a:rPr>
              <a:t>The design thinking process is a human-centered approach to problem-solving that involves empathy, creativity, and iteration. It consists of five stages: empathize, define, ideate, prototype, and test.</a:t>
            </a:r>
            <a:endParaRPr lang="en-US" sz="2400" b="0" i="0" dirty="0">
              <a:solidFill>
                <a:schemeClr val="tx1">
                  <a:lumMod val="75000"/>
                </a:schemeClr>
              </a:solidFill>
              <a:effectLst/>
              <a:latin typeface="Times New Roman" panose="02020603050405020304" pitchFamily="18" charset="0"/>
              <a:cs typeface="Times New Roman" panose="02020603050405020304" pitchFamily="18" charset="0"/>
            </a:endParaRPr>
          </a:p>
          <a:p>
            <a:pPr>
              <a:lnSpc>
                <a:spcPct val="150000"/>
              </a:lnSpc>
            </a:pPr>
            <a:endParaRPr lang="en-US" sz="2400" dirty="0">
              <a:solidFill>
                <a:schemeClr val="tx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E7F0E0B-3EDA-5BCD-0DC6-BDCF4B921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5811" y="1323474"/>
            <a:ext cx="4772526" cy="477252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59560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F8A2D-3EA0-5905-9D1A-126EC3CFE3FA}"/>
              </a:ext>
            </a:extLst>
          </p:cNvPr>
          <p:cNvSpPr>
            <a:spLocks noGrp="1"/>
          </p:cNvSpPr>
          <p:nvPr>
            <p:ph type="title"/>
          </p:nvPr>
        </p:nvSpPr>
        <p:spPr>
          <a:xfrm>
            <a:off x="152400" y="685800"/>
            <a:ext cx="9144000" cy="914400"/>
          </a:xfrm>
        </p:spPr>
        <p:txBody>
          <a:bodyPr anchor="ctr">
            <a:normAutofit/>
          </a:bodyPr>
          <a:lstStyle/>
          <a:p>
            <a:r>
              <a:rPr lang="en-US" sz="4000" b="1" i="0" dirty="0">
                <a:solidFill>
                  <a:schemeClr val="tx1"/>
                </a:solidFill>
                <a:effectLst/>
                <a:latin typeface="Times New Roman" panose="02020603050405020304" pitchFamily="18" charset="0"/>
                <a:cs typeface="Times New Roman" panose="02020603050405020304" pitchFamily="18" charset="0"/>
              </a:rPr>
              <a:t>Phases of Development:</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939EAC-6DEB-7141-5767-C6B318C8D12F}"/>
              </a:ext>
            </a:extLst>
          </p:cNvPr>
          <p:cNvSpPr>
            <a:spLocks noGrp="1"/>
          </p:cNvSpPr>
          <p:nvPr>
            <p:ph idx="1"/>
          </p:nvPr>
        </p:nvSpPr>
        <p:spPr>
          <a:xfrm>
            <a:off x="1600200" y="1752600"/>
            <a:ext cx="9144000" cy="4267200"/>
          </a:xfrm>
        </p:spPr>
        <p:txBody>
          <a:bodyPr>
            <a:normAutofit lnSpcReduction="10000"/>
          </a:bodyPr>
          <a:lstStyle/>
          <a:p>
            <a:pPr marL="514350" indent="-514350" algn="l">
              <a:lnSpc>
                <a:spcPct val="100000"/>
              </a:lnSpc>
              <a:buClr>
                <a:schemeClr val="bg2">
                  <a:lumMod val="20000"/>
                  <a:lumOff val="80000"/>
                </a:schemeClr>
              </a:buClr>
              <a:buFont typeface="+mj-lt"/>
              <a:buAutoNum type="arabicPeriod"/>
            </a:pPr>
            <a:r>
              <a:rPr lang="en-US" sz="3200" b="0" i="0" dirty="0">
                <a:solidFill>
                  <a:schemeClr val="tx1">
                    <a:lumMod val="75000"/>
                  </a:schemeClr>
                </a:solidFill>
                <a:effectLst/>
                <a:latin typeface="Times New Roman" panose="02020603050405020304" pitchFamily="18" charset="0"/>
                <a:cs typeface="Times New Roman" panose="02020603050405020304" pitchFamily="18" charset="0"/>
              </a:rPr>
              <a:t>Planning and Research</a:t>
            </a:r>
          </a:p>
          <a:p>
            <a:pPr marL="514350" indent="-514350" algn="l">
              <a:lnSpc>
                <a:spcPct val="100000"/>
              </a:lnSpc>
              <a:buClr>
                <a:schemeClr val="bg2">
                  <a:lumMod val="20000"/>
                  <a:lumOff val="80000"/>
                </a:schemeClr>
              </a:buClr>
              <a:buFont typeface="+mj-lt"/>
              <a:buAutoNum type="arabicPeriod"/>
            </a:pPr>
            <a:r>
              <a:rPr lang="en-US" sz="3200" dirty="0">
                <a:solidFill>
                  <a:schemeClr val="tx1">
                    <a:lumMod val="75000"/>
                  </a:schemeClr>
                </a:solidFill>
                <a:latin typeface="Times New Roman" panose="02020603050405020304" pitchFamily="18" charset="0"/>
                <a:cs typeface="Times New Roman" panose="02020603050405020304" pitchFamily="18" charset="0"/>
              </a:rPr>
              <a:t>Design and Prototyping</a:t>
            </a:r>
          </a:p>
          <a:p>
            <a:pPr marL="514350" indent="-514350" algn="l">
              <a:lnSpc>
                <a:spcPct val="100000"/>
              </a:lnSpc>
              <a:buClr>
                <a:schemeClr val="bg2">
                  <a:lumMod val="20000"/>
                  <a:lumOff val="80000"/>
                </a:schemeClr>
              </a:buClr>
              <a:buFont typeface="+mj-lt"/>
              <a:buAutoNum type="arabicPeriod"/>
            </a:pPr>
            <a:r>
              <a:rPr lang="en-US" sz="3200" b="0" i="0" dirty="0">
                <a:solidFill>
                  <a:schemeClr val="tx1">
                    <a:lumMod val="75000"/>
                  </a:schemeClr>
                </a:solidFill>
                <a:effectLst/>
                <a:latin typeface="Times New Roman" panose="02020603050405020304" pitchFamily="18" charset="0"/>
                <a:cs typeface="Times New Roman" panose="02020603050405020304" pitchFamily="18" charset="0"/>
              </a:rPr>
              <a:t>Development and Testing</a:t>
            </a:r>
          </a:p>
          <a:p>
            <a:pPr marL="514350" indent="-514350" algn="l">
              <a:lnSpc>
                <a:spcPct val="100000"/>
              </a:lnSpc>
              <a:buClr>
                <a:schemeClr val="bg2">
                  <a:lumMod val="20000"/>
                  <a:lumOff val="80000"/>
                </a:schemeClr>
              </a:buClr>
              <a:buFont typeface="+mj-lt"/>
              <a:buAutoNum type="arabicPeriod"/>
            </a:pPr>
            <a:r>
              <a:rPr lang="en-US" sz="3200" b="0" i="0" dirty="0">
                <a:solidFill>
                  <a:schemeClr val="tx1">
                    <a:lumMod val="75000"/>
                  </a:schemeClr>
                </a:solidFill>
                <a:effectLst/>
                <a:latin typeface="Times New Roman" panose="02020603050405020304" pitchFamily="18" charset="0"/>
                <a:cs typeface="Times New Roman" panose="02020603050405020304" pitchFamily="18" charset="0"/>
              </a:rPr>
              <a:t>Deployment and Maintenance</a:t>
            </a:r>
          </a:p>
          <a:p>
            <a:pPr marL="514350" indent="-514350" algn="l">
              <a:lnSpc>
                <a:spcPct val="110000"/>
              </a:lnSpc>
              <a:buClr>
                <a:schemeClr val="bg2">
                  <a:lumMod val="20000"/>
                  <a:lumOff val="80000"/>
                </a:schemeClr>
              </a:buClr>
              <a:buFont typeface="+mj-lt"/>
              <a:buAutoNum type="arabicPeriod"/>
            </a:pPr>
            <a:r>
              <a:rPr lang="en-US" sz="3200" b="0" i="0" dirty="0">
                <a:solidFill>
                  <a:schemeClr val="tx1">
                    <a:lumMod val="75000"/>
                  </a:schemeClr>
                </a:solidFill>
                <a:effectLst/>
                <a:latin typeface="Times New Roman" panose="02020603050405020304" pitchFamily="18" charset="0"/>
                <a:cs typeface="Times New Roman" panose="02020603050405020304" pitchFamily="18" charset="0"/>
              </a:rPr>
              <a:t>Phases may include: Data Collection, Preprocessing, Model Development, Testing, Deployment.</a:t>
            </a:r>
          </a:p>
        </p:txBody>
      </p:sp>
    </p:spTree>
    <p:extLst>
      <p:ext uri="{BB962C8B-B14F-4D97-AF65-F5344CB8AC3E}">
        <p14:creationId xmlns:p14="http://schemas.microsoft.com/office/powerpoint/2010/main" val="425572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8DD8-7A32-5696-0AC3-2C1024ACB420}"/>
              </a:ext>
            </a:extLst>
          </p:cNvPr>
          <p:cNvSpPr>
            <a:spLocks noGrp="1"/>
          </p:cNvSpPr>
          <p:nvPr>
            <p:ph type="title"/>
          </p:nvPr>
        </p:nvSpPr>
        <p:spPr>
          <a:xfrm>
            <a:off x="152400" y="152400"/>
            <a:ext cx="6019800" cy="1094414"/>
          </a:xfrm>
        </p:spPr>
        <p:txBody>
          <a:bodyPr anchor="ctr">
            <a:noAutofit/>
          </a:bodyPr>
          <a:lstStyle/>
          <a:p>
            <a:r>
              <a:rPr lang="en-US" sz="3600" b="1" dirty="0">
                <a:solidFill>
                  <a:schemeClr val="tx1"/>
                </a:solidFill>
                <a:effectLst/>
                <a:latin typeface="Times New Roman" panose="02020603050405020304" pitchFamily="18" charset="0"/>
                <a:cs typeface="Times New Roman" panose="02020603050405020304" pitchFamily="18" charset="0"/>
              </a:rPr>
              <a:t>Phase 1: Planning and Research:</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FCAB49-2068-6B27-BBE1-AA962FED5BB2}"/>
              </a:ext>
            </a:extLst>
          </p:cNvPr>
          <p:cNvSpPr>
            <a:spLocks noGrp="1"/>
          </p:cNvSpPr>
          <p:nvPr>
            <p:ph idx="1"/>
          </p:nvPr>
        </p:nvSpPr>
        <p:spPr>
          <a:xfrm>
            <a:off x="685800" y="1371600"/>
            <a:ext cx="4269959" cy="4702071"/>
          </a:xfrm>
        </p:spPr>
        <p:txBody>
          <a:bodyPr>
            <a:normAutofit/>
          </a:bodyPr>
          <a:lstStyle/>
          <a:p>
            <a:pPr>
              <a:lnSpc>
                <a:spcPct val="150000"/>
              </a:lnSpc>
              <a:buClr>
                <a:schemeClr val="tx1"/>
              </a:buClr>
            </a:pPr>
            <a:r>
              <a:rPr lang="en-US" dirty="0">
                <a:effectLst/>
                <a:latin typeface="Times New Roman" panose="02020603050405020304" pitchFamily="18" charset="0"/>
                <a:cs typeface="Times New Roman" panose="02020603050405020304" pitchFamily="18" charset="0"/>
              </a:rPr>
              <a:t>In this phase, the team identifies the problem statement and defines the scope of the chatbot project. The team also conducts research to identify the target audience and their preferences. This phase also involves identifying the features and functionalities that the chatbot will provide and selecting the appropriate technology stack.</a:t>
            </a: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D0F2FE7-1164-B783-282F-F499645CB5FE}"/>
              </a:ext>
            </a:extLst>
          </p:cNvPr>
          <p:cNvSpPr txBox="1">
            <a:spLocks/>
          </p:cNvSpPr>
          <p:nvPr/>
        </p:nvSpPr>
        <p:spPr>
          <a:xfrm>
            <a:off x="5334000" y="168442"/>
            <a:ext cx="6172200" cy="771192"/>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000" b="1" dirty="0">
                <a:solidFill>
                  <a:schemeClr val="tx1"/>
                </a:solidFill>
                <a:latin typeface="Times New Roman" panose="02020603050405020304" pitchFamily="18" charset="0"/>
                <a:cs typeface="Times New Roman" panose="02020603050405020304" pitchFamily="18" charset="0"/>
              </a:rPr>
              <a:t>Phase 2: Design and Prototyping:</a:t>
            </a:r>
          </a:p>
        </p:txBody>
      </p:sp>
      <p:sp>
        <p:nvSpPr>
          <p:cNvPr id="6" name="Content Placeholder 2">
            <a:extLst>
              <a:ext uri="{FF2B5EF4-FFF2-40B4-BE49-F238E27FC236}">
                <a16:creationId xmlns:a16="http://schemas.microsoft.com/office/drawing/2014/main" id="{55E8C54A-F2E3-AB9D-E6C3-6E3B4365BD0B}"/>
              </a:ext>
            </a:extLst>
          </p:cNvPr>
          <p:cNvSpPr txBox="1">
            <a:spLocks/>
          </p:cNvSpPr>
          <p:nvPr/>
        </p:nvSpPr>
        <p:spPr>
          <a:xfrm>
            <a:off x="6336323" y="1371600"/>
            <a:ext cx="4167554" cy="390410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nSpc>
                <a:spcPct val="150000"/>
              </a:lnSpc>
              <a:buClr>
                <a:schemeClr val="tx1"/>
              </a:buClr>
            </a:pPr>
            <a:r>
              <a:rPr lang="en-US" sz="2400" dirty="0">
                <a:latin typeface="Times New Roman" panose="02020603050405020304" pitchFamily="18" charset="0"/>
                <a:cs typeface="Times New Roman" panose="02020603050405020304" pitchFamily="18" charset="0"/>
              </a:rPr>
              <a:t>In this phase, the team designs the user interface and user experience of the chatbot. The team also creates a prototype of the chatbot to test its functionality and usability. This phase involves creating user flows, wireframes, and mockups of the chatbot.</a:t>
            </a:r>
          </a:p>
        </p:txBody>
      </p:sp>
    </p:spTree>
    <p:extLst>
      <p:ext uri="{BB962C8B-B14F-4D97-AF65-F5344CB8AC3E}">
        <p14:creationId xmlns:p14="http://schemas.microsoft.com/office/powerpoint/2010/main" val="4093468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1A99CA-7908-F9C3-8820-E5D793BC4FC2}"/>
              </a:ext>
            </a:extLst>
          </p:cNvPr>
          <p:cNvSpPr>
            <a:spLocks noGrp="1"/>
          </p:cNvSpPr>
          <p:nvPr>
            <p:ph type="title"/>
          </p:nvPr>
        </p:nvSpPr>
        <p:spPr>
          <a:xfrm>
            <a:off x="228600" y="306720"/>
            <a:ext cx="5334000" cy="988679"/>
          </a:xfrm>
        </p:spPr>
        <p:txBody>
          <a:bodyPr anchor="ctr">
            <a:normAutofit fontScale="90000"/>
          </a:bodyPr>
          <a:lstStyle/>
          <a:p>
            <a:r>
              <a:rPr lang="en-US" sz="4000" b="1" dirty="0">
                <a:solidFill>
                  <a:schemeClr val="tx1"/>
                </a:solidFill>
                <a:latin typeface="Times New Roman" panose="02020603050405020304" pitchFamily="18" charset="0"/>
                <a:cs typeface="Times New Roman" panose="02020603050405020304" pitchFamily="18" charset="0"/>
              </a:rPr>
              <a:t>Phase 3: Development and Testing</a:t>
            </a:r>
            <a:r>
              <a:rPr lang="en-US" sz="4000" b="1" dirty="0">
                <a:solidFill>
                  <a:schemeClr val="tx1"/>
                </a:solidFill>
                <a:effectLst/>
                <a:latin typeface="Times New Roman" panose="02020603050405020304" pitchFamily="18" charset="0"/>
                <a:cs typeface="Times New Roman" panose="02020603050405020304" pitchFamily="18" charset="0"/>
              </a:rPr>
              <a:t>:</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1781610-F563-72BC-4F53-DB397A8AC7B0}"/>
              </a:ext>
            </a:extLst>
          </p:cNvPr>
          <p:cNvSpPr>
            <a:spLocks noGrp="1"/>
          </p:cNvSpPr>
          <p:nvPr>
            <p:ph idx="1"/>
          </p:nvPr>
        </p:nvSpPr>
        <p:spPr>
          <a:xfrm>
            <a:off x="609600" y="1371600"/>
            <a:ext cx="4028159" cy="4805363"/>
          </a:xfrm>
        </p:spPr>
        <p:txBody>
          <a:bodyPr>
            <a:normAutofit fontScale="85000" lnSpcReduction="10000"/>
          </a:bodyPr>
          <a:lstStyle/>
          <a:p>
            <a:pPr>
              <a:lnSpc>
                <a:spcPct val="150000"/>
              </a:lnSpc>
              <a:buClr>
                <a:schemeClr val="tx1"/>
              </a:buClr>
            </a:pPr>
            <a:r>
              <a:rPr lang="en-US" sz="2400" dirty="0">
                <a:latin typeface="Times New Roman" panose="02020603050405020304" pitchFamily="18" charset="0"/>
                <a:cs typeface="Times New Roman" panose="02020603050405020304" pitchFamily="18" charset="0"/>
              </a:rPr>
              <a:t>In this phase, the team develops the chatbot using Python programming language and integrates it with the selected technology stack. The team also conducts testing to identify and fix any bugs or issues in the chatbot. This phase involves coding the chatbot's functionality, integrating it with external APIs, and conducting unit and integration testing.</a:t>
            </a:r>
          </a:p>
        </p:txBody>
      </p:sp>
      <p:sp>
        <p:nvSpPr>
          <p:cNvPr id="2" name="Title 1">
            <a:extLst>
              <a:ext uri="{FF2B5EF4-FFF2-40B4-BE49-F238E27FC236}">
                <a16:creationId xmlns:a16="http://schemas.microsoft.com/office/drawing/2014/main" id="{E5D34089-CA74-9BDC-1578-E8E1449B4B71}"/>
              </a:ext>
            </a:extLst>
          </p:cNvPr>
          <p:cNvSpPr txBox="1">
            <a:spLocks/>
          </p:cNvSpPr>
          <p:nvPr/>
        </p:nvSpPr>
        <p:spPr>
          <a:xfrm>
            <a:off x="5867400" y="152401"/>
            <a:ext cx="5562600" cy="11429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3600" b="1" dirty="0">
                <a:solidFill>
                  <a:schemeClr val="tx1"/>
                </a:solidFill>
                <a:latin typeface="Times New Roman" panose="02020603050405020304" pitchFamily="18" charset="0"/>
                <a:cs typeface="Times New Roman" panose="02020603050405020304" pitchFamily="18" charset="0"/>
              </a:rPr>
              <a:t>Phase 4: Deployment and Maintenance:</a:t>
            </a:r>
          </a:p>
        </p:txBody>
      </p:sp>
      <p:sp>
        <p:nvSpPr>
          <p:cNvPr id="3" name="Content Placeholder 2">
            <a:extLst>
              <a:ext uri="{FF2B5EF4-FFF2-40B4-BE49-F238E27FC236}">
                <a16:creationId xmlns:a16="http://schemas.microsoft.com/office/drawing/2014/main" id="{FECBC9A8-1671-CD44-CD88-8EADC6907136}"/>
              </a:ext>
            </a:extLst>
          </p:cNvPr>
          <p:cNvSpPr txBox="1">
            <a:spLocks/>
          </p:cNvSpPr>
          <p:nvPr/>
        </p:nvSpPr>
        <p:spPr>
          <a:xfrm>
            <a:off x="6553200" y="1371600"/>
            <a:ext cx="5257800" cy="426720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nSpc>
                <a:spcPct val="150000"/>
              </a:lnSpc>
              <a:buClr>
                <a:schemeClr val="tx1"/>
              </a:buClr>
            </a:pPr>
            <a:r>
              <a:rPr lang="en-US" sz="2400" dirty="0">
                <a:latin typeface="Times New Roman" panose="02020603050405020304" pitchFamily="18" charset="0"/>
                <a:cs typeface="Times New Roman" panose="02020603050405020304" pitchFamily="18" charset="0"/>
              </a:rPr>
              <a:t>In this phase, the team deploys the chatbot to the selected platform and makes it available to the users. The team also provides ongoing maintenance and support to ensure that the chatbot continues to function properly. This phase involves deploying the chatbot to the selected platform, monitoring its performance, and providing ongoing maintenance and support.</a:t>
            </a:r>
          </a:p>
        </p:txBody>
      </p:sp>
    </p:spTree>
    <p:extLst>
      <p:ext uri="{BB962C8B-B14F-4D97-AF65-F5344CB8AC3E}">
        <p14:creationId xmlns:p14="http://schemas.microsoft.com/office/powerpoint/2010/main" val="165240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5B920EA-54EE-95A3-5DF7-30A24029396E}"/>
              </a:ext>
            </a:extLst>
          </p:cNvPr>
          <p:cNvSpPr txBox="1">
            <a:spLocks/>
          </p:cNvSpPr>
          <p:nvPr/>
        </p:nvSpPr>
        <p:spPr>
          <a:xfrm>
            <a:off x="914400" y="137160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Ø"/>
            </a:pPr>
            <a:r>
              <a:rPr lang="en-US" dirty="0">
                <a:solidFill>
                  <a:schemeClr val="tx1">
                    <a:lumMod val="75000"/>
                  </a:schemeClr>
                </a:solidFill>
                <a:effectLst/>
                <a:latin typeface="Times New Roman" panose="02020603050405020304" pitchFamily="18" charset="0"/>
                <a:cs typeface="Times New Roman" panose="02020603050405020304" pitchFamily="18" charset="0"/>
              </a:rPr>
              <a:t>The dataset used for training the chatbot model consists of a collection of text messages and their corresponding categories. These messages were collected from various sources, including customer service chats, social media interactions, and online forums.</a:t>
            </a:r>
          </a:p>
          <a:p>
            <a:pPr>
              <a:lnSpc>
                <a:spcPct val="100000"/>
              </a:lnSpc>
              <a:buFont typeface="Wingdings" panose="05000000000000000000" pitchFamily="2" charset="2"/>
              <a:buChar char="Ø"/>
            </a:pPr>
            <a:endParaRPr lang="en-US" dirty="0">
              <a:solidFill>
                <a:schemeClr val="tx1">
                  <a:lumMod val="75000"/>
                </a:schemeClr>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dirty="0">
                <a:solidFill>
                  <a:schemeClr val="tx1">
                    <a:lumMod val="75000"/>
                  </a:schemeClr>
                </a:solidFill>
                <a:effectLst/>
                <a:latin typeface="Times New Roman" panose="02020603050405020304" pitchFamily="18" charset="0"/>
                <a:cs typeface="Times New Roman" panose="02020603050405020304" pitchFamily="18" charset="0"/>
              </a:rPr>
              <a:t>The dataset was preprocessed to remove any irrelevant information and to standardize the format of the messages. The messages were also labeled with their corresponding categories to facilitate supervised learning.</a:t>
            </a:r>
          </a:p>
        </p:txBody>
      </p:sp>
      <p:sp>
        <p:nvSpPr>
          <p:cNvPr id="3" name="Title 1">
            <a:extLst>
              <a:ext uri="{FF2B5EF4-FFF2-40B4-BE49-F238E27FC236}">
                <a16:creationId xmlns:a16="http://schemas.microsoft.com/office/drawing/2014/main" id="{8241DFFC-EAC6-B70A-67FD-5A8E998FA414}"/>
              </a:ext>
            </a:extLst>
          </p:cNvPr>
          <p:cNvSpPr txBox="1">
            <a:spLocks/>
          </p:cNvSpPr>
          <p:nvPr/>
        </p:nvSpPr>
        <p:spPr>
          <a:xfrm>
            <a:off x="228600" y="457200"/>
            <a:ext cx="10515600" cy="626395"/>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tx1">
                    <a:lumMod val="95000"/>
                  </a:schemeClr>
                </a:solidFill>
                <a:latin typeface="Times New Roman" panose="02020603050405020304" pitchFamily="18" charset="0"/>
                <a:cs typeface="Times New Roman" panose="02020603050405020304" pitchFamily="18" charset="0"/>
              </a:rPr>
              <a:t>Dataset Description:</a:t>
            </a:r>
          </a:p>
        </p:txBody>
      </p:sp>
    </p:spTree>
    <p:extLst>
      <p:ext uri="{BB962C8B-B14F-4D97-AF65-F5344CB8AC3E}">
        <p14:creationId xmlns:p14="http://schemas.microsoft.com/office/powerpoint/2010/main" val="487631994"/>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321</TotalTime>
  <Words>2506</Words>
  <Application>Microsoft Office PowerPoint</Application>
  <PresentationFormat>Widescreen</PresentationFormat>
  <Paragraphs>224</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Rounded MT Bold</vt:lpstr>
      <vt:lpstr>Calibri</vt:lpstr>
      <vt:lpstr>Candara</vt:lpstr>
      <vt:lpstr>Consolas</vt:lpstr>
      <vt:lpstr>Söhne</vt:lpstr>
      <vt:lpstr>Times New Roman</vt:lpstr>
      <vt:lpstr>Wingdings</vt:lpstr>
      <vt:lpstr>Tech Computer 16x9</vt:lpstr>
      <vt:lpstr>Create a Chatbot in Python </vt:lpstr>
      <vt:lpstr>PowerPoint Presentation</vt:lpstr>
      <vt:lpstr>Introduction to Chatbots:</vt:lpstr>
      <vt:lpstr>PowerPoint Presentation</vt:lpstr>
      <vt:lpstr>Design Thinking Process:</vt:lpstr>
      <vt:lpstr>Phases of Development:</vt:lpstr>
      <vt:lpstr>Phase 1: Planning and Research:</vt:lpstr>
      <vt:lpstr>Phase 3: Development and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 Chatbot in Python</dc:title>
  <dc:creator>Rithik Roshan</dc:creator>
  <cp:lastModifiedBy>Mohd Aslam</cp:lastModifiedBy>
  <cp:revision>10</cp:revision>
  <dcterms:created xsi:type="dcterms:W3CDTF">2023-10-29T05:15:26Z</dcterms:created>
  <dcterms:modified xsi:type="dcterms:W3CDTF">2023-11-01T15:46:14Z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