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3" r:id="rId3"/>
    <p:sldId id="270" r:id="rId4"/>
    <p:sldId id="271" r:id="rId5"/>
    <p:sldId id="272" r:id="rId6"/>
    <p:sldId id="274" r:id="rId7"/>
    <p:sldId id="275" r:id="rId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14" y="9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8250" y="1833245"/>
            <a:ext cx="7094220" cy="296735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UIT 43 File Export And Managements System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38250" y="1833245"/>
            <a:ext cx="7094220" cy="296735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 smtClean="0"/>
              <a:t>MySQL</a:t>
            </a:r>
          </a:p>
          <a:p>
            <a:pPr eaLnBrk="1" hangingPunct="1"/>
            <a:r>
              <a:rPr lang="en-US" altLang="en-US" b="0" dirty="0" smtClean="0"/>
              <a:t>Auto Sync</a:t>
            </a:r>
          </a:p>
          <a:p>
            <a:pPr eaLnBrk="1" hangingPunct="1"/>
            <a:r>
              <a:rPr lang="en-US" altLang="en-US" b="0" dirty="0" err="1" smtClean="0"/>
              <a:t>Realtime</a:t>
            </a:r>
            <a:r>
              <a:rPr lang="en-US" altLang="en-US" b="0" dirty="0" smtClean="0"/>
              <a:t>-Sync</a:t>
            </a:r>
          </a:p>
          <a:p>
            <a:pPr eaLnBrk="1" hangingPunct="1"/>
            <a:r>
              <a:rPr lang="en-US" altLang="en-US" b="0" dirty="0" smtClean="0"/>
              <a:t>Default </a:t>
            </a:r>
          </a:p>
          <a:p>
            <a:pPr eaLnBrk="1" hangingPunct="1"/>
            <a:r>
              <a:rPr lang="en-US" altLang="en-US" b="0" dirty="0" smtClean="0"/>
              <a:t>Verify Data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2335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"/>
          <a:stretch/>
        </p:blipFill>
        <p:spPr>
          <a:xfrm>
            <a:off x="194310" y="1090251"/>
            <a:ext cx="8709660" cy="4448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06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"/>
          <a:stretch/>
        </p:blipFill>
        <p:spPr>
          <a:xfrm>
            <a:off x="80010" y="1014863"/>
            <a:ext cx="8972550" cy="4668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1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"/>
          <a:stretch/>
        </p:blipFill>
        <p:spPr>
          <a:xfrm>
            <a:off x="114300" y="1091751"/>
            <a:ext cx="8801100" cy="4423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36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4"/>
            <a:ext cx="9144000" cy="55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4"/>
            <a:ext cx="9144000" cy="55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8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</Words>
  <Application>Microsoft Office PowerPoint</Application>
  <PresentationFormat>On-screen Show (4:3)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Default Design</vt:lpstr>
      <vt:lpstr>UIT 43 File Export And Managements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xchinjo</cp:lastModifiedBy>
  <cp:revision>38</cp:revision>
  <dcterms:created xsi:type="dcterms:W3CDTF">2005-02-28T14:06:28Z</dcterms:created>
  <dcterms:modified xsi:type="dcterms:W3CDTF">2015-03-03T09:25:59Z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