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77d8aae8b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877d8aae8b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77d8aae8b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77d8aae8b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77d8aae8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77d8aae8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77d8aae8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77d8aae8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77d8aae8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77d8aae8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77d8aae8b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77d8aae8b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77d8aae8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77d8aae8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77d8aae8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77d8aae8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57200" y="566300"/>
            <a:ext cx="8229600" cy="5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500"/>
              <a:t>Getting Started with Raspberry Pi and Robotics Basics</a:t>
            </a:r>
            <a:endParaRPr sz="25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897725" y="3756100"/>
            <a:ext cx="2761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Mohammed  Farshad P.P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897725" y="4189000"/>
            <a:ext cx="2761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ROS2 Developer</a:t>
            </a:r>
            <a:endParaRPr sz="1600">
              <a:solidFill>
                <a:srgbClr val="F3F3F3"/>
              </a:solidFill>
            </a:endParaRPr>
          </a:p>
        </p:txBody>
      </p:sp>
      <p:pic>
        <p:nvPicPr>
          <p:cNvPr id="70" name="Google Shape;70;p13" title="Make-a-Robo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25" y="1618800"/>
            <a:ext cx="3688800" cy="3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type="ctrTitle"/>
          </p:nvPr>
        </p:nvSpPr>
        <p:spPr>
          <a:xfrm>
            <a:off x="457200" y="1022325"/>
            <a:ext cx="8229600" cy="5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000">
                <a:solidFill>
                  <a:srgbClr val="D9D9D9"/>
                </a:solidFill>
              </a:rPr>
              <a:t>An introduction to E</a:t>
            </a:r>
            <a:r>
              <a:rPr lang="en" sz="2000">
                <a:solidFill>
                  <a:srgbClr val="D9D9D9"/>
                </a:solidFill>
              </a:rPr>
              <a:t>mbedded</a:t>
            </a:r>
            <a:r>
              <a:rPr lang="en" sz="2000">
                <a:solidFill>
                  <a:srgbClr val="D9D9D9"/>
                </a:solidFill>
              </a:rPr>
              <a:t> Systems, IoT and ROS2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Raspberry Pi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4398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small, </a:t>
            </a:r>
            <a:r>
              <a:rPr lang="en"/>
              <a:t>affordable</a:t>
            </a:r>
            <a:r>
              <a:rPr lang="en"/>
              <a:t> </a:t>
            </a:r>
            <a:r>
              <a:rPr lang="en">
                <a:solidFill>
                  <a:srgbClr val="434343"/>
                </a:solidFill>
              </a:rPr>
              <a:t>single-board computer (SBC)</a:t>
            </a:r>
            <a:r>
              <a:rPr lang="en"/>
              <a:t> developed by the </a:t>
            </a:r>
            <a:r>
              <a:rPr lang="en">
                <a:solidFill>
                  <a:schemeClr val="dk2"/>
                </a:solidFill>
              </a:rPr>
              <a:t>Raspberry Pi Foundation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GPIO</a:t>
            </a:r>
            <a:r>
              <a:rPr lang="en"/>
              <a:t> pins for connecting sensors, motors and electronics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programming and robotics projects</a:t>
            </a:r>
            <a:endParaRPr/>
          </a:p>
        </p:txBody>
      </p:sp>
      <p:pic>
        <p:nvPicPr>
          <p:cNvPr id="78" name="Google Shape;78;p14" title="5047-5048_description-raspberry-pi-5-features.jpg"/>
          <p:cNvPicPr preferRelativeResize="0"/>
          <p:nvPr/>
        </p:nvPicPr>
        <p:blipFill rotWithShape="1">
          <a:blip r:embed="rId3">
            <a:alphaModFix/>
          </a:blip>
          <a:srcRect b="0" l="3940" r="2470" t="0"/>
          <a:stretch/>
        </p:blipFill>
        <p:spPr>
          <a:xfrm>
            <a:off x="4755825" y="1991875"/>
            <a:ext cx="4270800" cy="256460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GPIO Pinout Overview</a:t>
            </a:r>
            <a:endParaRPr/>
          </a:p>
        </p:txBody>
      </p:sp>
      <p:pic>
        <p:nvPicPr>
          <p:cNvPr id="85" name="Google Shape;85;p15" title="GPIO-Pinout-Diagram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475" y="1836662"/>
            <a:ext cx="4403773" cy="25287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76450" y="2009800"/>
            <a:ext cx="4504200" cy="27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 pins uses </a:t>
            </a:r>
            <a:r>
              <a:rPr lang="en">
                <a:solidFill>
                  <a:schemeClr val="dk2"/>
                </a:solidFill>
              </a:rPr>
              <a:t>3.3v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I2C, SPI, UART, PWM, </a:t>
            </a:r>
            <a:r>
              <a:rPr lang="en"/>
              <a:t>and standard digital </a:t>
            </a:r>
            <a:r>
              <a:rPr lang="en">
                <a:solidFill>
                  <a:schemeClr val="dk2"/>
                </a:solidFill>
              </a:rPr>
              <a:t>I/O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GPIO</a:t>
            </a:r>
            <a:r>
              <a:rPr lang="en"/>
              <a:t> are controlled via python libraries (</a:t>
            </a:r>
            <a:r>
              <a:rPr lang="en">
                <a:solidFill>
                  <a:schemeClr val="dk2"/>
                </a:solidFill>
              </a:rPr>
              <a:t>RPi.GPIO, gpiozero</a:t>
            </a:r>
            <a:r>
              <a:rPr lang="en"/>
              <a:t>) or other languages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OS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28475" y="2077850"/>
            <a:ext cx="4440900" cy="24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435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29"/>
              <a:t>Official </a:t>
            </a:r>
            <a:r>
              <a:rPr lang="en" sz="2129">
                <a:solidFill>
                  <a:schemeClr val="dk2"/>
                </a:solidFill>
              </a:rPr>
              <a:t>Linux-based</a:t>
            </a:r>
            <a:r>
              <a:rPr lang="en" sz="2129"/>
              <a:t> OS optimized for Raspberry Pi (formerly Raspbian)</a:t>
            </a:r>
            <a:endParaRPr sz="2129"/>
          </a:p>
          <a:p>
            <a:pPr indent="-3435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29"/>
              <a:t>Comes with pre-installed software for programming, robotics, and education</a:t>
            </a:r>
            <a:endParaRPr sz="2129"/>
          </a:p>
          <a:p>
            <a:pPr indent="-3435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29"/>
              <a:t>Supports both desktop GUI and headless operation via SSH</a:t>
            </a:r>
            <a:endParaRPr/>
          </a:p>
        </p:txBody>
      </p:sp>
      <p:pic>
        <p:nvPicPr>
          <p:cNvPr id="94" name="Google Shape;94;p16" title="vnc-tigervnc-desktop.png"/>
          <p:cNvPicPr preferRelativeResize="0"/>
          <p:nvPr/>
        </p:nvPicPr>
        <p:blipFill rotWithShape="1">
          <a:blip r:embed="rId3">
            <a:alphaModFix/>
          </a:blip>
          <a:srcRect b="787" l="0" r="0" t="777"/>
          <a:stretch/>
        </p:blipFill>
        <p:spPr>
          <a:xfrm>
            <a:off x="4743445" y="2077850"/>
            <a:ext cx="4272529" cy="24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Boot The Raspberry Pi OS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71900" y="2089150"/>
            <a:ext cx="3894600" cy="22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Raspberry Pi OS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Flash OS to microSD Card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 microSD &amp; Power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 Boots Up</a:t>
            </a:r>
            <a:endParaRPr/>
          </a:p>
        </p:txBody>
      </p:sp>
      <p:pic>
        <p:nvPicPr>
          <p:cNvPr id="102" name="Google Shape;102;p17" title="welco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000" y="1787974"/>
            <a:ext cx="4093349" cy="309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Basics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71900" y="1919075"/>
            <a:ext cx="4811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learn and widely used for various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seamlessly with </a:t>
            </a:r>
            <a:r>
              <a:rPr lang="en">
                <a:solidFill>
                  <a:schemeClr val="dk2"/>
                </a:solidFill>
              </a:rPr>
              <a:t>RPi.GPIO</a:t>
            </a:r>
            <a:r>
              <a:rPr lang="en"/>
              <a:t> and </a:t>
            </a:r>
            <a:r>
              <a:rPr lang="en">
                <a:solidFill>
                  <a:schemeClr val="dk2"/>
                </a:solidFill>
              </a:rPr>
              <a:t>gpiozero</a:t>
            </a:r>
            <a:r>
              <a:rPr lang="en"/>
              <a:t>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 for robotics, IoT, and automation projects</a:t>
            </a:r>
            <a:endParaRPr/>
          </a:p>
        </p:txBody>
      </p:sp>
      <p:pic>
        <p:nvPicPr>
          <p:cNvPr id="110" name="Google Shape;110;p18" title="Micropython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625" y="905613"/>
            <a:ext cx="3272387" cy="333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Blink &amp; Sensor Testing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545400" y="1855600"/>
            <a:ext cx="80751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to turn LEDs on/off using Raspberry Pi GPIO pins.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temperature or humidity from a 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coding in Python with hardware control to see real-time results.</a:t>
            </a:r>
            <a:endParaRPr/>
          </a:p>
        </p:txBody>
      </p:sp>
      <p:pic>
        <p:nvPicPr>
          <p:cNvPr id="118" name="Google Shape;118;p19" title="GPIO.png"/>
          <p:cNvPicPr preferRelativeResize="0"/>
          <p:nvPr/>
        </p:nvPicPr>
        <p:blipFill rotWithShape="1">
          <a:blip r:embed="rId3">
            <a:alphaModFix/>
          </a:blip>
          <a:srcRect b="11281" l="0" r="0" t="11972"/>
          <a:stretch/>
        </p:blipFill>
        <p:spPr>
          <a:xfrm>
            <a:off x="698475" y="3026850"/>
            <a:ext cx="7114125" cy="191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&amp; Sensor Controlling Via Web Page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269400" y="2035500"/>
            <a:ext cx="5313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Raspberry Pi GPIO using a web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LEDs ON/OFF from browser without touching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Python </a:t>
            </a:r>
            <a:r>
              <a:rPr lang="en"/>
              <a:t>Flask to handle GPIO commands from the web page</a:t>
            </a:r>
            <a:endParaRPr/>
          </a:p>
        </p:txBody>
      </p:sp>
      <p:pic>
        <p:nvPicPr>
          <p:cNvPr id="126" name="Google Shape;126;p20" title="OIG.R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300" y="1877625"/>
            <a:ext cx="2931574" cy="293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 - Robot Operating System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281425" y="1985425"/>
            <a:ext cx="4948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flexible framework for writing robot software, providing tools, libraries, and conventions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topics, services, and actions for modular hardware and software interaction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Enables robot control, sensor integration, and autonomous behavior in real-time projects</a:t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</a:t>
            </a:r>
            <a:endParaRPr sz="1200"/>
          </a:p>
        </p:txBody>
      </p:sp>
      <p:pic>
        <p:nvPicPr>
          <p:cNvPr id="135" name="Google Shape;135;p21" title="ros2_topic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575" y="2084551"/>
            <a:ext cx="4011326" cy="2254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