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"/>
  </p:notesMasterIdLst>
  <p:sldIdLst>
    <p:sldId id="257" r:id="rId2"/>
    <p:sldId id="259" r:id="rId3"/>
    <p:sldId id="262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22851-A87B-4907-9849-3CC455141AD5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988EF-252B-41EC-8C6F-AC78F458E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8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D0E6-CDBA-42B8-8C6E-C232EF4EB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6E717-4E7B-4C1B-8EFC-D96C845F1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5C2D5-AD20-45AB-AA36-2E6E9564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575D-04C2-4B56-BBB4-51B70A317FA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9E4A-A0A0-4FC4-AB50-05E4B39C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FB11E-4DB0-40BF-8E22-700F752B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61A7-40FE-4791-85A1-B1AB1AAC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4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8875-AC90-4BA8-93FF-DD432037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2754E-DFF1-47F7-ACB9-C2CDEB2AF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995E-E0B2-41E8-9E17-6FB21222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575D-04C2-4B56-BBB4-51B70A317FA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CFC4E-EBE8-45CD-9A37-E796CA40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E1140-70D9-4B13-B0FF-BBC9CBEE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61A7-40FE-4791-85A1-B1AB1AAC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9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BCE39-5B63-4422-AA58-D36117183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2D420-F598-4BAB-B5EA-3E94A2728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D13B7-B806-406C-BFF5-8E9E86D7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575D-04C2-4B56-BBB4-51B70A317FA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38E3-8E6E-4649-9805-7491061C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C9C94-EA31-45C9-BE14-87A33A82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61A7-40FE-4791-85A1-B1AB1AAC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6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292C-4482-48F5-B931-7D186E16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BBBE-E9AB-4E9D-91F2-A0C52293A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C7DC4-7EA9-4BA7-86E6-9608E587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575D-04C2-4B56-BBB4-51B70A317FA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6808B-666E-4965-9B31-0C8C217F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D2C1-54FC-4E0E-94C5-BA28512A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61A7-40FE-4791-85A1-B1AB1AAC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2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06A0-9EB2-4953-A7D8-9074FE50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81838-3B35-4AA9-A24D-A1DF200DD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48B04-BFC7-44B1-A7FF-B82AA9BA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575D-04C2-4B56-BBB4-51B70A317FA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84E9B-A7E9-4A67-9B25-EC73666F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C3B5A-C95A-4C3D-878D-445E822C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61A7-40FE-4791-85A1-B1AB1AAC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2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D642-38E1-4D16-9923-91AE5542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7CA01-9349-4A3D-980E-C91AC5F98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AF3D0-A16F-463A-9AAB-AE5B8DAC3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FCABE-4695-45DE-85C5-F9CB927A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575D-04C2-4B56-BBB4-51B70A317FA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438EB-F35D-4014-8A42-CAA3E284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0A7B5-8A2F-40B9-A148-B1034DF9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61A7-40FE-4791-85A1-B1AB1AAC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5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0042-DF83-4BDA-B2EC-56AA0E82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C27B0-EA38-4184-96A1-C81ECD9F2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4A4B1-7AB0-416C-B053-0F019B0EA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BA0CE-852D-48C4-87CC-BA5E4F8FB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7B9D2-A56A-409F-8EA1-7B13F184A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29925-6EB3-42DE-A35C-BC083F30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575D-04C2-4B56-BBB4-51B70A317FA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761AA-E2EC-45EB-8021-84214C00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D9BB3-50B9-4747-94A9-C68D7C54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61A7-40FE-4791-85A1-B1AB1AAC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8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98FB-D3CC-47BC-9751-F66F1AAB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A1947-6400-4477-90C2-A882896B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575D-04C2-4B56-BBB4-51B70A317FA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F8122-DA6A-4BA5-8F9F-A4D3CA20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6ADAD-94C9-43AD-9461-5662D6DC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61A7-40FE-4791-85A1-B1AB1AAC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9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7607B-C1A0-4C24-A4EE-71AF402D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575D-04C2-4B56-BBB4-51B70A317FA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53A46-25ED-4A69-9CF1-14587FC4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2C7E3-DACB-4B1B-AC0A-8B888659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61A7-40FE-4791-85A1-B1AB1AAC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9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8CA4-E935-4FE1-B838-C2616037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82DE-9D09-4E9A-95DC-C59044D37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F821B-6414-42BF-A4F3-185CF9B00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564C8-78F9-4F2E-946D-9EBAE01F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575D-04C2-4B56-BBB4-51B70A317FA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065D6-351D-4E74-8147-EEBEF937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94C43-3B83-4BCF-800D-9D981D47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61A7-40FE-4791-85A1-B1AB1AAC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3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0966-C85B-4BBD-AB15-4FBD84D5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313AB-8FAC-4951-873F-2505CAFFB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2C864-B1B6-4C61-9FCC-EBBE14E17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CB62B-860C-4F99-B9D1-A28DC5AA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575D-04C2-4B56-BBB4-51B70A317FA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57319-9A6F-42D1-A933-E855B734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6D718-0BBC-45FB-8036-B5710899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61A7-40FE-4791-85A1-B1AB1AAC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4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CACA8-F512-44D1-AAF4-CB4F9EDF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F76C1-C9AC-496B-BD0B-11EE7C796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6F8-45EE-437B-8D98-24D30E6E0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575D-04C2-4B56-BBB4-51B70A317FA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7C33-3881-4505-AE4E-1ACB60AD8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FE413-0E8E-4E4A-9EC5-202C9FB49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861A7-40FE-4791-85A1-B1AB1AAC5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0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0404D5-68C2-4785-BC47-6567AD81A0A1}"/>
              </a:ext>
            </a:extLst>
          </p:cNvPr>
          <p:cNvSpPr/>
          <p:nvPr/>
        </p:nvSpPr>
        <p:spPr>
          <a:xfrm>
            <a:off x="3370083" y="2236245"/>
            <a:ext cx="5269584" cy="1423447"/>
          </a:xfrm>
          <a:prstGeom prst="round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A861FB-ECCA-411D-9551-2225A3F75C01}"/>
              </a:ext>
            </a:extLst>
          </p:cNvPr>
          <p:cNvSpPr/>
          <p:nvPr/>
        </p:nvSpPr>
        <p:spPr>
          <a:xfrm>
            <a:off x="3374796" y="3867084"/>
            <a:ext cx="5269584" cy="1423447"/>
          </a:xfrm>
          <a:prstGeom prst="round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8A451-04F2-4896-9AAE-9C2C5E53BA9B}"/>
              </a:ext>
            </a:extLst>
          </p:cNvPr>
          <p:cNvSpPr txBox="1"/>
          <p:nvPr/>
        </p:nvSpPr>
        <p:spPr>
          <a:xfrm>
            <a:off x="2443413" y="747305"/>
            <a:ext cx="7122924" cy="110376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Mo’s Jingle Writer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C3D38-A7ED-4737-AAD1-0CB1F182E676}"/>
              </a:ext>
            </a:extLst>
          </p:cNvPr>
          <p:cNvSpPr txBox="1"/>
          <p:nvPr/>
        </p:nvSpPr>
        <p:spPr>
          <a:xfrm>
            <a:off x="3554278" y="2563247"/>
            <a:ext cx="5083443" cy="76944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Online Multi-Player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2203D-C14A-40A3-9FAE-93070CE7984E}"/>
              </a:ext>
            </a:extLst>
          </p:cNvPr>
          <p:cNvSpPr txBox="1"/>
          <p:nvPr/>
        </p:nvSpPr>
        <p:spPr>
          <a:xfrm>
            <a:off x="5222452" y="4182300"/>
            <a:ext cx="1760418" cy="76944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Single</a:t>
            </a:r>
          </a:p>
        </p:txBody>
      </p:sp>
    </p:spTree>
    <p:extLst>
      <p:ext uri="{BB962C8B-B14F-4D97-AF65-F5344CB8AC3E}">
        <p14:creationId xmlns:p14="http://schemas.microsoft.com/office/powerpoint/2010/main" val="95845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0404D5-68C2-4785-BC47-6567AD81A0A1}"/>
              </a:ext>
            </a:extLst>
          </p:cNvPr>
          <p:cNvSpPr/>
          <p:nvPr/>
        </p:nvSpPr>
        <p:spPr>
          <a:xfrm>
            <a:off x="3370083" y="2109248"/>
            <a:ext cx="5269584" cy="1423447"/>
          </a:xfrm>
          <a:prstGeom prst="round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A861FB-ECCA-411D-9551-2225A3F75C01}"/>
              </a:ext>
            </a:extLst>
          </p:cNvPr>
          <p:cNvSpPr/>
          <p:nvPr/>
        </p:nvSpPr>
        <p:spPr>
          <a:xfrm>
            <a:off x="3374796" y="3740087"/>
            <a:ext cx="5269584" cy="1423447"/>
          </a:xfrm>
          <a:prstGeom prst="round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8A451-04F2-4896-9AAE-9C2C5E53BA9B}"/>
              </a:ext>
            </a:extLst>
          </p:cNvPr>
          <p:cNvSpPr txBox="1"/>
          <p:nvPr/>
        </p:nvSpPr>
        <p:spPr>
          <a:xfrm>
            <a:off x="2443413" y="747305"/>
            <a:ext cx="7122924" cy="110376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Mo’s Jingle Writer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C3D38-A7ED-4737-AAD1-0CB1F182E676}"/>
              </a:ext>
            </a:extLst>
          </p:cNvPr>
          <p:cNvSpPr txBox="1"/>
          <p:nvPr/>
        </p:nvSpPr>
        <p:spPr>
          <a:xfrm>
            <a:off x="4322924" y="2436250"/>
            <a:ext cx="3546164" cy="76944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Become Host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2203D-C14A-40A3-9FAE-93070CE7984E}"/>
              </a:ext>
            </a:extLst>
          </p:cNvPr>
          <p:cNvSpPr txBox="1"/>
          <p:nvPr/>
        </p:nvSpPr>
        <p:spPr>
          <a:xfrm>
            <a:off x="4149246" y="4055303"/>
            <a:ext cx="3906839" cy="76944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Join A Session</a:t>
            </a:r>
          </a:p>
        </p:txBody>
      </p:sp>
    </p:spTree>
    <p:extLst>
      <p:ext uri="{BB962C8B-B14F-4D97-AF65-F5344CB8AC3E}">
        <p14:creationId xmlns:p14="http://schemas.microsoft.com/office/powerpoint/2010/main" val="17983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67A968-CB2C-428F-A97B-7D3786A0EB3D}"/>
              </a:ext>
            </a:extLst>
          </p:cNvPr>
          <p:cNvSpPr txBox="1"/>
          <p:nvPr/>
        </p:nvSpPr>
        <p:spPr>
          <a:xfrm>
            <a:off x="338667" y="2711572"/>
            <a:ext cx="11853333" cy="113229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prstTxWarp prst="textCircle">
              <a:avLst>
                <a:gd name="adj" fmla="val 10840948"/>
              </a:avLst>
            </a:prstTxWarp>
            <a:spAutoFit/>
          </a:bodyPr>
          <a:lstStyle/>
          <a:p>
            <a:r>
              <a:rPr lang="en-US" sz="115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Mo’s Jingle Writer</a:t>
            </a:r>
          </a:p>
        </p:txBody>
      </p:sp>
    </p:spTree>
    <p:extLst>
      <p:ext uri="{BB962C8B-B14F-4D97-AF65-F5344CB8AC3E}">
        <p14:creationId xmlns:p14="http://schemas.microsoft.com/office/powerpoint/2010/main" val="18855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88A451-04F2-4896-9AAE-9C2C5E53BA9B}"/>
              </a:ext>
            </a:extLst>
          </p:cNvPr>
          <p:cNvSpPr txBox="1"/>
          <p:nvPr/>
        </p:nvSpPr>
        <p:spPr>
          <a:xfrm>
            <a:off x="2443413" y="747305"/>
            <a:ext cx="7122924" cy="110376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Mo’s Jingle Writer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AA7FD4-0A46-4C05-AF42-8C4006F063B3}"/>
              </a:ext>
            </a:extLst>
          </p:cNvPr>
          <p:cNvSpPr/>
          <p:nvPr/>
        </p:nvSpPr>
        <p:spPr>
          <a:xfrm>
            <a:off x="4909133" y="1947332"/>
            <a:ext cx="429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ED7A6-B263-436E-BC7B-7126C27F1042}"/>
              </a:ext>
            </a:extLst>
          </p:cNvPr>
          <p:cNvSpPr/>
          <p:nvPr/>
        </p:nvSpPr>
        <p:spPr>
          <a:xfrm>
            <a:off x="5003799" y="2971798"/>
            <a:ext cx="429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3B0BA-C4AE-4DDF-9413-6F353FFF413C}"/>
              </a:ext>
            </a:extLst>
          </p:cNvPr>
          <p:cNvSpPr txBox="1"/>
          <p:nvPr/>
        </p:nvSpPr>
        <p:spPr>
          <a:xfrm>
            <a:off x="2793999" y="1896245"/>
            <a:ext cx="2106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Nickname: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E96D49-9758-4C2E-AD18-B7939FCA2BB5}"/>
              </a:ext>
            </a:extLst>
          </p:cNvPr>
          <p:cNvSpPr txBox="1"/>
          <p:nvPr/>
        </p:nvSpPr>
        <p:spPr>
          <a:xfrm>
            <a:off x="2443413" y="2895021"/>
            <a:ext cx="2478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Session key: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C6D152-8F93-45FE-B8DA-3A8321AB2221}"/>
              </a:ext>
            </a:extLst>
          </p:cNvPr>
          <p:cNvSpPr/>
          <p:nvPr/>
        </p:nvSpPr>
        <p:spPr>
          <a:xfrm>
            <a:off x="2624667" y="3996264"/>
            <a:ext cx="6941670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92D050"/>
                </a:solidFill>
                <a:latin typeface="Bahnschrift SemiBold" panose="020B0502040204020203" pitchFamily="34" charset="0"/>
              </a:rPr>
              <a:t>Create Game</a:t>
            </a:r>
          </a:p>
        </p:txBody>
      </p:sp>
    </p:spTree>
    <p:extLst>
      <p:ext uri="{BB962C8B-B14F-4D97-AF65-F5344CB8AC3E}">
        <p14:creationId xmlns:p14="http://schemas.microsoft.com/office/powerpoint/2010/main" val="142914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88A451-04F2-4896-9AAE-9C2C5E53BA9B}"/>
              </a:ext>
            </a:extLst>
          </p:cNvPr>
          <p:cNvSpPr txBox="1"/>
          <p:nvPr/>
        </p:nvSpPr>
        <p:spPr>
          <a:xfrm>
            <a:off x="2443413" y="747305"/>
            <a:ext cx="7122924" cy="110376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Mo’s Jingle Writer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AA7FD4-0A46-4C05-AF42-8C4006F063B3}"/>
              </a:ext>
            </a:extLst>
          </p:cNvPr>
          <p:cNvSpPr/>
          <p:nvPr/>
        </p:nvSpPr>
        <p:spPr>
          <a:xfrm>
            <a:off x="4909133" y="1947332"/>
            <a:ext cx="429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ED7A6-B263-436E-BC7B-7126C27F1042}"/>
              </a:ext>
            </a:extLst>
          </p:cNvPr>
          <p:cNvSpPr/>
          <p:nvPr/>
        </p:nvSpPr>
        <p:spPr>
          <a:xfrm>
            <a:off x="5003799" y="2971798"/>
            <a:ext cx="429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3B0BA-C4AE-4DDF-9413-6F353FFF413C}"/>
              </a:ext>
            </a:extLst>
          </p:cNvPr>
          <p:cNvSpPr txBox="1"/>
          <p:nvPr/>
        </p:nvSpPr>
        <p:spPr>
          <a:xfrm>
            <a:off x="2793999" y="1896245"/>
            <a:ext cx="2106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Nickname: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E96D49-9758-4C2E-AD18-B7939FCA2BB5}"/>
              </a:ext>
            </a:extLst>
          </p:cNvPr>
          <p:cNvSpPr txBox="1"/>
          <p:nvPr/>
        </p:nvSpPr>
        <p:spPr>
          <a:xfrm>
            <a:off x="2443413" y="2895021"/>
            <a:ext cx="2478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Session key: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C6D152-8F93-45FE-B8DA-3A8321AB2221}"/>
              </a:ext>
            </a:extLst>
          </p:cNvPr>
          <p:cNvSpPr/>
          <p:nvPr/>
        </p:nvSpPr>
        <p:spPr>
          <a:xfrm>
            <a:off x="2624667" y="3996264"/>
            <a:ext cx="6941670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92D050"/>
                </a:solidFill>
                <a:latin typeface="Bahnschrift SemiBold" panose="020B0502040204020203" pitchFamily="34" charset="0"/>
              </a:rPr>
              <a:t>Join Game</a:t>
            </a:r>
          </a:p>
        </p:txBody>
      </p:sp>
    </p:spTree>
    <p:extLst>
      <p:ext uri="{BB962C8B-B14F-4D97-AF65-F5344CB8AC3E}">
        <p14:creationId xmlns:p14="http://schemas.microsoft.com/office/powerpoint/2010/main" val="406521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F24DA4-574B-4B2B-8FD4-F9A01DBDD73F}"/>
              </a:ext>
            </a:extLst>
          </p:cNvPr>
          <p:cNvSpPr txBox="1"/>
          <p:nvPr/>
        </p:nvSpPr>
        <p:spPr>
          <a:xfrm>
            <a:off x="2443413" y="747305"/>
            <a:ext cx="7122924" cy="110376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Mo’s Jingle Writer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98B4C1-A4FD-41FE-BC8A-FA825A82B93B}"/>
              </a:ext>
            </a:extLst>
          </p:cNvPr>
          <p:cNvSpPr/>
          <p:nvPr/>
        </p:nvSpPr>
        <p:spPr>
          <a:xfrm>
            <a:off x="1072996" y="1655229"/>
            <a:ext cx="3535052" cy="395528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4C3165-C530-415F-AA8A-7CF43750C794}"/>
              </a:ext>
            </a:extLst>
          </p:cNvPr>
          <p:cNvSpPr/>
          <p:nvPr/>
        </p:nvSpPr>
        <p:spPr>
          <a:xfrm>
            <a:off x="4874352" y="1655229"/>
            <a:ext cx="669303" cy="6449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5383E0-90E1-43C0-82CA-80E2CD12617A}"/>
              </a:ext>
            </a:extLst>
          </p:cNvPr>
          <p:cNvSpPr/>
          <p:nvPr/>
        </p:nvSpPr>
        <p:spPr>
          <a:xfrm>
            <a:off x="5696053" y="1647370"/>
            <a:ext cx="669303" cy="6449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76DCA3-F79C-4205-9D4A-638FE5085055}"/>
              </a:ext>
            </a:extLst>
          </p:cNvPr>
          <p:cNvSpPr/>
          <p:nvPr/>
        </p:nvSpPr>
        <p:spPr>
          <a:xfrm>
            <a:off x="6516187" y="1656797"/>
            <a:ext cx="669303" cy="6449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598603-AAC8-440C-A80E-7183009A8B90}"/>
              </a:ext>
            </a:extLst>
          </p:cNvPr>
          <p:cNvSpPr/>
          <p:nvPr/>
        </p:nvSpPr>
        <p:spPr>
          <a:xfrm>
            <a:off x="7337888" y="1648938"/>
            <a:ext cx="669303" cy="6449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ABD2AF-102E-4403-B0F3-51694243A19A}"/>
              </a:ext>
            </a:extLst>
          </p:cNvPr>
          <p:cNvSpPr/>
          <p:nvPr/>
        </p:nvSpPr>
        <p:spPr>
          <a:xfrm>
            <a:off x="8150165" y="1659933"/>
            <a:ext cx="669303" cy="6449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590AB8-C127-4ACD-B580-7402007FAFCA}"/>
              </a:ext>
            </a:extLst>
          </p:cNvPr>
          <p:cNvSpPr/>
          <p:nvPr/>
        </p:nvSpPr>
        <p:spPr>
          <a:xfrm>
            <a:off x="4753378" y="3653272"/>
            <a:ext cx="457200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98C279-E143-4DDC-A029-5A65EC4C5E2B}"/>
              </a:ext>
            </a:extLst>
          </p:cNvPr>
          <p:cNvSpPr/>
          <p:nvPr/>
        </p:nvSpPr>
        <p:spPr>
          <a:xfrm>
            <a:off x="5443101" y="3645413"/>
            <a:ext cx="457200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A9D9EEA-057E-403A-9A52-33C4D7874DE5}"/>
              </a:ext>
            </a:extLst>
          </p:cNvPr>
          <p:cNvSpPr/>
          <p:nvPr/>
        </p:nvSpPr>
        <p:spPr>
          <a:xfrm>
            <a:off x="6131260" y="3654840"/>
            <a:ext cx="457200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D780E8-38BE-4A32-9D5D-08C58D632C23}"/>
              </a:ext>
            </a:extLst>
          </p:cNvPr>
          <p:cNvSpPr/>
          <p:nvPr/>
        </p:nvSpPr>
        <p:spPr>
          <a:xfrm>
            <a:off x="6830410" y="3646981"/>
            <a:ext cx="457200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F55A8D6-EE96-48FD-9E40-44E8C753E75F}"/>
              </a:ext>
            </a:extLst>
          </p:cNvPr>
          <p:cNvSpPr/>
          <p:nvPr/>
        </p:nvSpPr>
        <p:spPr>
          <a:xfrm>
            <a:off x="7529566" y="3657976"/>
            <a:ext cx="457200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6D5BCCE-AF60-4EEA-9A25-36EC7A6A060F}"/>
              </a:ext>
            </a:extLst>
          </p:cNvPr>
          <p:cNvSpPr/>
          <p:nvPr/>
        </p:nvSpPr>
        <p:spPr>
          <a:xfrm>
            <a:off x="8255434" y="3648549"/>
            <a:ext cx="457200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4F5AE3-CE3C-416A-BFBD-09E7FFD66F34}"/>
              </a:ext>
            </a:extLst>
          </p:cNvPr>
          <p:cNvSpPr/>
          <p:nvPr/>
        </p:nvSpPr>
        <p:spPr>
          <a:xfrm>
            <a:off x="8926310" y="3659544"/>
            <a:ext cx="457200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17A9250-637C-4E4F-AF3C-BE6BA3A1AC79}"/>
              </a:ext>
            </a:extLst>
          </p:cNvPr>
          <p:cNvSpPr/>
          <p:nvPr/>
        </p:nvSpPr>
        <p:spPr>
          <a:xfrm>
            <a:off x="5443105" y="3645413"/>
            <a:ext cx="457200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B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1C1A153-C14C-4CFF-BDFB-CAB5FD9E64DD}"/>
              </a:ext>
            </a:extLst>
          </p:cNvPr>
          <p:cNvSpPr/>
          <p:nvPr/>
        </p:nvSpPr>
        <p:spPr>
          <a:xfrm>
            <a:off x="6140683" y="3638855"/>
            <a:ext cx="457200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C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D76071D-9291-4482-842A-5790080E56A8}"/>
              </a:ext>
            </a:extLst>
          </p:cNvPr>
          <p:cNvSpPr/>
          <p:nvPr/>
        </p:nvSpPr>
        <p:spPr>
          <a:xfrm>
            <a:off x="6819415" y="3638855"/>
            <a:ext cx="457200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3A1FA04-C2A2-4E10-8502-3C4C59C58513}"/>
              </a:ext>
            </a:extLst>
          </p:cNvPr>
          <p:cNvSpPr/>
          <p:nvPr/>
        </p:nvSpPr>
        <p:spPr>
          <a:xfrm>
            <a:off x="7528004" y="3649273"/>
            <a:ext cx="457200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095374F-1EFD-4B3F-B537-2D7A81D7FDF5}"/>
              </a:ext>
            </a:extLst>
          </p:cNvPr>
          <p:cNvSpPr/>
          <p:nvPr/>
        </p:nvSpPr>
        <p:spPr>
          <a:xfrm>
            <a:off x="8261716" y="3654840"/>
            <a:ext cx="457200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526C940-C7CA-4652-9DA5-E1B938F0D428}"/>
              </a:ext>
            </a:extLst>
          </p:cNvPr>
          <p:cNvSpPr/>
          <p:nvPr/>
        </p:nvSpPr>
        <p:spPr>
          <a:xfrm>
            <a:off x="8940449" y="3654840"/>
            <a:ext cx="457200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G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0A90A75-CA32-4B92-A432-B36614CD15DC}"/>
              </a:ext>
            </a:extLst>
          </p:cNvPr>
          <p:cNvSpPr/>
          <p:nvPr/>
        </p:nvSpPr>
        <p:spPr>
          <a:xfrm>
            <a:off x="9216961" y="1661504"/>
            <a:ext cx="669303" cy="6449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6BADAE8-7479-413F-ACD1-804DCDDB9038}"/>
              </a:ext>
            </a:extLst>
          </p:cNvPr>
          <p:cNvSpPr/>
          <p:nvPr/>
        </p:nvSpPr>
        <p:spPr>
          <a:xfrm>
            <a:off x="9338732" y="1851066"/>
            <a:ext cx="469767" cy="26053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381438-BB57-4710-85F3-9DF2BE2025E5}"/>
              </a:ext>
            </a:extLst>
          </p:cNvPr>
          <p:cNvCxnSpPr/>
          <p:nvPr/>
        </p:nvCxnSpPr>
        <p:spPr>
          <a:xfrm>
            <a:off x="2166169" y="1655229"/>
            <a:ext cx="0" cy="395528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C72008-1846-4C7E-8678-9FFA2DCD1B62}"/>
              </a:ext>
            </a:extLst>
          </p:cNvPr>
          <p:cNvCxnSpPr/>
          <p:nvPr/>
        </p:nvCxnSpPr>
        <p:spPr>
          <a:xfrm>
            <a:off x="3076857" y="1675652"/>
            <a:ext cx="0" cy="395528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6C5C672-EC40-4CAC-B4A7-344937D60987}"/>
              </a:ext>
            </a:extLst>
          </p:cNvPr>
          <p:cNvCxnSpPr/>
          <p:nvPr/>
        </p:nvCxnSpPr>
        <p:spPr>
          <a:xfrm>
            <a:off x="1072996" y="2055044"/>
            <a:ext cx="353505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6333D49-A363-499E-B9DB-52A484757E87}"/>
              </a:ext>
            </a:extLst>
          </p:cNvPr>
          <p:cNvSpPr txBox="1"/>
          <p:nvPr/>
        </p:nvSpPr>
        <p:spPr>
          <a:xfrm>
            <a:off x="1204433" y="170037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Melody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45CB53-925F-4C52-A4BF-33078B453DA8}"/>
              </a:ext>
            </a:extLst>
          </p:cNvPr>
          <p:cNvSpPr txBox="1"/>
          <p:nvPr/>
        </p:nvSpPr>
        <p:spPr>
          <a:xfrm>
            <a:off x="2115001" y="168682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Correct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BD9F5B-CD18-40EB-B6E3-53AD5DDDC186}"/>
              </a:ext>
            </a:extLst>
          </p:cNvPr>
          <p:cNvSpPr txBox="1"/>
          <p:nvPr/>
        </p:nvSpPr>
        <p:spPr>
          <a:xfrm>
            <a:off x="3066238" y="1704506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Out Of Order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A27340-9692-4337-8AE0-3FAB135BB976}"/>
              </a:ext>
            </a:extLst>
          </p:cNvPr>
          <p:cNvSpPr/>
          <p:nvPr/>
        </p:nvSpPr>
        <p:spPr>
          <a:xfrm>
            <a:off x="4817793" y="4553157"/>
            <a:ext cx="3396787" cy="970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rgbClr val="92D050"/>
                </a:solidFill>
              </a:rPr>
              <a:t>Score: </a:t>
            </a:r>
          </a:p>
        </p:txBody>
      </p:sp>
    </p:spTree>
    <p:extLst>
      <p:ext uri="{BB962C8B-B14F-4D97-AF65-F5344CB8AC3E}">
        <p14:creationId xmlns:p14="http://schemas.microsoft.com/office/powerpoint/2010/main" val="367742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6065</TotalTime>
  <Words>58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javed</dc:creator>
  <cp:lastModifiedBy>mohammed javed</cp:lastModifiedBy>
  <cp:revision>11</cp:revision>
  <dcterms:created xsi:type="dcterms:W3CDTF">2020-12-17T07:22:09Z</dcterms:created>
  <dcterms:modified xsi:type="dcterms:W3CDTF">2020-12-21T12:28:05Z</dcterms:modified>
</cp:coreProperties>
</file>