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59" r:id="rId5"/>
    <p:sldId id="260" r:id="rId6"/>
    <p:sldId id="261" r:id="rId7"/>
    <p:sldId id="262" r:id="rId8"/>
    <p:sldId id="265" r:id="rId9"/>
    <p:sldId id="264"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C9E18-7070-4925-AE57-C3544DCED5C1}" v="14" dt="2019-06-23T08:16:46.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d Hafiz" userId="a77779077e61d2af" providerId="LiveId" clId="{14BC9E18-7070-4925-AE57-C3544DCED5C1}"/>
    <pc:docChg chg="modSld">
      <pc:chgData name="Mohd Hafiz" userId="a77779077e61d2af" providerId="LiveId" clId="{14BC9E18-7070-4925-AE57-C3544DCED5C1}" dt="2019-06-23T08:16:46.728" v="13" actId="1036"/>
      <pc:docMkLst>
        <pc:docMk/>
      </pc:docMkLst>
      <pc:sldChg chg="modSp">
        <pc:chgData name="Mohd Hafiz" userId="a77779077e61d2af" providerId="LiveId" clId="{14BC9E18-7070-4925-AE57-C3544DCED5C1}" dt="2019-06-23T08:16:46.728" v="13" actId="1036"/>
        <pc:sldMkLst>
          <pc:docMk/>
          <pc:sldMk cId="2321776820" sldId="264"/>
        </pc:sldMkLst>
        <pc:picChg chg="mod">
          <ac:chgData name="Mohd Hafiz" userId="a77779077e61d2af" providerId="LiveId" clId="{14BC9E18-7070-4925-AE57-C3544DCED5C1}" dt="2019-06-23T08:16:46.728" v="13" actId="1036"/>
          <ac:picMkLst>
            <pc:docMk/>
            <pc:sldMk cId="2321776820" sldId="264"/>
            <ac:picMk id="4" creationId="{00000000-0000-0000-0000-000000000000}"/>
          </ac:picMkLst>
        </pc:picChg>
      </pc:sldChg>
      <pc:sldChg chg="modSp">
        <pc:chgData name="Mohd Hafiz" userId="a77779077e61d2af" providerId="LiveId" clId="{14BC9E18-7070-4925-AE57-C3544DCED5C1}" dt="2019-06-23T08:13:47.658" v="3" actId="14100"/>
        <pc:sldMkLst>
          <pc:docMk/>
          <pc:sldMk cId="2878698263" sldId="266"/>
        </pc:sldMkLst>
        <pc:picChg chg="mod">
          <ac:chgData name="Mohd Hafiz" userId="a77779077e61d2af" providerId="LiveId" clId="{14BC9E18-7070-4925-AE57-C3544DCED5C1}" dt="2019-06-23T08:13:47.658" v="3" actId="14100"/>
          <ac:picMkLst>
            <pc:docMk/>
            <pc:sldMk cId="2878698263" sldId="266"/>
            <ac:picMk id="4" creationId="{00000000-0000-0000-0000-000000000000}"/>
          </ac:picMkLst>
        </pc:picChg>
      </pc:sldChg>
      <pc:sldChg chg="modSp">
        <pc:chgData name="Mohd Hafiz" userId="a77779077e61d2af" providerId="LiveId" clId="{14BC9E18-7070-4925-AE57-C3544DCED5C1}" dt="2019-06-23T08:13:51.537" v="6" actId="1076"/>
        <pc:sldMkLst>
          <pc:docMk/>
          <pc:sldMk cId="3792720025" sldId="267"/>
        </pc:sldMkLst>
        <pc:picChg chg="mod">
          <ac:chgData name="Mohd Hafiz" userId="a77779077e61d2af" providerId="LiveId" clId="{14BC9E18-7070-4925-AE57-C3544DCED5C1}" dt="2019-06-23T08:13:51.537" v="6" actId="1076"/>
          <ac:picMkLst>
            <pc:docMk/>
            <pc:sldMk cId="3792720025" sldId="267"/>
            <ac:picMk id="4" creationId="{00000000-0000-0000-0000-000000000000}"/>
          </ac:picMkLst>
        </pc:picChg>
      </pc:sldChg>
      <pc:sldChg chg="modSp">
        <pc:chgData name="Mohd Hafiz" userId="a77779077e61d2af" providerId="LiveId" clId="{14BC9E18-7070-4925-AE57-C3544DCED5C1}" dt="2019-06-23T08:13:56.630" v="9" actId="1076"/>
        <pc:sldMkLst>
          <pc:docMk/>
          <pc:sldMk cId="3616433471" sldId="268"/>
        </pc:sldMkLst>
        <pc:picChg chg="mod">
          <ac:chgData name="Mohd Hafiz" userId="a77779077e61d2af" providerId="LiveId" clId="{14BC9E18-7070-4925-AE57-C3544DCED5C1}" dt="2019-06-23T08:13:56.630" v="9" actId="1076"/>
          <ac:picMkLst>
            <pc:docMk/>
            <pc:sldMk cId="3616433471" sldId="268"/>
            <ac:picMk id="4"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178EAC-9494-4C30-940B-8ABE54493022}"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243A8-68B1-43F4-B780-ADCF7FF75093}" type="slidenum">
              <a:rPr lang="en-GB" smtClean="0"/>
              <a:t>‹#›</a:t>
            </a:fld>
            <a:endParaRPr lang="en-GB"/>
          </a:p>
        </p:txBody>
      </p:sp>
    </p:spTree>
    <p:extLst>
      <p:ext uri="{BB962C8B-B14F-4D97-AF65-F5344CB8AC3E}">
        <p14:creationId xmlns:p14="http://schemas.microsoft.com/office/powerpoint/2010/main" val="3190431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178EAC-9494-4C30-940B-8ABE54493022}"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243A8-68B1-43F4-B780-ADCF7FF75093}" type="slidenum">
              <a:rPr lang="en-GB" smtClean="0"/>
              <a:t>‹#›</a:t>
            </a:fld>
            <a:endParaRPr lang="en-GB"/>
          </a:p>
        </p:txBody>
      </p:sp>
    </p:spTree>
    <p:extLst>
      <p:ext uri="{BB962C8B-B14F-4D97-AF65-F5344CB8AC3E}">
        <p14:creationId xmlns:p14="http://schemas.microsoft.com/office/powerpoint/2010/main" val="228566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178EAC-9494-4C30-940B-8ABE54493022}"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243A8-68B1-43F4-B780-ADCF7FF7509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485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178EAC-9494-4C30-940B-8ABE54493022}"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243A8-68B1-43F4-B780-ADCF7FF75093}" type="slidenum">
              <a:rPr lang="en-GB" smtClean="0"/>
              <a:t>‹#›</a:t>
            </a:fld>
            <a:endParaRPr lang="en-GB"/>
          </a:p>
        </p:txBody>
      </p:sp>
    </p:spTree>
    <p:extLst>
      <p:ext uri="{BB962C8B-B14F-4D97-AF65-F5344CB8AC3E}">
        <p14:creationId xmlns:p14="http://schemas.microsoft.com/office/powerpoint/2010/main" val="3744653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178EAC-9494-4C30-940B-8ABE54493022}"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243A8-68B1-43F4-B780-ADCF7FF7509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8552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178EAC-9494-4C30-940B-8ABE54493022}"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243A8-68B1-43F4-B780-ADCF7FF75093}" type="slidenum">
              <a:rPr lang="en-GB" smtClean="0"/>
              <a:t>‹#›</a:t>
            </a:fld>
            <a:endParaRPr lang="en-GB"/>
          </a:p>
        </p:txBody>
      </p:sp>
    </p:spTree>
    <p:extLst>
      <p:ext uri="{BB962C8B-B14F-4D97-AF65-F5344CB8AC3E}">
        <p14:creationId xmlns:p14="http://schemas.microsoft.com/office/powerpoint/2010/main" val="425049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78EAC-9494-4C30-940B-8ABE54493022}"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243A8-68B1-43F4-B780-ADCF7FF75093}" type="slidenum">
              <a:rPr lang="en-GB" smtClean="0"/>
              <a:t>‹#›</a:t>
            </a:fld>
            <a:endParaRPr lang="en-GB"/>
          </a:p>
        </p:txBody>
      </p:sp>
    </p:spTree>
    <p:extLst>
      <p:ext uri="{BB962C8B-B14F-4D97-AF65-F5344CB8AC3E}">
        <p14:creationId xmlns:p14="http://schemas.microsoft.com/office/powerpoint/2010/main" val="1109552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78EAC-9494-4C30-940B-8ABE54493022}"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243A8-68B1-43F4-B780-ADCF7FF75093}" type="slidenum">
              <a:rPr lang="en-GB" smtClean="0"/>
              <a:t>‹#›</a:t>
            </a:fld>
            <a:endParaRPr lang="en-GB"/>
          </a:p>
        </p:txBody>
      </p:sp>
    </p:spTree>
    <p:extLst>
      <p:ext uri="{BB962C8B-B14F-4D97-AF65-F5344CB8AC3E}">
        <p14:creationId xmlns:p14="http://schemas.microsoft.com/office/powerpoint/2010/main" val="8553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78EAC-9494-4C30-940B-8ABE54493022}"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243A8-68B1-43F4-B780-ADCF7FF75093}" type="slidenum">
              <a:rPr lang="en-GB" smtClean="0"/>
              <a:t>‹#›</a:t>
            </a:fld>
            <a:endParaRPr lang="en-GB"/>
          </a:p>
        </p:txBody>
      </p:sp>
    </p:spTree>
    <p:extLst>
      <p:ext uri="{BB962C8B-B14F-4D97-AF65-F5344CB8AC3E}">
        <p14:creationId xmlns:p14="http://schemas.microsoft.com/office/powerpoint/2010/main" val="204484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178EAC-9494-4C30-940B-8ABE54493022}" type="datetimeFigureOut">
              <a:rPr lang="en-GB" smtClean="0"/>
              <a:t>23/06/2019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243A8-68B1-43F4-B780-ADCF7FF75093}" type="slidenum">
              <a:rPr lang="en-GB" smtClean="0"/>
              <a:t>‹#›</a:t>
            </a:fld>
            <a:endParaRPr lang="en-GB"/>
          </a:p>
        </p:txBody>
      </p:sp>
    </p:spTree>
    <p:extLst>
      <p:ext uri="{BB962C8B-B14F-4D97-AF65-F5344CB8AC3E}">
        <p14:creationId xmlns:p14="http://schemas.microsoft.com/office/powerpoint/2010/main" val="335066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178EAC-9494-4C30-940B-8ABE54493022}" type="datetimeFigureOut">
              <a:rPr lang="en-GB" smtClean="0"/>
              <a:t>23/06/2019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243A8-68B1-43F4-B780-ADCF7FF75093}" type="slidenum">
              <a:rPr lang="en-GB" smtClean="0"/>
              <a:t>‹#›</a:t>
            </a:fld>
            <a:endParaRPr lang="en-GB"/>
          </a:p>
        </p:txBody>
      </p:sp>
    </p:spTree>
    <p:extLst>
      <p:ext uri="{BB962C8B-B14F-4D97-AF65-F5344CB8AC3E}">
        <p14:creationId xmlns:p14="http://schemas.microsoft.com/office/powerpoint/2010/main" val="147040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178EAC-9494-4C30-940B-8ABE54493022}" type="datetimeFigureOut">
              <a:rPr lang="en-GB" smtClean="0"/>
              <a:t>23/06/2019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A243A8-68B1-43F4-B780-ADCF7FF75093}" type="slidenum">
              <a:rPr lang="en-GB" smtClean="0"/>
              <a:t>‹#›</a:t>
            </a:fld>
            <a:endParaRPr lang="en-GB"/>
          </a:p>
        </p:txBody>
      </p:sp>
    </p:spTree>
    <p:extLst>
      <p:ext uri="{BB962C8B-B14F-4D97-AF65-F5344CB8AC3E}">
        <p14:creationId xmlns:p14="http://schemas.microsoft.com/office/powerpoint/2010/main" val="188250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78EAC-9494-4C30-940B-8ABE54493022}" type="datetimeFigureOut">
              <a:rPr lang="en-GB" smtClean="0"/>
              <a:t>23/06/2019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A243A8-68B1-43F4-B780-ADCF7FF75093}" type="slidenum">
              <a:rPr lang="en-GB" smtClean="0"/>
              <a:t>‹#›</a:t>
            </a:fld>
            <a:endParaRPr lang="en-GB"/>
          </a:p>
        </p:txBody>
      </p:sp>
    </p:spTree>
    <p:extLst>
      <p:ext uri="{BB962C8B-B14F-4D97-AF65-F5344CB8AC3E}">
        <p14:creationId xmlns:p14="http://schemas.microsoft.com/office/powerpoint/2010/main" val="2409417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78EAC-9494-4C30-940B-8ABE54493022}" type="datetimeFigureOut">
              <a:rPr lang="en-GB" smtClean="0"/>
              <a:t>23/06/2019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A243A8-68B1-43F4-B780-ADCF7FF75093}" type="slidenum">
              <a:rPr lang="en-GB" smtClean="0"/>
              <a:t>‹#›</a:t>
            </a:fld>
            <a:endParaRPr lang="en-GB"/>
          </a:p>
        </p:txBody>
      </p:sp>
    </p:spTree>
    <p:extLst>
      <p:ext uri="{BB962C8B-B14F-4D97-AF65-F5344CB8AC3E}">
        <p14:creationId xmlns:p14="http://schemas.microsoft.com/office/powerpoint/2010/main" val="372495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178EAC-9494-4C30-940B-8ABE54493022}" type="datetimeFigureOut">
              <a:rPr lang="en-GB" smtClean="0"/>
              <a:t>23/06/2019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243A8-68B1-43F4-B780-ADCF7FF75093}" type="slidenum">
              <a:rPr lang="en-GB" smtClean="0"/>
              <a:t>‹#›</a:t>
            </a:fld>
            <a:endParaRPr lang="en-GB"/>
          </a:p>
        </p:txBody>
      </p:sp>
    </p:spTree>
    <p:extLst>
      <p:ext uri="{BB962C8B-B14F-4D97-AF65-F5344CB8AC3E}">
        <p14:creationId xmlns:p14="http://schemas.microsoft.com/office/powerpoint/2010/main" val="292481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243A8-68B1-43F4-B780-ADCF7FF75093}" type="slidenum">
              <a:rPr lang="en-GB" smtClean="0"/>
              <a:t>‹#›</a:t>
            </a:fld>
            <a:endParaRPr lang="en-GB"/>
          </a:p>
        </p:txBody>
      </p:sp>
      <p:sp>
        <p:nvSpPr>
          <p:cNvPr id="5" name="Date Placeholder 4"/>
          <p:cNvSpPr>
            <a:spLocks noGrp="1"/>
          </p:cNvSpPr>
          <p:nvPr>
            <p:ph type="dt" sz="half" idx="10"/>
          </p:nvPr>
        </p:nvSpPr>
        <p:spPr/>
        <p:txBody>
          <a:bodyPr/>
          <a:lstStyle/>
          <a:p>
            <a:fld id="{1F178EAC-9494-4C30-940B-8ABE54493022}" type="datetimeFigureOut">
              <a:rPr lang="en-GB" smtClean="0"/>
              <a:t>23/06/2019</a:t>
            </a:fld>
            <a:endParaRPr lang="en-GB"/>
          </a:p>
        </p:txBody>
      </p:sp>
    </p:spTree>
    <p:extLst>
      <p:ext uri="{BB962C8B-B14F-4D97-AF65-F5344CB8AC3E}">
        <p14:creationId xmlns:p14="http://schemas.microsoft.com/office/powerpoint/2010/main" val="76898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178EAC-9494-4C30-940B-8ABE54493022}" type="datetimeFigureOut">
              <a:rPr lang="en-GB" smtClean="0"/>
              <a:t>23/06/2019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A243A8-68B1-43F4-B780-ADCF7FF75093}" type="slidenum">
              <a:rPr lang="en-GB" smtClean="0"/>
              <a:t>‹#›</a:t>
            </a:fld>
            <a:endParaRPr lang="en-GB"/>
          </a:p>
        </p:txBody>
      </p:sp>
    </p:spTree>
    <p:extLst>
      <p:ext uri="{BB962C8B-B14F-4D97-AF65-F5344CB8AC3E}">
        <p14:creationId xmlns:p14="http://schemas.microsoft.com/office/powerpoint/2010/main" val="46057307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3211" y="4032545"/>
            <a:ext cx="7766936" cy="1096899"/>
          </a:xfrm>
        </p:spPr>
        <p:txBody>
          <a:bodyPr>
            <a:noAutofit/>
          </a:bodyPr>
          <a:lstStyle/>
          <a:p>
            <a:endParaRPr lang="en-GB" dirty="0">
              <a:solidFill>
                <a:schemeClr val="tx1"/>
              </a:solidFill>
            </a:endParaRPr>
          </a:p>
          <a:p>
            <a:r>
              <a:rPr lang="en-MY" dirty="0" err="1">
                <a:solidFill>
                  <a:schemeClr val="tx1"/>
                </a:solidFill>
              </a:rPr>
              <a:t>Norhaziqah</a:t>
            </a:r>
            <a:r>
              <a:rPr lang="en-MY" dirty="0">
                <a:solidFill>
                  <a:schemeClr val="tx1"/>
                </a:solidFill>
              </a:rPr>
              <a:t> </a:t>
            </a:r>
            <a:r>
              <a:rPr lang="en-MY" dirty="0" err="1">
                <a:solidFill>
                  <a:schemeClr val="tx1"/>
                </a:solidFill>
              </a:rPr>
              <a:t>Binti</a:t>
            </a:r>
            <a:r>
              <a:rPr lang="en-MY" dirty="0">
                <a:solidFill>
                  <a:schemeClr val="tx1"/>
                </a:solidFill>
              </a:rPr>
              <a:t> </a:t>
            </a:r>
            <a:r>
              <a:rPr lang="en-MY" dirty="0" err="1">
                <a:solidFill>
                  <a:schemeClr val="tx1"/>
                </a:solidFill>
              </a:rPr>
              <a:t>Manap</a:t>
            </a:r>
            <a:r>
              <a:rPr lang="en-MY" dirty="0">
                <a:solidFill>
                  <a:schemeClr val="tx1"/>
                </a:solidFill>
              </a:rPr>
              <a:t> (2015057474)</a:t>
            </a:r>
          </a:p>
          <a:p>
            <a:r>
              <a:rPr lang="en-MY" dirty="0">
                <a:solidFill>
                  <a:schemeClr val="tx1"/>
                </a:solidFill>
              </a:rPr>
              <a:t>Adriana </a:t>
            </a:r>
            <a:r>
              <a:rPr lang="en-MY" dirty="0" err="1">
                <a:solidFill>
                  <a:schemeClr val="tx1"/>
                </a:solidFill>
              </a:rPr>
              <a:t>Nadhirah</a:t>
            </a:r>
            <a:r>
              <a:rPr lang="en-MY" dirty="0">
                <a:solidFill>
                  <a:schemeClr val="tx1"/>
                </a:solidFill>
              </a:rPr>
              <a:t> </a:t>
            </a:r>
            <a:r>
              <a:rPr lang="en-MY" dirty="0" err="1">
                <a:solidFill>
                  <a:schemeClr val="tx1"/>
                </a:solidFill>
              </a:rPr>
              <a:t>Binti</a:t>
            </a:r>
            <a:r>
              <a:rPr lang="en-MY" dirty="0">
                <a:solidFill>
                  <a:schemeClr val="tx1"/>
                </a:solidFill>
              </a:rPr>
              <a:t> Ismail (2015057492)</a:t>
            </a:r>
          </a:p>
          <a:p>
            <a:r>
              <a:rPr lang="en-MY" dirty="0" err="1">
                <a:solidFill>
                  <a:schemeClr val="tx1"/>
                </a:solidFill>
              </a:rPr>
              <a:t>Mohd</a:t>
            </a:r>
            <a:r>
              <a:rPr lang="en-MY" dirty="0">
                <a:solidFill>
                  <a:schemeClr val="tx1"/>
                </a:solidFill>
              </a:rPr>
              <a:t> </a:t>
            </a:r>
            <a:r>
              <a:rPr lang="en-MY" dirty="0" err="1">
                <a:solidFill>
                  <a:schemeClr val="tx1"/>
                </a:solidFill>
              </a:rPr>
              <a:t>Nur</a:t>
            </a:r>
            <a:r>
              <a:rPr lang="en-MY" dirty="0">
                <a:solidFill>
                  <a:schemeClr val="tx1"/>
                </a:solidFill>
              </a:rPr>
              <a:t> Hafiz Bin </a:t>
            </a:r>
            <a:r>
              <a:rPr lang="en-MY" dirty="0" err="1">
                <a:solidFill>
                  <a:schemeClr val="tx1"/>
                </a:solidFill>
              </a:rPr>
              <a:t>Mohd</a:t>
            </a:r>
            <a:r>
              <a:rPr lang="en-MY" dirty="0">
                <a:solidFill>
                  <a:schemeClr val="tx1"/>
                </a:solidFill>
              </a:rPr>
              <a:t> </a:t>
            </a:r>
            <a:r>
              <a:rPr lang="en-MY" dirty="0" err="1">
                <a:solidFill>
                  <a:schemeClr val="tx1"/>
                </a:solidFill>
              </a:rPr>
              <a:t>Mazlan</a:t>
            </a:r>
            <a:r>
              <a:rPr lang="en-MY" dirty="0">
                <a:solidFill>
                  <a:schemeClr val="tx1"/>
                </a:solidFill>
              </a:rPr>
              <a:t> (2015057483)</a:t>
            </a:r>
          </a:p>
          <a:p>
            <a:r>
              <a:rPr lang="en-MY" dirty="0">
                <a:solidFill>
                  <a:schemeClr val="tx1"/>
                </a:solidFill>
              </a:rPr>
              <a:t>Ernest </a:t>
            </a:r>
            <a:r>
              <a:rPr lang="en-MY" dirty="0" err="1">
                <a:solidFill>
                  <a:schemeClr val="tx1"/>
                </a:solidFill>
              </a:rPr>
              <a:t>Nyelang</a:t>
            </a:r>
            <a:r>
              <a:rPr lang="en-MY" dirty="0">
                <a:solidFill>
                  <a:schemeClr val="tx1"/>
                </a:solidFill>
              </a:rPr>
              <a:t> (2015057501)</a:t>
            </a:r>
          </a:p>
        </p:txBody>
      </p:sp>
      <p:sp>
        <p:nvSpPr>
          <p:cNvPr id="2" name="Rectangle 1"/>
          <p:cNvSpPr/>
          <p:nvPr/>
        </p:nvSpPr>
        <p:spPr>
          <a:xfrm>
            <a:off x="4021339" y="890223"/>
            <a:ext cx="4665461" cy="3046988"/>
          </a:xfrm>
          <a:prstGeom prst="rect">
            <a:avLst/>
          </a:prstGeom>
          <a:noFill/>
        </p:spPr>
        <p:txBody>
          <a:bodyPr wrap="square" lIns="91440" tIns="45720" rIns="91440" bIns="45720">
            <a:spAutoFit/>
          </a:bodyPr>
          <a:lstStyle/>
          <a:p>
            <a:pPr algn="ctr"/>
            <a:r>
              <a:rPr lang="en-US" sz="9600" b="0" cap="none" spc="0" dirty="0">
                <a:ln w="0"/>
                <a:solidFill>
                  <a:schemeClr val="accent1"/>
                </a:solidFill>
                <a:effectLst>
                  <a:outerShdw blurRad="50800" dist="38100" algn="l" rotWithShape="0">
                    <a:prstClr val="black">
                      <a:alpha val="40000"/>
                    </a:prstClr>
                  </a:outerShdw>
                </a:effectLst>
              </a:rPr>
              <a:t>Lost &amp; Found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1013" y="-109728"/>
            <a:ext cx="6858000" cy="6858000"/>
          </a:xfrm>
          <a:prstGeom prst="rect">
            <a:avLst/>
          </a:prstGeom>
        </p:spPr>
      </p:pic>
    </p:spTree>
    <p:extLst>
      <p:ext uri="{BB962C8B-B14F-4D97-AF65-F5344CB8AC3E}">
        <p14:creationId xmlns:p14="http://schemas.microsoft.com/office/powerpoint/2010/main" val="1295936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372" y="499935"/>
            <a:ext cx="10225230" cy="5900865"/>
          </a:xfrm>
        </p:spPr>
      </p:pic>
    </p:spTree>
    <p:extLst>
      <p:ext uri="{BB962C8B-B14F-4D97-AF65-F5344CB8AC3E}">
        <p14:creationId xmlns:p14="http://schemas.microsoft.com/office/powerpoint/2010/main" val="287869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905" y="593376"/>
            <a:ext cx="12020189" cy="5671248"/>
          </a:xfrm>
        </p:spPr>
      </p:pic>
    </p:spTree>
    <p:extLst>
      <p:ext uri="{BB962C8B-B14F-4D97-AF65-F5344CB8AC3E}">
        <p14:creationId xmlns:p14="http://schemas.microsoft.com/office/powerpoint/2010/main" val="3792720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978" y="201800"/>
            <a:ext cx="10245222" cy="6454400"/>
          </a:xfrm>
        </p:spPr>
      </p:pic>
    </p:spTree>
    <p:extLst>
      <p:ext uri="{BB962C8B-B14F-4D97-AF65-F5344CB8AC3E}">
        <p14:creationId xmlns:p14="http://schemas.microsoft.com/office/powerpoint/2010/main" val="361643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296" y="618744"/>
            <a:ext cx="3995250" cy="734568"/>
          </a:xfrm>
        </p:spPr>
        <p:txBody>
          <a:bodyPr/>
          <a:lstStyle/>
          <a:p>
            <a:r>
              <a:rPr lang="en-MY" sz="4000" dirty="0"/>
              <a:t>Index</a:t>
            </a:r>
            <a:endParaRPr lang="en-GB" dirty="0"/>
          </a:p>
        </p:txBody>
      </p:sp>
      <p:sp>
        <p:nvSpPr>
          <p:cNvPr id="3" name="Content Placeholder 2"/>
          <p:cNvSpPr>
            <a:spLocks noGrp="1"/>
          </p:cNvSpPr>
          <p:nvPr>
            <p:ph idx="1"/>
          </p:nvPr>
        </p:nvSpPr>
        <p:spPr>
          <a:xfrm>
            <a:off x="1159764" y="1959421"/>
            <a:ext cx="8596668" cy="3880773"/>
          </a:xfrm>
        </p:spPr>
        <p:txBody>
          <a:bodyPr>
            <a:normAutofit/>
          </a:bodyPr>
          <a:lstStyle/>
          <a:p>
            <a:pPr>
              <a:buFont typeface="+mj-lt"/>
              <a:buAutoNum type="arabicPeriod"/>
            </a:pPr>
            <a:r>
              <a:rPr lang="en-MY" sz="2400" dirty="0"/>
              <a:t>Background and Significance</a:t>
            </a:r>
          </a:p>
          <a:p>
            <a:pPr>
              <a:buFont typeface="+mj-lt"/>
              <a:buAutoNum type="arabicPeriod"/>
            </a:pPr>
            <a:r>
              <a:rPr lang="en-MY" sz="2400" dirty="0"/>
              <a:t>Design </a:t>
            </a:r>
          </a:p>
          <a:p>
            <a:pPr lvl="1">
              <a:buFont typeface="+mj-lt"/>
              <a:buAutoNum type="arabicPeriod"/>
            </a:pPr>
            <a:r>
              <a:rPr lang="en-MY" sz="2000" dirty="0"/>
              <a:t>Front Page</a:t>
            </a:r>
          </a:p>
          <a:p>
            <a:pPr lvl="1">
              <a:buFont typeface="+mj-lt"/>
              <a:buAutoNum type="arabicPeriod"/>
            </a:pPr>
            <a:r>
              <a:rPr lang="en-MY" sz="2000" dirty="0"/>
              <a:t>Search Page</a:t>
            </a:r>
          </a:p>
          <a:p>
            <a:pPr lvl="1">
              <a:buFont typeface="+mj-lt"/>
              <a:buAutoNum type="arabicPeriod"/>
            </a:pPr>
            <a:r>
              <a:rPr lang="en-MY" sz="2000" dirty="0"/>
              <a:t>File Upload</a:t>
            </a:r>
          </a:p>
          <a:p>
            <a:pPr lvl="1">
              <a:buFont typeface="+mj-lt"/>
              <a:buAutoNum type="arabicPeriod"/>
            </a:pPr>
            <a:r>
              <a:rPr lang="en-MY" sz="2000" dirty="0"/>
              <a:t>Delete Post</a:t>
            </a:r>
          </a:p>
          <a:p>
            <a:pPr>
              <a:buFont typeface="+mj-lt"/>
              <a:buAutoNum type="arabicPeriod"/>
            </a:pPr>
            <a:r>
              <a:rPr lang="en-MY" sz="2400" dirty="0"/>
              <a:t>Database </a:t>
            </a:r>
          </a:p>
          <a:p>
            <a:pPr>
              <a:buFont typeface="+mj-lt"/>
              <a:buAutoNum type="arabicPeriod"/>
            </a:pPr>
            <a:r>
              <a:rPr lang="en-MY" sz="2400" dirty="0"/>
              <a:t>Implementation	</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858816">
            <a:off x="527304" y="445008"/>
            <a:ext cx="1264920" cy="126492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3451" y="2494788"/>
            <a:ext cx="5312664" cy="5312664"/>
          </a:xfrm>
          <a:prstGeom prst="rect">
            <a:avLst/>
          </a:prstGeom>
        </p:spPr>
      </p:pic>
    </p:spTree>
    <p:extLst>
      <p:ext uri="{BB962C8B-B14F-4D97-AF65-F5344CB8AC3E}">
        <p14:creationId xmlns:p14="http://schemas.microsoft.com/office/powerpoint/2010/main" val="172584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998" y="582168"/>
            <a:ext cx="8596668" cy="1320800"/>
          </a:xfrm>
        </p:spPr>
        <p:txBody>
          <a:bodyPr>
            <a:normAutofit/>
          </a:bodyPr>
          <a:lstStyle/>
          <a:p>
            <a:r>
              <a:rPr lang="en-MY" sz="4000" dirty="0"/>
              <a:t>Background and Significance</a:t>
            </a:r>
            <a:endParaRPr lang="en-GB" sz="4000" dirty="0"/>
          </a:p>
        </p:txBody>
      </p:sp>
      <p:sp>
        <p:nvSpPr>
          <p:cNvPr id="3" name="Content Placeholder 2"/>
          <p:cNvSpPr>
            <a:spLocks noGrp="1"/>
          </p:cNvSpPr>
          <p:nvPr>
            <p:ph idx="1"/>
          </p:nvPr>
        </p:nvSpPr>
        <p:spPr>
          <a:xfrm>
            <a:off x="677334" y="1694245"/>
            <a:ext cx="8596668" cy="3880773"/>
          </a:xfrm>
        </p:spPr>
        <p:txBody>
          <a:bodyPr>
            <a:noAutofit/>
          </a:bodyPr>
          <a:lstStyle/>
          <a:p>
            <a:r>
              <a:rPr lang="en-MY" sz="2400" dirty="0"/>
              <a:t>Most organization have been using lost and found counter for each building or each floor. </a:t>
            </a:r>
          </a:p>
          <a:p>
            <a:r>
              <a:rPr lang="en-MY" sz="2400" dirty="0"/>
              <a:t>However this system is not organized and complicated. This makes people to post the item in the Facebook or twitter which is harder to be found if they are not friends.</a:t>
            </a:r>
          </a:p>
          <a:p>
            <a:r>
              <a:rPr lang="en-MY" sz="2400" dirty="0"/>
              <a:t>Therefore this web application system is created to solve this problem by helping an organization to make it even more systematic.</a:t>
            </a:r>
          </a:p>
          <a:p>
            <a:r>
              <a:rPr lang="en-MY" sz="2400" dirty="0"/>
              <a:t>Other than that, people can directly contact the person who found it, which make it easier.</a:t>
            </a:r>
          </a:p>
          <a:p>
            <a:endParaRPr lang="en-MY"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858816">
            <a:off x="527304" y="445008"/>
            <a:ext cx="1264920" cy="1264920"/>
          </a:xfrm>
          <a:prstGeom prst="rect">
            <a:avLst/>
          </a:prstGeom>
        </p:spPr>
      </p:pic>
    </p:spTree>
    <p:extLst>
      <p:ext uri="{BB962C8B-B14F-4D97-AF65-F5344CB8AC3E}">
        <p14:creationId xmlns:p14="http://schemas.microsoft.com/office/powerpoint/2010/main" val="3524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898" y="621337"/>
            <a:ext cx="8596668" cy="1320800"/>
          </a:xfrm>
        </p:spPr>
        <p:txBody>
          <a:bodyPr/>
          <a:lstStyle/>
          <a:p>
            <a:r>
              <a:rPr lang="en-MY" dirty="0"/>
              <a:t>Design – Front Page</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8228" y="1447356"/>
            <a:ext cx="5166701" cy="4569396"/>
          </a:xfrm>
        </p:spPr>
      </p:pic>
      <p:cxnSp>
        <p:nvCxnSpPr>
          <p:cNvPr id="13" name="Straight Arrow Connector 12"/>
          <p:cNvCxnSpPr/>
          <p:nvPr/>
        </p:nvCxnSpPr>
        <p:spPr>
          <a:xfrm flipH="1" flipV="1">
            <a:off x="2441448" y="2807208"/>
            <a:ext cx="1426464" cy="265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8370" y="1961663"/>
            <a:ext cx="2315057" cy="1200329"/>
          </a:xfrm>
          <a:prstGeom prst="rect">
            <a:avLst/>
          </a:prstGeom>
          <a:noFill/>
        </p:spPr>
        <p:txBody>
          <a:bodyPr wrap="none" rtlCol="0">
            <a:spAutoFit/>
          </a:bodyPr>
          <a:lstStyle/>
          <a:p>
            <a:r>
              <a:rPr lang="en-MY" dirty="0"/>
              <a:t>Input text field </a:t>
            </a:r>
          </a:p>
          <a:p>
            <a:r>
              <a:rPr lang="en-MY" dirty="0"/>
              <a:t>is searched by title, </a:t>
            </a:r>
          </a:p>
          <a:p>
            <a:r>
              <a:rPr lang="en-MY" dirty="0"/>
              <a:t>Will go to another </a:t>
            </a:r>
          </a:p>
          <a:p>
            <a:r>
              <a:rPr lang="en-MY" dirty="0"/>
              <a:t>“search page”</a:t>
            </a:r>
            <a:endParaRPr lang="en-GB" dirty="0"/>
          </a:p>
        </p:txBody>
      </p:sp>
      <p:cxnSp>
        <p:nvCxnSpPr>
          <p:cNvPr id="16" name="Straight Arrow Connector 15"/>
          <p:cNvCxnSpPr/>
          <p:nvPr/>
        </p:nvCxnSpPr>
        <p:spPr>
          <a:xfrm flipH="1" flipV="1">
            <a:off x="2808833" y="5019917"/>
            <a:ext cx="931063" cy="38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00000" y="4393585"/>
            <a:ext cx="2502608" cy="1477328"/>
          </a:xfrm>
          <a:prstGeom prst="rect">
            <a:avLst/>
          </a:prstGeom>
          <a:noFill/>
        </p:spPr>
        <p:txBody>
          <a:bodyPr wrap="none" rtlCol="0">
            <a:spAutoFit/>
          </a:bodyPr>
          <a:lstStyle/>
          <a:p>
            <a:r>
              <a:rPr lang="en-MY" dirty="0"/>
              <a:t>Insert student id to </a:t>
            </a:r>
          </a:p>
          <a:p>
            <a:r>
              <a:rPr lang="en-MY" dirty="0"/>
              <a:t>Obtain a list of item </a:t>
            </a:r>
          </a:p>
          <a:p>
            <a:r>
              <a:rPr lang="en-MY" dirty="0"/>
              <a:t>has been uploaded by </a:t>
            </a:r>
          </a:p>
          <a:p>
            <a:r>
              <a:rPr lang="en-MY" dirty="0"/>
              <a:t>the </a:t>
            </a:r>
            <a:r>
              <a:rPr lang="en-MY" dirty="0" err="1"/>
              <a:t>student_id</a:t>
            </a:r>
            <a:r>
              <a:rPr lang="en-MY" dirty="0"/>
              <a:t> in the </a:t>
            </a:r>
          </a:p>
          <a:p>
            <a:r>
              <a:rPr lang="en-MY" dirty="0"/>
              <a:t>text field</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858816">
            <a:off x="527304" y="445008"/>
            <a:ext cx="1264920" cy="1264920"/>
          </a:xfrm>
          <a:prstGeom prst="rect">
            <a:avLst/>
          </a:prstGeom>
        </p:spPr>
      </p:pic>
    </p:spTree>
    <p:extLst>
      <p:ext uri="{BB962C8B-B14F-4D97-AF65-F5344CB8AC3E}">
        <p14:creationId xmlns:p14="http://schemas.microsoft.com/office/powerpoint/2010/main" val="98374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286" y="561489"/>
            <a:ext cx="8596668" cy="1320800"/>
          </a:xfrm>
        </p:spPr>
        <p:txBody>
          <a:bodyPr>
            <a:normAutofit/>
          </a:bodyPr>
          <a:lstStyle/>
          <a:p>
            <a:r>
              <a:rPr lang="en-MY" sz="4000" dirty="0"/>
              <a:t>Design – File Upload</a:t>
            </a:r>
            <a:endParaRPr lang="en-GB" sz="4000" dirty="0"/>
          </a:p>
        </p:txBody>
      </p:sp>
      <p:sp>
        <p:nvSpPr>
          <p:cNvPr id="5" name="Rectangle 4"/>
          <p:cNvSpPr/>
          <p:nvPr/>
        </p:nvSpPr>
        <p:spPr>
          <a:xfrm>
            <a:off x="1152144" y="1542220"/>
            <a:ext cx="5285232" cy="486460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0399" y="1711384"/>
            <a:ext cx="5064116" cy="4526280"/>
          </a:xfrm>
        </p:spPr>
      </p:pic>
      <p:cxnSp>
        <p:nvCxnSpPr>
          <p:cNvPr id="7" name="Straight Arrow Connector 6"/>
          <p:cNvCxnSpPr/>
          <p:nvPr/>
        </p:nvCxnSpPr>
        <p:spPr>
          <a:xfrm flipV="1">
            <a:off x="5158383" y="1865376"/>
            <a:ext cx="2312265" cy="740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71214" y="1568197"/>
            <a:ext cx="1662635" cy="923330"/>
          </a:xfrm>
          <a:prstGeom prst="rect">
            <a:avLst/>
          </a:prstGeom>
          <a:noFill/>
        </p:spPr>
        <p:txBody>
          <a:bodyPr wrap="none" rtlCol="0">
            <a:spAutoFit/>
          </a:bodyPr>
          <a:lstStyle/>
          <a:p>
            <a:r>
              <a:rPr lang="en-MY" dirty="0"/>
              <a:t>Upload image </a:t>
            </a:r>
          </a:p>
          <a:p>
            <a:r>
              <a:rPr lang="en-MY" dirty="0"/>
              <a:t>of item </a:t>
            </a:r>
          </a:p>
          <a:p>
            <a:endParaRPr lang="en-GB" dirty="0"/>
          </a:p>
        </p:txBody>
      </p:sp>
      <p:sp>
        <p:nvSpPr>
          <p:cNvPr id="13" name="Right Brace 12"/>
          <p:cNvSpPr/>
          <p:nvPr/>
        </p:nvSpPr>
        <p:spPr>
          <a:xfrm>
            <a:off x="6535631" y="3235172"/>
            <a:ext cx="310896" cy="12710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p:cNvSpPr txBox="1"/>
          <p:nvPr/>
        </p:nvSpPr>
        <p:spPr>
          <a:xfrm>
            <a:off x="7166217" y="3287629"/>
            <a:ext cx="1838965" cy="923330"/>
          </a:xfrm>
          <a:prstGeom prst="rect">
            <a:avLst/>
          </a:prstGeom>
          <a:noFill/>
        </p:spPr>
        <p:txBody>
          <a:bodyPr wrap="none" rtlCol="0">
            <a:spAutoFit/>
          </a:bodyPr>
          <a:lstStyle/>
          <a:p>
            <a:r>
              <a:rPr lang="en-MY" dirty="0"/>
              <a:t>Form-like info</a:t>
            </a:r>
          </a:p>
          <a:p>
            <a:r>
              <a:rPr lang="en-MY" dirty="0"/>
              <a:t>About the item </a:t>
            </a:r>
          </a:p>
          <a:p>
            <a:r>
              <a:rPr lang="en-MY" dirty="0"/>
              <a:t>Using text field </a:t>
            </a:r>
            <a:endParaRPr lang="en-GB" dirty="0"/>
          </a:p>
        </p:txBody>
      </p:sp>
      <p:cxnSp>
        <p:nvCxnSpPr>
          <p:cNvPr id="16" name="Straight Arrow Connector 15"/>
          <p:cNvCxnSpPr/>
          <p:nvPr/>
        </p:nvCxnSpPr>
        <p:spPr>
          <a:xfrm>
            <a:off x="5621231" y="5026084"/>
            <a:ext cx="1225296" cy="10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12186" y="4632527"/>
            <a:ext cx="2510624" cy="1200329"/>
          </a:xfrm>
          <a:prstGeom prst="rect">
            <a:avLst/>
          </a:prstGeom>
          <a:noFill/>
        </p:spPr>
        <p:txBody>
          <a:bodyPr wrap="none" rtlCol="0">
            <a:spAutoFit/>
          </a:bodyPr>
          <a:lstStyle/>
          <a:p>
            <a:r>
              <a:rPr lang="en-MY" dirty="0"/>
              <a:t>By using drop down </a:t>
            </a:r>
          </a:p>
          <a:p>
            <a:r>
              <a:rPr lang="en-MY" dirty="0"/>
              <a:t>list which act as tag,</a:t>
            </a:r>
          </a:p>
          <a:p>
            <a:r>
              <a:rPr lang="en-MY" dirty="0"/>
              <a:t>Will make it easier </a:t>
            </a:r>
          </a:p>
          <a:p>
            <a:r>
              <a:rPr lang="en-MY" dirty="0"/>
              <a:t>to categorize the item</a:t>
            </a:r>
            <a:endParaRPr lang="en-GB"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858816">
            <a:off x="527304" y="445008"/>
            <a:ext cx="1264920" cy="1264920"/>
          </a:xfrm>
          <a:prstGeom prst="rect">
            <a:avLst/>
          </a:prstGeom>
        </p:spPr>
      </p:pic>
    </p:spTree>
    <p:extLst>
      <p:ext uri="{BB962C8B-B14F-4D97-AF65-F5344CB8AC3E}">
        <p14:creationId xmlns:p14="http://schemas.microsoft.com/office/powerpoint/2010/main" val="1324420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248" y="556182"/>
            <a:ext cx="8596668" cy="1320800"/>
          </a:xfrm>
        </p:spPr>
        <p:txBody>
          <a:bodyPr/>
          <a:lstStyle/>
          <a:p>
            <a:r>
              <a:rPr lang="en-MY" dirty="0"/>
              <a:t>Design – Search Page</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98282" y="64008"/>
            <a:ext cx="4566224" cy="67208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Arrow Connector 5"/>
          <p:cNvCxnSpPr/>
          <p:nvPr/>
        </p:nvCxnSpPr>
        <p:spPr>
          <a:xfrm flipH="1">
            <a:off x="5114346" y="457200"/>
            <a:ext cx="2109414" cy="1271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48710" y="1550338"/>
            <a:ext cx="4250587" cy="646331"/>
          </a:xfrm>
          <a:prstGeom prst="rect">
            <a:avLst/>
          </a:prstGeom>
          <a:noFill/>
        </p:spPr>
        <p:txBody>
          <a:bodyPr wrap="none" rtlCol="0">
            <a:spAutoFit/>
          </a:bodyPr>
          <a:lstStyle/>
          <a:p>
            <a:r>
              <a:rPr lang="en-MY" dirty="0"/>
              <a:t>Find by category, the page will refresh </a:t>
            </a:r>
          </a:p>
          <a:p>
            <a:r>
              <a:rPr lang="en-MY" dirty="0"/>
              <a:t>to show result based on category</a:t>
            </a:r>
            <a:endParaRPr lang="en-GB" dirty="0"/>
          </a:p>
        </p:txBody>
      </p:sp>
      <p:cxnSp>
        <p:nvCxnSpPr>
          <p:cNvPr id="12" name="Straight Arrow Connector 11"/>
          <p:cNvCxnSpPr/>
          <p:nvPr/>
        </p:nvCxnSpPr>
        <p:spPr>
          <a:xfrm flipH="1">
            <a:off x="5705856" y="457200"/>
            <a:ext cx="2907794" cy="1736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768144" y="2271930"/>
            <a:ext cx="3074881" cy="646331"/>
          </a:xfrm>
          <a:prstGeom prst="rect">
            <a:avLst/>
          </a:prstGeom>
          <a:noFill/>
        </p:spPr>
        <p:txBody>
          <a:bodyPr wrap="none" rtlCol="0">
            <a:spAutoFit/>
          </a:bodyPr>
          <a:lstStyle/>
          <a:p>
            <a:r>
              <a:rPr lang="en-MY" dirty="0"/>
              <a:t>Specific title, the page will </a:t>
            </a:r>
          </a:p>
          <a:p>
            <a:r>
              <a:rPr lang="en-MY" dirty="0"/>
              <a:t>refresh to show the result</a:t>
            </a:r>
            <a:endParaRPr lang="en-GB" dirty="0"/>
          </a:p>
        </p:txBody>
      </p:sp>
      <p:sp>
        <p:nvSpPr>
          <p:cNvPr id="15" name="Left Brace 14"/>
          <p:cNvSpPr/>
          <p:nvPr/>
        </p:nvSpPr>
        <p:spPr>
          <a:xfrm>
            <a:off x="6620256" y="1124712"/>
            <a:ext cx="429768" cy="49834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p:cNvSpPr txBox="1"/>
          <p:nvPr/>
        </p:nvSpPr>
        <p:spPr>
          <a:xfrm>
            <a:off x="2630603" y="3209373"/>
            <a:ext cx="3815918" cy="2585323"/>
          </a:xfrm>
          <a:prstGeom prst="rect">
            <a:avLst/>
          </a:prstGeom>
          <a:noFill/>
        </p:spPr>
        <p:txBody>
          <a:bodyPr wrap="square" rtlCol="0">
            <a:spAutoFit/>
          </a:bodyPr>
          <a:lstStyle/>
          <a:p>
            <a:pPr marL="285750" indent="-285750">
              <a:buFont typeface="Arial" panose="020B0604020202020204" pitchFamily="34" charset="0"/>
              <a:buChar char="•"/>
            </a:pPr>
            <a:r>
              <a:rPr lang="en-MY" dirty="0"/>
              <a:t>The search result is display 3 x 4 Which are 3 columns by 4 rows</a:t>
            </a:r>
          </a:p>
          <a:p>
            <a:pPr marL="285750" indent="-285750">
              <a:buFont typeface="Arial" panose="020B0604020202020204" pitchFamily="34" charset="0"/>
              <a:buChar char="•"/>
            </a:pPr>
            <a:endParaRPr lang="en-MY" dirty="0"/>
          </a:p>
          <a:p>
            <a:pPr marL="285750" indent="-285750">
              <a:buFont typeface="Arial" panose="020B0604020202020204" pitchFamily="34" charset="0"/>
              <a:buChar char="•"/>
            </a:pPr>
            <a:r>
              <a:rPr lang="en-MY" dirty="0"/>
              <a:t>The detail of each item is display, provided with the contact number of the people who found it.</a:t>
            </a:r>
          </a:p>
          <a:p>
            <a:pPr marL="285750" indent="-285750">
              <a:buFont typeface="Arial" panose="020B0604020202020204" pitchFamily="34" charset="0"/>
              <a:buChar char="•"/>
            </a:pPr>
            <a:r>
              <a:rPr lang="en-MY" dirty="0"/>
              <a:t>Therefore, the item’s owner can directly contact the person </a:t>
            </a:r>
            <a:endParaRPr lang="en-GB"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858816">
            <a:off x="527304" y="445008"/>
            <a:ext cx="1264920" cy="1264920"/>
          </a:xfrm>
          <a:prstGeom prst="rect">
            <a:avLst/>
          </a:prstGeom>
        </p:spPr>
      </p:pic>
    </p:spTree>
    <p:extLst>
      <p:ext uri="{BB962C8B-B14F-4D97-AF65-F5344CB8AC3E}">
        <p14:creationId xmlns:p14="http://schemas.microsoft.com/office/powerpoint/2010/main" val="244196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278" y="516574"/>
            <a:ext cx="8596668" cy="1320800"/>
          </a:xfrm>
        </p:spPr>
        <p:txBody>
          <a:bodyPr>
            <a:normAutofit/>
          </a:bodyPr>
          <a:lstStyle/>
          <a:p>
            <a:r>
              <a:rPr lang="en-MY" sz="4000" dirty="0"/>
              <a:t>Design- Delete Post</a:t>
            </a:r>
            <a:endParaRPr lang="en-GB" sz="40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29851" y="1368999"/>
            <a:ext cx="4663557" cy="51558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858816">
            <a:off x="527304" y="445008"/>
            <a:ext cx="1264920" cy="1264920"/>
          </a:xfrm>
          <a:prstGeom prst="rect">
            <a:avLst/>
          </a:prstGeom>
        </p:spPr>
      </p:pic>
    </p:spTree>
    <p:extLst>
      <p:ext uri="{BB962C8B-B14F-4D97-AF65-F5344CB8AC3E}">
        <p14:creationId xmlns:p14="http://schemas.microsoft.com/office/powerpoint/2010/main" val="116209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726" y="509791"/>
            <a:ext cx="8596668" cy="1320800"/>
          </a:xfrm>
        </p:spPr>
        <p:txBody>
          <a:bodyPr/>
          <a:lstStyle/>
          <a:p>
            <a:r>
              <a:rPr lang="en-MY" dirty="0"/>
              <a:t>Database</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858816">
            <a:off x="527304" y="445008"/>
            <a:ext cx="1264920" cy="126492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72" y="1830591"/>
            <a:ext cx="4127712" cy="2940201"/>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742544427"/>
              </p:ext>
            </p:extLst>
          </p:nvPr>
        </p:nvGraphicFramePr>
        <p:xfrm>
          <a:off x="5378704" y="1170191"/>
          <a:ext cx="4935728" cy="1182286"/>
        </p:xfrm>
        <a:graphic>
          <a:graphicData uri="http://schemas.openxmlformats.org/drawingml/2006/table">
            <a:tbl>
              <a:tblPr firstRow="1" bandRow="1">
                <a:tableStyleId>{5C22544A-7EE6-4342-B048-85BDC9FD1C3A}</a:tableStyleId>
              </a:tblPr>
              <a:tblGrid>
                <a:gridCol w="1233932">
                  <a:extLst>
                    <a:ext uri="{9D8B030D-6E8A-4147-A177-3AD203B41FA5}">
                      <a16:colId xmlns:a16="http://schemas.microsoft.com/office/drawing/2014/main" val="20000"/>
                    </a:ext>
                  </a:extLst>
                </a:gridCol>
                <a:gridCol w="1233932">
                  <a:extLst>
                    <a:ext uri="{9D8B030D-6E8A-4147-A177-3AD203B41FA5}">
                      <a16:colId xmlns:a16="http://schemas.microsoft.com/office/drawing/2014/main" val="20001"/>
                    </a:ext>
                  </a:extLst>
                </a:gridCol>
                <a:gridCol w="1233932">
                  <a:extLst>
                    <a:ext uri="{9D8B030D-6E8A-4147-A177-3AD203B41FA5}">
                      <a16:colId xmlns:a16="http://schemas.microsoft.com/office/drawing/2014/main" val="20002"/>
                    </a:ext>
                  </a:extLst>
                </a:gridCol>
                <a:gridCol w="1233932">
                  <a:extLst>
                    <a:ext uri="{9D8B030D-6E8A-4147-A177-3AD203B41FA5}">
                      <a16:colId xmlns:a16="http://schemas.microsoft.com/office/drawing/2014/main" val="20003"/>
                    </a:ext>
                  </a:extLst>
                </a:gridCol>
              </a:tblGrid>
              <a:tr h="591143">
                <a:tc>
                  <a:txBody>
                    <a:bodyPr/>
                    <a:lstStyle/>
                    <a:p>
                      <a:r>
                        <a:rPr lang="en-MY" dirty="0"/>
                        <a:t>Image</a:t>
                      </a:r>
                      <a:r>
                        <a:rPr lang="en-MY" baseline="0" dirty="0"/>
                        <a:t> ID</a:t>
                      </a:r>
                      <a:endParaRPr lang="en-GB" dirty="0"/>
                    </a:p>
                  </a:txBody>
                  <a:tcPr/>
                </a:tc>
                <a:tc>
                  <a:txBody>
                    <a:bodyPr/>
                    <a:lstStyle/>
                    <a:p>
                      <a:r>
                        <a:rPr lang="en-MY" dirty="0"/>
                        <a:t>Title</a:t>
                      </a:r>
                      <a:endParaRPr lang="en-GB" dirty="0"/>
                    </a:p>
                  </a:txBody>
                  <a:tcPr/>
                </a:tc>
                <a:tc>
                  <a:txBody>
                    <a:bodyPr/>
                    <a:lstStyle/>
                    <a:p>
                      <a:r>
                        <a:rPr lang="en-MY" dirty="0"/>
                        <a:t>Category</a:t>
                      </a:r>
                      <a:endParaRPr lang="en-GB" dirty="0"/>
                    </a:p>
                  </a:txBody>
                  <a:tcPr/>
                </a:tc>
                <a:tc>
                  <a:txBody>
                    <a:bodyPr/>
                    <a:lstStyle/>
                    <a:p>
                      <a:r>
                        <a:rPr lang="en-MY" dirty="0"/>
                        <a:t>Image</a:t>
                      </a:r>
                      <a:endParaRPr lang="en-GB" dirty="0"/>
                    </a:p>
                  </a:txBody>
                  <a:tcPr/>
                </a:tc>
                <a:extLst>
                  <a:ext uri="{0D108BD9-81ED-4DB2-BD59-A6C34878D82A}">
                    <a16:rowId xmlns:a16="http://schemas.microsoft.com/office/drawing/2014/main" val="10000"/>
                  </a:ext>
                </a:extLst>
              </a:tr>
              <a:tr h="591143">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08057231"/>
              </p:ext>
            </p:extLst>
          </p:nvPr>
        </p:nvGraphicFramePr>
        <p:xfrm>
          <a:off x="5378704" y="3012877"/>
          <a:ext cx="4268216" cy="944542"/>
        </p:xfrm>
        <a:graphic>
          <a:graphicData uri="http://schemas.openxmlformats.org/drawingml/2006/table">
            <a:tbl>
              <a:tblPr firstRow="1" bandRow="1">
                <a:tableStyleId>{5C22544A-7EE6-4342-B048-85BDC9FD1C3A}</a:tableStyleId>
              </a:tblPr>
              <a:tblGrid>
                <a:gridCol w="2134108">
                  <a:extLst>
                    <a:ext uri="{9D8B030D-6E8A-4147-A177-3AD203B41FA5}">
                      <a16:colId xmlns:a16="http://schemas.microsoft.com/office/drawing/2014/main" val="20000"/>
                    </a:ext>
                  </a:extLst>
                </a:gridCol>
                <a:gridCol w="2134108">
                  <a:extLst>
                    <a:ext uri="{9D8B030D-6E8A-4147-A177-3AD203B41FA5}">
                      <a16:colId xmlns:a16="http://schemas.microsoft.com/office/drawing/2014/main" val="20001"/>
                    </a:ext>
                  </a:extLst>
                </a:gridCol>
              </a:tblGrid>
              <a:tr h="472271">
                <a:tc>
                  <a:txBody>
                    <a:bodyPr/>
                    <a:lstStyle/>
                    <a:p>
                      <a:r>
                        <a:rPr lang="en-MY" dirty="0"/>
                        <a:t>ID </a:t>
                      </a:r>
                      <a:endParaRPr lang="en-GB" dirty="0"/>
                    </a:p>
                  </a:txBody>
                  <a:tcPr/>
                </a:tc>
                <a:tc>
                  <a:txBody>
                    <a:bodyPr/>
                    <a:lstStyle/>
                    <a:p>
                      <a:r>
                        <a:rPr lang="en-MY" dirty="0"/>
                        <a:t>Contact No</a:t>
                      </a:r>
                      <a:endParaRPr lang="en-GB" dirty="0"/>
                    </a:p>
                  </a:txBody>
                  <a:tcPr/>
                </a:tc>
                <a:extLst>
                  <a:ext uri="{0D108BD9-81ED-4DB2-BD59-A6C34878D82A}">
                    <a16:rowId xmlns:a16="http://schemas.microsoft.com/office/drawing/2014/main" val="10000"/>
                  </a:ext>
                </a:extLst>
              </a:tr>
              <a:tr h="472271">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43536560"/>
              </p:ext>
            </p:extLst>
          </p:nvPr>
        </p:nvGraphicFramePr>
        <p:xfrm>
          <a:off x="5378704" y="4770792"/>
          <a:ext cx="5356353" cy="741680"/>
        </p:xfrm>
        <a:graphic>
          <a:graphicData uri="http://schemas.openxmlformats.org/drawingml/2006/table">
            <a:tbl>
              <a:tblPr firstRow="1" bandRow="1">
                <a:tableStyleId>{5C22544A-7EE6-4342-B048-85BDC9FD1C3A}</a:tableStyleId>
              </a:tblPr>
              <a:tblGrid>
                <a:gridCol w="1785451">
                  <a:extLst>
                    <a:ext uri="{9D8B030D-6E8A-4147-A177-3AD203B41FA5}">
                      <a16:colId xmlns:a16="http://schemas.microsoft.com/office/drawing/2014/main" val="20000"/>
                    </a:ext>
                  </a:extLst>
                </a:gridCol>
                <a:gridCol w="1785451">
                  <a:extLst>
                    <a:ext uri="{9D8B030D-6E8A-4147-A177-3AD203B41FA5}">
                      <a16:colId xmlns:a16="http://schemas.microsoft.com/office/drawing/2014/main" val="20001"/>
                    </a:ext>
                  </a:extLst>
                </a:gridCol>
                <a:gridCol w="1785451">
                  <a:extLst>
                    <a:ext uri="{9D8B030D-6E8A-4147-A177-3AD203B41FA5}">
                      <a16:colId xmlns:a16="http://schemas.microsoft.com/office/drawing/2014/main" val="20002"/>
                    </a:ext>
                  </a:extLst>
                </a:gridCol>
              </a:tblGrid>
              <a:tr h="370840">
                <a:tc>
                  <a:txBody>
                    <a:bodyPr/>
                    <a:lstStyle/>
                    <a:p>
                      <a:r>
                        <a:rPr lang="en-MY" dirty="0"/>
                        <a:t>Image</a:t>
                      </a:r>
                      <a:r>
                        <a:rPr lang="en-MY" baseline="0" dirty="0"/>
                        <a:t> ID</a:t>
                      </a:r>
                      <a:endParaRPr lang="en-GB" dirty="0"/>
                    </a:p>
                  </a:txBody>
                  <a:tcPr/>
                </a:tc>
                <a:tc>
                  <a:txBody>
                    <a:bodyPr/>
                    <a:lstStyle/>
                    <a:p>
                      <a:r>
                        <a:rPr lang="en-MY" dirty="0"/>
                        <a:t>Uploader ID</a:t>
                      </a:r>
                      <a:endParaRPr lang="en-GB" dirty="0"/>
                    </a:p>
                  </a:txBody>
                  <a:tcPr/>
                </a:tc>
                <a:tc>
                  <a:txBody>
                    <a:bodyPr/>
                    <a:lstStyle/>
                    <a:p>
                      <a:r>
                        <a:rPr lang="en-MY" dirty="0"/>
                        <a:t>Date</a:t>
                      </a:r>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sp>
        <p:nvSpPr>
          <p:cNvPr id="10" name="TextBox 9"/>
          <p:cNvSpPr txBox="1"/>
          <p:nvPr/>
        </p:nvSpPr>
        <p:spPr>
          <a:xfrm>
            <a:off x="5378704" y="648305"/>
            <a:ext cx="1999393" cy="369332"/>
          </a:xfrm>
          <a:prstGeom prst="rect">
            <a:avLst/>
          </a:prstGeom>
          <a:noFill/>
        </p:spPr>
        <p:txBody>
          <a:bodyPr wrap="none" rtlCol="0">
            <a:spAutoFit/>
          </a:bodyPr>
          <a:lstStyle/>
          <a:p>
            <a:r>
              <a:rPr lang="en-MY" dirty="0"/>
              <a:t>Table name: Item</a:t>
            </a:r>
            <a:endParaRPr lang="en-GB" dirty="0"/>
          </a:p>
        </p:txBody>
      </p:sp>
      <p:sp>
        <p:nvSpPr>
          <p:cNvPr id="11" name="TextBox 10"/>
          <p:cNvSpPr txBox="1"/>
          <p:nvPr/>
        </p:nvSpPr>
        <p:spPr>
          <a:xfrm>
            <a:off x="5378704" y="2643545"/>
            <a:ext cx="2459456" cy="369332"/>
          </a:xfrm>
          <a:prstGeom prst="rect">
            <a:avLst/>
          </a:prstGeom>
          <a:noFill/>
        </p:spPr>
        <p:txBody>
          <a:bodyPr wrap="none" rtlCol="0">
            <a:spAutoFit/>
          </a:bodyPr>
          <a:lstStyle/>
          <a:p>
            <a:r>
              <a:rPr lang="en-MY" dirty="0"/>
              <a:t>Table name: Uploader</a:t>
            </a:r>
            <a:endParaRPr lang="en-GB" dirty="0"/>
          </a:p>
        </p:txBody>
      </p:sp>
      <p:sp>
        <p:nvSpPr>
          <p:cNvPr id="12" name="TextBox 11"/>
          <p:cNvSpPr txBox="1"/>
          <p:nvPr/>
        </p:nvSpPr>
        <p:spPr>
          <a:xfrm>
            <a:off x="5312664" y="4438135"/>
            <a:ext cx="1950086" cy="369332"/>
          </a:xfrm>
          <a:prstGeom prst="rect">
            <a:avLst/>
          </a:prstGeom>
          <a:noFill/>
        </p:spPr>
        <p:txBody>
          <a:bodyPr wrap="none" rtlCol="0">
            <a:spAutoFit/>
          </a:bodyPr>
          <a:lstStyle/>
          <a:p>
            <a:r>
              <a:rPr lang="en-MY" dirty="0"/>
              <a:t>Table name: Post</a:t>
            </a:r>
            <a:endParaRPr lang="en-GB" dirty="0"/>
          </a:p>
        </p:txBody>
      </p:sp>
    </p:spTree>
    <p:extLst>
      <p:ext uri="{BB962C8B-B14F-4D97-AF65-F5344CB8AC3E}">
        <p14:creationId xmlns:p14="http://schemas.microsoft.com/office/powerpoint/2010/main" val="236597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00294" y="591312"/>
            <a:ext cx="8596668" cy="1320800"/>
          </a:xfrm>
        </p:spPr>
        <p:txBody>
          <a:bodyPr>
            <a:normAutofit/>
          </a:bodyPr>
          <a:lstStyle/>
          <a:p>
            <a:r>
              <a:rPr lang="en-MY" sz="4000" dirty="0"/>
              <a:t>Implementation</a:t>
            </a:r>
            <a:endParaRPr lang="en-GB"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253" y="1454975"/>
            <a:ext cx="10901493" cy="4986309"/>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858816">
            <a:off x="527304" y="445008"/>
            <a:ext cx="1264920" cy="1264920"/>
          </a:xfrm>
          <a:prstGeom prst="rect">
            <a:avLst/>
          </a:prstGeom>
        </p:spPr>
      </p:pic>
    </p:spTree>
    <p:extLst>
      <p:ext uri="{BB962C8B-B14F-4D97-AF65-F5344CB8AC3E}">
        <p14:creationId xmlns:p14="http://schemas.microsoft.com/office/powerpoint/2010/main" val="23217768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1349</TotalTime>
  <Words>317</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PowerPoint Presentation</vt:lpstr>
      <vt:lpstr>Index</vt:lpstr>
      <vt:lpstr>Background and Significance</vt:lpstr>
      <vt:lpstr>Design – Front Page</vt:lpstr>
      <vt:lpstr>Design – File Upload</vt:lpstr>
      <vt:lpstr>Design – Search Page</vt:lpstr>
      <vt:lpstr>Design- Delete Post</vt:lpstr>
      <vt:lpstr>Database</vt:lpstr>
      <vt:lpstr>Implementation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Lost &amp; Found</dc:title>
  <dc:creator>Adriana Ismail</dc:creator>
  <cp:lastModifiedBy>Mohd Hafiz</cp:lastModifiedBy>
  <cp:revision>17</cp:revision>
  <dcterms:created xsi:type="dcterms:W3CDTF">2017-11-10T07:23:38Z</dcterms:created>
  <dcterms:modified xsi:type="dcterms:W3CDTF">2019-06-23T08:16:55Z</dcterms:modified>
</cp:coreProperties>
</file>