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 id="2147483649" r:id="rId4"/>
    <p:sldMasterId id="2147483650" r:id="rId5"/>
  </p:sldMasterIdLst>
  <p:notesMasterIdLst>
    <p:notesMasterId r:id="rId24"/>
  </p:notesMasterIdLst>
  <p:sldIdLst>
    <p:sldId id="256" r:id="rId6"/>
    <p:sldId id="257" r:id="rId7"/>
    <p:sldId id="270" r:id="rId8"/>
    <p:sldId id="277" r:id="rId9"/>
    <p:sldId id="276" r:id="rId10"/>
    <p:sldId id="275" r:id="rId11"/>
    <p:sldId id="274" r:id="rId12"/>
    <p:sldId id="278" r:id="rId13"/>
    <p:sldId id="273" r:id="rId14"/>
    <p:sldId id="282" r:id="rId15"/>
    <p:sldId id="283" r:id="rId16"/>
    <p:sldId id="272" r:id="rId17"/>
    <p:sldId id="279" r:id="rId18"/>
    <p:sldId id="280" r:id="rId19"/>
    <p:sldId id="281" r:id="rId20"/>
    <p:sldId id="271" r:id="rId21"/>
    <p:sldId id="269" r:id="rId22"/>
    <p:sldId id="268" r:id="rId23"/>
  </p:sldIdLst>
  <p:sldSz cx="11998325" cy="7559675"/>
  <p:notesSz cx="7559675" cy="10691813"/>
  <p:defaultTextStyle>
    <a:defPPr>
      <a:defRPr lang="en-GB"/>
    </a:defPPr>
    <a:lvl1pPr algn="l" defTabSz="449263" rtl="0" eaLnBrk="0" fontAlgn="base" hangingPunct="0">
      <a:spcBef>
        <a:spcPct val="0"/>
      </a:spcBef>
      <a:spcAft>
        <a:spcPct val="0"/>
      </a:spcAft>
      <a:defRPr sz="2200" kern="1200">
        <a:solidFill>
          <a:schemeClr val="tx1"/>
        </a:solidFill>
        <a:latin typeface="Source Sans Pro" panose="020F0502020204030204" pitchFamily="34" charset="0"/>
        <a:ea typeface="+mn-ea"/>
        <a:cs typeface="DejaVu Sans" charset="0"/>
      </a:defRPr>
    </a:lvl1pPr>
    <a:lvl2pPr marL="742950" indent="-285750" algn="l" defTabSz="449263" rtl="0" eaLnBrk="0" fontAlgn="base" hangingPunct="0">
      <a:spcBef>
        <a:spcPct val="0"/>
      </a:spcBef>
      <a:spcAft>
        <a:spcPct val="0"/>
      </a:spcAft>
      <a:defRPr sz="2200" kern="1200">
        <a:solidFill>
          <a:schemeClr val="tx1"/>
        </a:solidFill>
        <a:latin typeface="Source Sans Pro" panose="020F0502020204030204" pitchFamily="34" charset="0"/>
        <a:ea typeface="+mn-ea"/>
        <a:cs typeface="DejaVu Sans" charset="0"/>
      </a:defRPr>
    </a:lvl2pPr>
    <a:lvl3pPr marL="1143000" indent="-228600" algn="l" defTabSz="449263" rtl="0" eaLnBrk="0" fontAlgn="base" hangingPunct="0">
      <a:spcBef>
        <a:spcPct val="0"/>
      </a:spcBef>
      <a:spcAft>
        <a:spcPct val="0"/>
      </a:spcAft>
      <a:defRPr sz="2200" kern="1200">
        <a:solidFill>
          <a:schemeClr val="tx1"/>
        </a:solidFill>
        <a:latin typeface="Source Sans Pro" panose="020F0502020204030204" pitchFamily="34" charset="0"/>
        <a:ea typeface="+mn-ea"/>
        <a:cs typeface="DejaVu Sans" charset="0"/>
      </a:defRPr>
    </a:lvl3pPr>
    <a:lvl4pPr marL="1600200" indent="-228600" algn="l" defTabSz="449263" rtl="0" eaLnBrk="0" fontAlgn="base" hangingPunct="0">
      <a:spcBef>
        <a:spcPct val="0"/>
      </a:spcBef>
      <a:spcAft>
        <a:spcPct val="0"/>
      </a:spcAft>
      <a:defRPr sz="2200" kern="1200">
        <a:solidFill>
          <a:schemeClr val="tx1"/>
        </a:solidFill>
        <a:latin typeface="Source Sans Pro" panose="020F0502020204030204" pitchFamily="34" charset="0"/>
        <a:ea typeface="+mn-ea"/>
        <a:cs typeface="DejaVu Sans" charset="0"/>
      </a:defRPr>
    </a:lvl4pPr>
    <a:lvl5pPr marL="2057400" indent="-228600" algn="l" defTabSz="449263" rtl="0" eaLnBrk="0" fontAlgn="base" hangingPunct="0">
      <a:spcBef>
        <a:spcPct val="0"/>
      </a:spcBef>
      <a:spcAft>
        <a:spcPct val="0"/>
      </a:spcAft>
      <a:defRPr sz="2200" kern="1200">
        <a:solidFill>
          <a:schemeClr val="tx1"/>
        </a:solidFill>
        <a:latin typeface="Source Sans Pro" panose="020F0502020204030204" pitchFamily="34" charset="0"/>
        <a:ea typeface="+mn-ea"/>
        <a:cs typeface="DejaVu Sans" charset="0"/>
      </a:defRPr>
    </a:lvl5pPr>
    <a:lvl6pPr marL="2286000" algn="l" defTabSz="914400" rtl="0" eaLnBrk="1" latinLnBrk="0" hangingPunct="1">
      <a:defRPr sz="2200" kern="1200">
        <a:solidFill>
          <a:schemeClr val="tx1"/>
        </a:solidFill>
        <a:latin typeface="Source Sans Pro" panose="020F0502020204030204" pitchFamily="34" charset="0"/>
        <a:ea typeface="+mn-ea"/>
        <a:cs typeface="DejaVu Sans" charset="0"/>
      </a:defRPr>
    </a:lvl6pPr>
    <a:lvl7pPr marL="2743200" algn="l" defTabSz="914400" rtl="0" eaLnBrk="1" latinLnBrk="0" hangingPunct="1">
      <a:defRPr sz="2200" kern="1200">
        <a:solidFill>
          <a:schemeClr val="tx1"/>
        </a:solidFill>
        <a:latin typeface="Source Sans Pro" panose="020F0502020204030204" pitchFamily="34" charset="0"/>
        <a:ea typeface="+mn-ea"/>
        <a:cs typeface="DejaVu Sans" charset="0"/>
      </a:defRPr>
    </a:lvl7pPr>
    <a:lvl8pPr marL="3200400" algn="l" defTabSz="914400" rtl="0" eaLnBrk="1" latinLnBrk="0" hangingPunct="1">
      <a:defRPr sz="2200" kern="1200">
        <a:solidFill>
          <a:schemeClr val="tx1"/>
        </a:solidFill>
        <a:latin typeface="Source Sans Pro" panose="020F0502020204030204" pitchFamily="34" charset="0"/>
        <a:ea typeface="+mn-ea"/>
        <a:cs typeface="DejaVu Sans" charset="0"/>
      </a:defRPr>
    </a:lvl8pPr>
    <a:lvl9pPr marL="3657600" algn="l" defTabSz="914400" rtl="0" eaLnBrk="1" latinLnBrk="0" hangingPunct="1">
      <a:defRPr sz="2200" kern="1200">
        <a:solidFill>
          <a:schemeClr val="tx1"/>
        </a:solidFill>
        <a:latin typeface="Source Sans Pro" panose="020F050202020403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p:scale>
          <a:sx n="75" d="100"/>
          <a:sy n="75" d="100"/>
        </p:scale>
        <p:origin x="998" y="8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306DE2DA-69FB-29C6-EE02-A1D03C156CE8}"/>
              </a:ext>
            </a:extLst>
          </p:cNvPr>
          <p:cNvSpPr>
            <a:spLocks noGrp="1" noRot="1" noChangeAspect="1" noChangeArrowheads="1"/>
          </p:cNvSpPr>
          <p:nvPr>
            <p:ph type="sldImg"/>
          </p:nvPr>
        </p:nvSpPr>
        <p:spPr bwMode="auto">
          <a:xfrm>
            <a:off x="1566863" y="1117600"/>
            <a:ext cx="4422775" cy="373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287AE39A-F326-A13F-6DF2-0DD6DF827E8C}"/>
              </a:ext>
            </a:extLst>
          </p:cNvPr>
          <p:cNvSpPr>
            <a:spLocks noGrp="1" noChangeArrowheads="1"/>
          </p:cNvSpPr>
          <p:nvPr>
            <p:ph type="body"/>
          </p:nvPr>
        </p:nvSpPr>
        <p:spPr bwMode="auto">
          <a:xfrm>
            <a:off x="1044575" y="5095875"/>
            <a:ext cx="5470525" cy="4484688"/>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4099" name="Rectangle 3">
            <a:extLst>
              <a:ext uri="{FF2B5EF4-FFF2-40B4-BE49-F238E27FC236}">
                <a16:creationId xmlns:a16="http://schemas.microsoft.com/office/drawing/2014/main" id="{8BCFEB84-78E0-F335-6F0A-EC0FE9AAF9AB}"/>
              </a:ext>
            </a:extLst>
          </p:cNvPr>
          <p:cNvSpPr>
            <a:spLocks noGrp="1" noChangeArrowheads="1"/>
          </p:cNvSpPr>
          <p:nvPr>
            <p:ph type="hdr"/>
          </p:nvPr>
        </p:nvSpPr>
        <p:spPr bwMode="auto">
          <a:xfrm>
            <a:off x="360363" y="360363"/>
            <a:ext cx="2967037" cy="496887"/>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1400">
                <a:solidFill>
                  <a:srgbClr val="DBF5F9"/>
                </a:solidFill>
              </a:defRPr>
            </a:lvl1pPr>
          </a:lstStyle>
          <a:p>
            <a:pPr>
              <a:defRPr/>
            </a:pPr>
            <a:endParaRPr lang="en-IN" altLang="en-US"/>
          </a:p>
        </p:txBody>
      </p:sp>
      <p:sp>
        <p:nvSpPr>
          <p:cNvPr id="4100" name="Rectangle 4">
            <a:extLst>
              <a:ext uri="{FF2B5EF4-FFF2-40B4-BE49-F238E27FC236}">
                <a16:creationId xmlns:a16="http://schemas.microsoft.com/office/drawing/2014/main" id="{64853FAF-7C24-D758-5BDD-840E262FA994}"/>
              </a:ext>
            </a:extLst>
          </p:cNvPr>
          <p:cNvSpPr>
            <a:spLocks noGrp="1" noChangeArrowheads="1"/>
          </p:cNvSpPr>
          <p:nvPr>
            <p:ph type="dt"/>
          </p:nvPr>
        </p:nvSpPr>
        <p:spPr bwMode="auto">
          <a:xfrm>
            <a:off x="4230688" y="360363"/>
            <a:ext cx="2967037" cy="496887"/>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1400">
                <a:solidFill>
                  <a:srgbClr val="DBF5F9"/>
                </a:solidFill>
              </a:defRPr>
            </a:lvl1pPr>
          </a:lstStyle>
          <a:p>
            <a:pPr>
              <a:defRPr/>
            </a:pPr>
            <a:endParaRPr lang="en-IN" altLang="en-US"/>
          </a:p>
        </p:txBody>
      </p:sp>
      <p:sp>
        <p:nvSpPr>
          <p:cNvPr id="4101" name="Rectangle 5">
            <a:extLst>
              <a:ext uri="{FF2B5EF4-FFF2-40B4-BE49-F238E27FC236}">
                <a16:creationId xmlns:a16="http://schemas.microsoft.com/office/drawing/2014/main" id="{99745BF1-DAE2-C7CE-65A5-EAE3344D89EA}"/>
              </a:ext>
            </a:extLst>
          </p:cNvPr>
          <p:cNvSpPr>
            <a:spLocks noGrp="1" noChangeArrowheads="1"/>
          </p:cNvSpPr>
          <p:nvPr>
            <p:ph type="ftr"/>
          </p:nvPr>
        </p:nvSpPr>
        <p:spPr bwMode="auto">
          <a:xfrm>
            <a:off x="360363" y="9832975"/>
            <a:ext cx="2967037" cy="496888"/>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1400">
                <a:solidFill>
                  <a:srgbClr val="DBF5F9"/>
                </a:solidFill>
              </a:defRPr>
            </a:lvl1pPr>
          </a:lstStyle>
          <a:p>
            <a:pPr>
              <a:defRPr/>
            </a:pPr>
            <a:endParaRPr lang="en-IN" altLang="en-US"/>
          </a:p>
        </p:txBody>
      </p:sp>
      <p:sp>
        <p:nvSpPr>
          <p:cNvPr id="4102" name="Rectangle 6">
            <a:extLst>
              <a:ext uri="{FF2B5EF4-FFF2-40B4-BE49-F238E27FC236}">
                <a16:creationId xmlns:a16="http://schemas.microsoft.com/office/drawing/2014/main" id="{60595E21-0C40-CDA8-285F-5A7536ED35F4}"/>
              </a:ext>
            </a:extLst>
          </p:cNvPr>
          <p:cNvSpPr>
            <a:spLocks noGrp="1" noChangeArrowheads="1"/>
          </p:cNvSpPr>
          <p:nvPr>
            <p:ph type="sldNum"/>
          </p:nvPr>
        </p:nvSpPr>
        <p:spPr bwMode="auto">
          <a:xfrm>
            <a:off x="4230688" y="9832975"/>
            <a:ext cx="2967037" cy="496888"/>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1400">
                <a:solidFill>
                  <a:srgbClr val="DBF5F9"/>
                </a:solidFill>
              </a:defRPr>
            </a:lvl1pPr>
          </a:lstStyle>
          <a:p>
            <a:fld id="{249A86E9-A175-40A0-9979-A644A9DC387F}" type="slidenum">
              <a:rPr lang="en-IN" altLang="en-US"/>
              <a:pPr/>
              <a:t>‹#›</a:t>
            </a:fld>
            <a:endParaRPr lang="en-IN" altLang="en-US"/>
          </a:p>
        </p:txBody>
      </p:sp>
    </p:spTree>
    <p:extLst>
      <p:ext uri="{BB962C8B-B14F-4D97-AF65-F5344CB8AC3E}">
        <p14:creationId xmlns:p14="http://schemas.microsoft.com/office/powerpoint/2010/main" val="88847372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2BD92955-C36F-7F6E-9695-76F84571BBA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pPr>
            <a:fld id="{6D50DBE5-1342-4AD8-B62B-48C003FFA906}" type="slidenum">
              <a:rPr lang="en-IN" altLang="en-US" sz="1400">
                <a:solidFill>
                  <a:srgbClr val="DBF5F9"/>
                </a:solidFill>
                <a:latin typeface="Source Sans Pro" panose="020F0502020204030204" pitchFamily="34" charset="0"/>
              </a:rPr>
              <a:pPr>
                <a:spcBef>
                  <a:spcPct val="0"/>
                </a:spcBef>
              </a:pPr>
              <a:t>1</a:t>
            </a:fld>
            <a:endParaRPr lang="en-IN" altLang="en-US" sz="1400">
              <a:solidFill>
                <a:srgbClr val="DBF5F9"/>
              </a:solidFill>
              <a:latin typeface="Source Sans Pro" panose="020F0502020204030204" pitchFamily="34" charset="0"/>
            </a:endParaRPr>
          </a:p>
        </p:txBody>
      </p:sp>
      <p:sp>
        <p:nvSpPr>
          <p:cNvPr id="8195" name="Rectangle 1">
            <a:extLst>
              <a:ext uri="{FF2B5EF4-FFF2-40B4-BE49-F238E27FC236}">
                <a16:creationId xmlns:a16="http://schemas.microsoft.com/office/drawing/2014/main" id="{ED9CDFA1-28E7-33E2-61DE-68B8768D05FB}"/>
              </a:ext>
            </a:extLst>
          </p:cNvPr>
          <p:cNvSpPr>
            <a:spLocks noGrp="1" noRot="1" noChangeAspect="1" noChangeArrowheads="1" noTextEdit="1"/>
          </p:cNvSpPr>
          <p:nvPr>
            <p:ph type="sldImg"/>
          </p:nvPr>
        </p:nvSpPr>
        <p:spPr>
          <a:xfrm>
            <a:off x="812800" y="1117600"/>
            <a:ext cx="5932488" cy="373856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58E0205F-C122-2F76-D4BD-C62EBED3316F}"/>
              </a:ext>
            </a:extLst>
          </p:cNvPr>
          <p:cNvSpPr>
            <a:spLocks noGrp="1" noChangeArrowheads="1"/>
          </p:cNvSpPr>
          <p:nvPr>
            <p:ph type="body" idx="1"/>
          </p:nvPr>
        </p:nvSpPr>
        <p:spPr>
          <a:xfrm>
            <a:off x="374650" y="5480050"/>
            <a:ext cx="6824663" cy="485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EF451C28-DC85-527C-8101-A887853B855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pPr>
            <a:fld id="{DA0B0028-66BB-4D1D-9488-485ED35518FB}" type="slidenum">
              <a:rPr lang="en-IN" altLang="en-US" sz="1400">
                <a:solidFill>
                  <a:srgbClr val="DBF5F9"/>
                </a:solidFill>
                <a:latin typeface="Source Sans Pro" panose="020F0502020204030204" pitchFamily="34" charset="0"/>
              </a:rPr>
              <a:pPr>
                <a:spcBef>
                  <a:spcPct val="0"/>
                </a:spcBef>
              </a:pPr>
              <a:t>2</a:t>
            </a:fld>
            <a:endParaRPr lang="en-IN" altLang="en-US" sz="1400">
              <a:solidFill>
                <a:srgbClr val="DBF5F9"/>
              </a:solidFill>
              <a:latin typeface="Source Sans Pro" panose="020F0502020204030204" pitchFamily="34" charset="0"/>
            </a:endParaRPr>
          </a:p>
        </p:txBody>
      </p:sp>
      <p:sp>
        <p:nvSpPr>
          <p:cNvPr id="10243" name="Rectangle 1">
            <a:extLst>
              <a:ext uri="{FF2B5EF4-FFF2-40B4-BE49-F238E27FC236}">
                <a16:creationId xmlns:a16="http://schemas.microsoft.com/office/drawing/2014/main" id="{EEDD77B2-CE57-8D89-D804-30B4D756993A}"/>
              </a:ext>
            </a:extLst>
          </p:cNvPr>
          <p:cNvSpPr>
            <a:spLocks noGrp="1" noRot="1" noChangeAspect="1" noChangeArrowheads="1" noTextEdit="1"/>
          </p:cNvSpPr>
          <p:nvPr>
            <p:ph type="sldImg"/>
          </p:nvPr>
        </p:nvSpPr>
        <p:spPr>
          <a:xfrm>
            <a:off x="812800" y="1117600"/>
            <a:ext cx="5932488" cy="373856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87B51725-2846-4F78-04A7-0AE2F189EB77}"/>
              </a:ext>
            </a:extLst>
          </p:cNvPr>
          <p:cNvSpPr>
            <a:spLocks noGrp="1" noChangeArrowheads="1"/>
          </p:cNvSpPr>
          <p:nvPr>
            <p:ph type="body" idx="1"/>
          </p:nvPr>
        </p:nvSpPr>
        <p:spPr>
          <a:xfrm>
            <a:off x="1044575" y="5095875"/>
            <a:ext cx="5472113" cy="4486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D6F08527-3AB3-87DA-31C9-43811A1F821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pPr>
            <a:fld id="{8E04BC17-2658-468D-9227-2D4F24980C4C}" type="slidenum">
              <a:rPr lang="en-IN" altLang="en-US" sz="1400">
                <a:solidFill>
                  <a:srgbClr val="DBF5F9"/>
                </a:solidFill>
                <a:latin typeface="Source Sans Pro" panose="020F0502020204030204" pitchFamily="34" charset="0"/>
              </a:rPr>
              <a:pPr>
                <a:spcBef>
                  <a:spcPct val="0"/>
                </a:spcBef>
              </a:pPr>
              <a:t>18</a:t>
            </a:fld>
            <a:endParaRPr lang="en-IN" altLang="en-US" sz="1400">
              <a:solidFill>
                <a:srgbClr val="DBF5F9"/>
              </a:solidFill>
              <a:latin typeface="Source Sans Pro" panose="020F0502020204030204" pitchFamily="34" charset="0"/>
            </a:endParaRPr>
          </a:p>
        </p:txBody>
      </p:sp>
      <p:sp>
        <p:nvSpPr>
          <p:cNvPr id="12291" name="Rectangle 1">
            <a:extLst>
              <a:ext uri="{FF2B5EF4-FFF2-40B4-BE49-F238E27FC236}">
                <a16:creationId xmlns:a16="http://schemas.microsoft.com/office/drawing/2014/main" id="{9BF37080-6A16-F22B-081E-7D630EF944F7}"/>
              </a:ext>
            </a:extLst>
          </p:cNvPr>
          <p:cNvSpPr>
            <a:spLocks noGrp="1" noRot="1" noChangeAspect="1" noChangeArrowheads="1" noTextEdit="1"/>
          </p:cNvSpPr>
          <p:nvPr>
            <p:ph type="sldImg"/>
          </p:nvPr>
        </p:nvSpPr>
        <p:spPr>
          <a:xfrm>
            <a:off x="812800" y="1117600"/>
            <a:ext cx="5932488" cy="373856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34CF6829-2960-5E0E-CBB9-D9BFCFB6FFE3}"/>
              </a:ext>
            </a:extLst>
          </p:cNvPr>
          <p:cNvSpPr>
            <a:spLocks noGrp="1" noChangeArrowheads="1"/>
          </p:cNvSpPr>
          <p:nvPr>
            <p:ph type="body" idx="1"/>
          </p:nvPr>
        </p:nvSpPr>
        <p:spPr>
          <a:xfrm>
            <a:off x="1044575" y="5095875"/>
            <a:ext cx="5472113" cy="4486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C8B2F53-FD76-3FB0-8FF7-ECEFD23C6AC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0" y="28575"/>
            <a:ext cx="1500188" cy="15001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ctrTitle"/>
          </p:nvPr>
        </p:nvSpPr>
        <p:spPr>
          <a:xfrm>
            <a:off x="1500188" y="1236663"/>
            <a:ext cx="8997950" cy="2632075"/>
          </a:xfrm>
        </p:spPr>
        <p:txBody>
          <a:bodyPr/>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00188" y="3970338"/>
            <a:ext cx="8997950"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Rectangle 1">
            <a:extLst>
              <a:ext uri="{FF2B5EF4-FFF2-40B4-BE49-F238E27FC236}">
                <a16:creationId xmlns:a16="http://schemas.microsoft.com/office/drawing/2014/main" id="{6AFF7105-D0CC-884F-3A11-77E32FBF99B4}"/>
              </a:ext>
            </a:extLst>
          </p:cNvPr>
          <p:cNvSpPr>
            <a:spLocks noGrp="1" noChangeArrowheads="1"/>
          </p:cNvSpPr>
          <p:nvPr>
            <p:ph type="dt" idx="10"/>
          </p:nvPr>
        </p:nvSpPr>
        <p:spPr/>
        <p:txBody>
          <a:bodyPr/>
          <a:lstStyle>
            <a:lvl1pPr>
              <a:defRPr/>
            </a:lvl1pPr>
          </a:lstStyle>
          <a:p>
            <a:pPr>
              <a:defRPr/>
            </a:pPr>
            <a:endParaRPr lang="en-IN" altLang="en-US"/>
          </a:p>
        </p:txBody>
      </p:sp>
      <p:sp>
        <p:nvSpPr>
          <p:cNvPr id="6" name="Rectangle 2">
            <a:extLst>
              <a:ext uri="{FF2B5EF4-FFF2-40B4-BE49-F238E27FC236}">
                <a16:creationId xmlns:a16="http://schemas.microsoft.com/office/drawing/2014/main" id="{65BCCE5C-504A-B3B9-EF7F-882C72A6CD5F}"/>
              </a:ext>
            </a:extLst>
          </p:cNvPr>
          <p:cNvSpPr>
            <a:spLocks noGrp="1" noChangeArrowheads="1"/>
          </p:cNvSpPr>
          <p:nvPr>
            <p:ph type="ftr" idx="11"/>
          </p:nvPr>
        </p:nvSpPr>
        <p:spPr/>
        <p:txBody>
          <a:bodyPr/>
          <a:lstStyle>
            <a:lvl1pPr>
              <a:defRPr/>
            </a:lvl1pPr>
          </a:lstStyle>
          <a:p>
            <a:pPr>
              <a:defRPr/>
            </a:pPr>
            <a:endParaRPr lang="en-IN" altLang="en-US"/>
          </a:p>
        </p:txBody>
      </p:sp>
      <p:sp>
        <p:nvSpPr>
          <p:cNvPr id="7" name="Rectangle 3">
            <a:extLst>
              <a:ext uri="{FF2B5EF4-FFF2-40B4-BE49-F238E27FC236}">
                <a16:creationId xmlns:a16="http://schemas.microsoft.com/office/drawing/2014/main" id="{3B2943AF-D4F9-22D8-D6A1-8E1B8CEB7F38}"/>
              </a:ext>
            </a:extLst>
          </p:cNvPr>
          <p:cNvSpPr>
            <a:spLocks noGrp="1" noChangeArrowheads="1"/>
          </p:cNvSpPr>
          <p:nvPr>
            <p:ph type="sldNum" idx="12"/>
          </p:nvPr>
        </p:nvSpPr>
        <p:spPr/>
        <p:txBody>
          <a:bodyPr/>
          <a:lstStyle>
            <a:lvl1pPr>
              <a:defRPr/>
            </a:lvl1pPr>
          </a:lstStyle>
          <a:p>
            <a:fld id="{A2B81740-A6ED-40D1-B3F6-609B332A281A}" type="slidenum">
              <a:rPr lang="en-IN" altLang="en-US"/>
              <a:pPr/>
              <a:t>‹#›</a:t>
            </a:fld>
            <a:endParaRPr lang="en-IN" altLang="en-US"/>
          </a:p>
        </p:txBody>
      </p:sp>
    </p:spTree>
    <p:extLst>
      <p:ext uri="{BB962C8B-B14F-4D97-AF65-F5344CB8AC3E}">
        <p14:creationId xmlns:p14="http://schemas.microsoft.com/office/powerpoint/2010/main" val="309039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
            <a:extLst>
              <a:ext uri="{FF2B5EF4-FFF2-40B4-BE49-F238E27FC236}">
                <a16:creationId xmlns:a16="http://schemas.microsoft.com/office/drawing/2014/main" id="{78CBC168-C54B-325E-5649-0004639A7C1E}"/>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2">
            <a:extLst>
              <a:ext uri="{FF2B5EF4-FFF2-40B4-BE49-F238E27FC236}">
                <a16:creationId xmlns:a16="http://schemas.microsoft.com/office/drawing/2014/main" id="{755F729A-57C7-C14A-CF6A-0A26F0E39E62}"/>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3">
            <a:extLst>
              <a:ext uri="{FF2B5EF4-FFF2-40B4-BE49-F238E27FC236}">
                <a16:creationId xmlns:a16="http://schemas.microsoft.com/office/drawing/2014/main" id="{505FD6FA-17E5-8A3A-4DD3-E750A54A5F91}"/>
              </a:ext>
            </a:extLst>
          </p:cNvPr>
          <p:cNvSpPr>
            <a:spLocks noGrp="1" noChangeArrowheads="1"/>
          </p:cNvSpPr>
          <p:nvPr>
            <p:ph type="sldNum" idx="12"/>
          </p:nvPr>
        </p:nvSpPr>
        <p:spPr>
          <a:ln/>
        </p:spPr>
        <p:txBody>
          <a:bodyPr/>
          <a:lstStyle>
            <a:lvl1pPr>
              <a:defRPr/>
            </a:lvl1pPr>
          </a:lstStyle>
          <a:p>
            <a:fld id="{0E02D637-6E83-4C5C-8967-0C9E904719BB}" type="slidenum">
              <a:rPr lang="en-IN" altLang="en-US"/>
              <a:pPr/>
              <a:t>‹#›</a:t>
            </a:fld>
            <a:endParaRPr lang="en-IN" altLang="en-US"/>
          </a:p>
        </p:txBody>
      </p:sp>
    </p:spTree>
    <p:extLst>
      <p:ext uri="{BB962C8B-B14F-4D97-AF65-F5344CB8AC3E}">
        <p14:creationId xmlns:p14="http://schemas.microsoft.com/office/powerpoint/2010/main" val="209178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7113" y="301625"/>
            <a:ext cx="2698750" cy="646271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49275" y="301625"/>
            <a:ext cx="7945438" cy="64627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
            <a:extLst>
              <a:ext uri="{FF2B5EF4-FFF2-40B4-BE49-F238E27FC236}">
                <a16:creationId xmlns:a16="http://schemas.microsoft.com/office/drawing/2014/main" id="{C4950196-08A4-C4FA-7F0D-820DB0EB4EC1}"/>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2">
            <a:extLst>
              <a:ext uri="{FF2B5EF4-FFF2-40B4-BE49-F238E27FC236}">
                <a16:creationId xmlns:a16="http://schemas.microsoft.com/office/drawing/2014/main" id="{954766D4-60A1-3787-E792-CE60F1BBB10C}"/>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3">
            <a:extLst>
              <a:ext uri="{FF2B5EF4-FFF2-40B4-BE49-F238E27FC236}">
                <a16:creationId xmlns:a16="http://schemas.microsoft.com/office/drawing/2014/main" id="{FDDBFC2A-F039-F3DF-6740-5E29338876AD}"/>
              </a:ext>
            </a:extLst>
          </p:cNvPr>
          <p:cNvSpPr>
            <a:spLocks noGrp="1" noChangeArrowheads="1"/>
          </p:cNvSpPr>
          <p:nvPr>
            <p:ph type="sldNum" idx="12"/>
          </p:nvPr>
        </p:nvSpPr>
        <p:spPr>
          <a:ln/>
        </p:spPr>
        <p:txBody>
          <a:bodyPr/>
          <a:lstStyle>
            <a:lvl1pPr>
              <a:defRPr/>
            </a:lvl1pPr>
          </a:lstStyle>
          <a:p>
            <a:fld id="{0229A22A-2961-4E55-9A65-04F2D5B88E60}" type="slidenum">
              <a:rPr lang="en-IN" altLang="en-US"/>
              <a:pPr/>
              <a:t>‹#›</a:t>
            </a:fld>
            <a:endParaRPr lang="en-IN" altLang="en-US"/>
          </a:p>
        </p:txBody>
      </p:sp>
    </p:spTree>
    <p:extLst>
      <p:ext uri="{BB962C8B-B14F-4D97-AF65-F5344CB8AC3E}">
        <p14:creationId xmlns:p14="http://schemas.microsoft.com/office/powerpoint/2010/main" val="3704803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49275" y="301625"/>
            <a:ext cx="10796588" cy="4451350"/>
          </a:xfrm>
        </p:spPr>
        <p:txBody>
          <a:bodyPr/>
          <a:lstStyle/>
          <a:p>
            <a:r>
              <a:rPr lang="en-US"/>
              <a:t>Click to edit Master title style</a:t>
            </a:r>
            <a:endParaRPr lang="en-IN"/>
          </a:p>
        </p:txBody>
      </p:sp>
      <p:sp>
        <p:nvSpPr>
          <p:cNvPr id="3" name="Rectangle 1">
            <a:extLst>
              <a:ext uri="{FF2B5EF4-FFF2-40B4-BE49-F238E27FC236}">
                <a16:creationId xmlns:a16="http://schemas.microsoft.com/office/drawing/2014/main" id="{F46826AE-E1A3-DAE7-AA6B-4FAFA72310C2}"/>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4" name="Rectangle 2">
            <a:extLst>
              <a:ext uri="{FF2B5EF4-FFF2-40B4-BE49-F238E27FC236}">
                <a16:creationId xmlns:a16="http://schemas.microsoft.com/office/drawing/2014/main" id="{B62935C9-1E8A-C755-D799-3EE495F59D93}"/>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5" name="Rectangle 3">
            <a:extLst>
              <a:ext uri="{FF2B5EF4-FFF2-40B4-BE49-F238E27FC236}">
                <a16:creationId xmlns:a16="http://schemas.microsoft.com/office/drawing/2014/main" id="{89158C5B-DEF6-5734-62D5-C5ACA2E1F36D}"/>
              </a:ext>
            </a:extLst>
          </p:cNvPr>
          <p:cNvSpPr>
            <a:spLocks noGrp="1" noChangeArrowheads="1"/>
          </p:cNvSpPr>
          <p:nvPr>
            <p:ph type="sldNum" idx="12"/>
          </p:nvPr>
        </p:nvSpPr>
        <p:spPr>
          <a:ln/>
        </p:spPr>
        <p:txBody>
          <a:bodyPr/>
          <a:lstStyle>
            <a:lvl1pPr>
              <a:defRPr/>
            </a:lvl1pPr>
          </a:lstStyle>
          <a:p>
            <a:fld id="{460114B3-67FA-419C-A98A-01B1EBE71669}" type="slidenum">
              <a:rPr lang="en-IN" altLang="en-US"/>
              <a:pPr/>
              <a:t>‹#›</a:t>
            </a:fld>
            <a:endParaRPr lang="en-IN" altLang="en-US"/>
          </a:p>
        </p:txBody>
      </p:sp>
    </p:spTree>
    <p:extLst>
      <p:ext uri="{BB962C8B-B14F-4D97-AF65-F5344CB8AC3E}">
        <p14:creationId xmlns:p14="http://schemas.microsoft.com/office/powerpoint/2010/main" val="2791914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32374FC-B893-934E-C932-2228C1473A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79113" y="6184900"/>
            <a:ext cx="1319212" cy="13192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ctrTitle"/>
          </p:nvPr>
        </p:nvSpPr>
        <p:spPr>
          <a:xfrm>
            <a:off x="1500188" y="1236663"/>
            <a:ext cx="8997950" cy="2632075"/>
          </a:xfrm>
        </p:spPr>
        <p:txBody>
          <a:bodyPr/>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00188" y="3970338"/>
            <a:ext cx="8997950"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Date Placeholder 7">
            <a:extLst>
              <a:ext uri="{FF2B5EF4-FFF2-40B4-BE49-F238E27FC236}">
                <a16:creationId xmlns:a16="http://schemas.microsoft.com/office/drawing/2014/main" id="{BA78AE46-68F3-39A1-98E1-F53B761A7002}"/>
              </a:ext>
            </a:extLst>
          </p:cNvPr>
          <p:cNvSpPr>
            <a:spLocks noGrp="1" noChangeArrowheads="1"/>
          </p:cNvSpPr>
          <p:nvPr>
            <p:ph type="dt" idx="10"/>
          </p:nvPr>
        </p:nvSpPr>
        <p:spPr/>
        <p:txBody>
          <a:bodyPr/>
          <a:lstStyle>
            <a:lvl1pPr>
              <a:defRPr/>
            </a:lvl1pPr>
          </a:lstStyle>
          <a:p>
            <a:pPr>
              <a:defRPr/>
            </a:pPr>
            <a:endParaRPr lang="en-IN" altLang="en-US"/>
          </a:p>
        </p:txBody>
      </p:sp>
      <p:sp>
        <p:nvSpPr>
          <p:cNvPr id="6" name="Footer Placeholder 8">
            <a:extLst>
              <a:ext uri="{FF2B5EF4-FFF2-40B4-BE49-F238E27FC236}">
                <a16:creationId xmlns:a16="http://schemas.microsoft.com/office/drawing/2014/main" id="{F3ED9205-B9E9-DDB3-7AAA-26AB12F4F377}"/>
              </a:ext>
            </a:extLst>
          </p:cNvPr>
          <p:cNvSpPr>
            <a:spLocks noGrp="1" noChangeArrowheads="1"/>
          </p:cNvSpPr>
          <p:nvPr>
            <p:ph type="ftr" idx="11"/>
          </p:nvPr>
        </p:nvSpPr>
        <p:spPr/>
        <p:txBody>
          <a:bodyPr/>
          <a:lstStyle>
            <a:lvl1pPr>
              <a:defRPr/>
            </a:lvl1pPr>
          </a:lstStyle>
          <a:p>
            <a:pPr>
              <a:defRPr/>
            </a:pPr>
            <a:endParaRPr lang="en-IN" altLang="en-US"/>
          </a:p>
        </p:txBody>
      </p:sp>
      <p:sp>
        <p:nvSpPr>
          <p:cNvPr id="7" name="Slide Number Placeholder 9">
            <a:extLst>
              <a:ext uri="{FF2B5EF4-FFF2-40B4-BE49-F238E27FC236}">
                <a16:creationId xmlns:a16="http://schemas.microsoft.com/office/drawing/2014/main" id="{ABE78A4A-3959-C5C4-A508-5B815D9EC277}"/>
              </a:ext>
            </a:extLst>
          </p:cNvPr>
          <p:cNvSpPr>
            <a:spLocks noGrp="1" noChangeArrowheads="1"/>
          </p:cNvSpPr>
          <p:nvPr>
            <p:ph type="sldNum" idx="12"/>
          </p:nvPr>
        </p:nvSpPr>
        <p:spPr/>
        <p:txBody>
          <a:bodyPr/>
          <a:lstStyle>
            <a:lvl1pPr>
              <a:defRPr/>
            </a:lvl1pPr>
          </a:lstStyle>
          <a:p>
            <a:fld id="{65B8674D-18BC-4E93-9A41-08189DB9D019}" type="slidenum">
              <a:rPr lang="en-IN" altLang="en-US"/>
              <a:pPr/>
              <a:t>‹#›</a:t>
            </a:fld>
            <a:endParaRPr lang="en-IN" altLang="en-US"/>
          </a:p>
        </p:txBody>
      </p:sp>
    </p:spTree>
    <p:extLst>
      <p:ext uri="{BB962C8B-B14F-4D97-AF65-F5344CB8AC3E}">
        <p14:creationId xmlns:p14="http://schemas.microsoft.com/office/powerpoint/2010/main" val="620337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3800C848-C2C9-44E7-B706-3952B59ED230}"/>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472B75F1-2922-8B38-449D-68105E5AC3C1}"/>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3E24F4AE-F7F9-4F2A-885A-C1DCD520C88D}"/>
              </a:ext>
            </a:extLst>
          </p:cNvPr>
          <p:cNvSpPr>
            <a:spLocks noGrp="1" noChangeArrowheads="1"/>
          </p:cNvSpPr>
          <p:nvPr>
            <p:ph type="sldNum" idx="12"/>
          </p:nvPr>
        </p:nvSpPr>
        <p:spPr>
          <a:ln/>
        </p:spPr>
        <p:txBody>
          <a:bodyPr/>
          <a:lstStyle>
            <a:lvl1pPr>
              <a:defRPr/>
            </a:lvl1pPr>
          </a:lstStyle>
          <a:p>
            <a:fld id="{8DA42983-112C-4F6B-B451-32E9BC25D907}" type="slidenum">
              <a:rPr lang="en-IN" altLang="en-US"/>
              <a:pPr/>
              <a:t>‹#›</a:t>
            </a:fld>
            <a:endParaRPr lang="en-IN" altLang="en-US"/>
          </a:p>
        </p:txBody>
      </p:sp>
    </p:spTree>
    <p:extLst>
      <p:ext uri="{BB962C8B-B14F-4D97-AF65-F5344CB8AC3E}">
        <p14:creationId xmlns:p14="http://schemas.microsoft.com/office/powerpoint/2010/main" val="3348248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150" y="1884363"/>
            <a:ext cx="10347325" cy="31448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19150" y="5059363"/>
            <a:ext cx="10347325"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1075A478-74C6-5481-3997-525112D9CA86}"/>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9312CD0D-D51E-546B-9A78-2CF0A5186A00}"/>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CC9BC460-6632-4F94-139E-4A0EEE547441}"/>
              </a:ext>
            </a:extLst>
          </p:cNvPr>
          <p:cNvSpPr>
            <a:spLocks noGrp="1" noChangeArrowheads="1"/>
          </p:cNvSpPr>
          <p:nvPr>
            <p:ph type="sldNum" idx="12"/>
          </p:nvPr>
        </p:nvSpPr>
        <p:spPr>
          <a:ln/>
        </p:spPr>
        <p:txBody>
          <a:bodyPr/>
          <a:lstStyle>
            <a:lvl1pPr>
              <a:defRPr/>
            </a:lvl1pPr>
          </a:lstStyle>
          <a:p>
            <a:fld id="{4B2B4A86-5843-4906-AD16-7AE69DA864DE}" type="slidenum">
              <a:rPr lang="en-IN" altLang="en-US"/>
              <a:pPr/>
              <a:t>‹#›</a:t>
            </a:fld>
            <a:endParaRPr lang="en-IN" altLang="en-US"/>
          </a:p>
        </p:txBody>
      </p:sp>
    </p:spTree>
    <p:extLst>
      <p:ext uri="{BB962C8B-B14F-4D97-AF65-F5344CB8AC3E}">
        <p14:creationId xmlns:p14="http://schemas.microsoft.com/office/powerpoint/2010/main" val="39736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98488" y="1920875"/>
            <a:ext cx="5292725" cy="4662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043613" y="1920875"/>
            <a:ext cx="5292725" cy="4662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
            <a:extLst>
              <a:ext uri="{FF2B5EF4-FFF2-40B4-BE49-F238E27FC236}">
                <a16:creationId xmlns:a16="http://schemas.microsoft.com/office/drawing/2014/main" id="{E984D56E-9580-8506-11C6-27DCE5B8F01A}"/>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4">
            <a:extLst>
              <a:ext uri="{FF2B5EF4-FFF2-40B4-BE49-F238E27FC236}">
                <a16:creationId xmlns:a16="http://schemas.microsoft.com/office/drawing/2014/main" id="{E0D1DAF6-88A2-9A72-BC59-C86AAA658DF9}"/>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5">
            <a:extLst>
              <a:ext uri="{FF2B5EF4-FFF2-40B4-BE49-F238E27FC236}">
                <a16:creationId xmlns:a16="http://schemas.microsoft.com/office/drawing/2014/main" id="{7006BE62-64C7-EADF-69B7-606DA54DD88C}"/>
              </a:ext>
            </a:extLst>
          </p:cNvPr>
          <p:cNvSpPr>
            <a:spLocks noGrp="1" noChangeArrowheads="1"/>
          </p:cNvSpPr>
          <p:nvPr>
            <p:ph type="sldNum" idx="12"/>
          </p:nvPr>
        </p:nvSpPr>
        <p:spPr>
          <a:ln/>
        </p:spPr>
        <p:txBody>
          <a:bodyPr/>
          <a:lstStyle>
            <a:lvl1pPr>
              <a:defRPr/>
            </a:lvl1pPr>
          </a:lstStyle>
          <a:p>
            <a:fld id="{37277256-D18D-4954-A241-29FA250CAF93}" type="slidenum">
              <a:rPr lang="en-IN" altLang="en-US"/>
              <a:pPr/>
              <a:t>‹#›</a:t>
            </a:fld>
            <a:endParaRPr lang="en-IN" altLang="en-US"/>
          </a:p>
        </p:txBody>
      </p:sp>
    </p:spTree>
    <p:extLst>
      <p:ext uri="{BB962C8B-B14F-4D97-AF65-F5344CB8AC3E}">
        <p14:creationId xmlns:p14="http://schemas.microsoft.com/office/powerpoint/2010/main" val="911753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27088" y="403225"/>
            <a:ext cx="10347325"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827088" y="1852613"/>
            <a:ext cx="5075237"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088" y="2760663"/>
            <a:ext cx="5075237"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073775" y="1852613"/>
            <a:ext cx="5100638"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73775" y="2760663"/>
            <a:ext cx="5100638"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
            <a:extLst>
              <a:ext uri="{FF2B5EF4-FFF2-40B4-BE49-F238E27FC236}">
                <a16:creationId xmlns:a16="http://schemas.microsoft.com/office/drawing/2014/main" id="{C43529B3-6F2A-CC46-3EDF-B722014EDCB8}"/>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8" name="Rectangle 4">
            <a:extLst>
              <a:ext uri="{FF2B5EF4-FFF2-40B4-BE49-F238E27FC236}">
                <a16:creationId xmlns:a16="http://schemas.microsoft.com/office/drawing/2014/main" id="{CDF09303-7150-A690-C908-E8E91EFDB3BF}"/>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9" name="Rectangle 5">
            <a:extLst>
              <a:ext uri="{FF2B5EF4-FFF2-40B4-BE49-F238E27FC236}">
                <a16:creationId xmlns:a16="http://schemas.microsoft.com/office/drawing/2014/main" id="{D6264DCA-D637-5CB2-AEC2-BE56AC7BAF62}"/>
              </a:ext>
            </a:extLst>
          </p:cNvPr>
          <p:cNvSpPr>
            <a:spLocks noGrp="1" noChangeArrowheads="1"/>
          </p:cNvSpPr>
          <p:nvPr>
            <p:ph type="sldNum" idx="12"/>
          </p:nvPr>
        </p:nvSpPr>
        <p:spPr>
          <a:ln/>
        </p:spPr>
        <p:txBody>
          <a:bodyPr/>
          <a:lstStyle>
            <a:lvl1pPr>
              <a:defRPr/>
            </a:lvl1pPr>
          </a:lstStyle>
          <a:p>
            <a:fld id="{FA27D467-2603-4923-9D45-017F17460CF1}" type="slidenum">
              <a:rPr lang="en-IN" altLang="en-US"/>
              <a:pPr/>
              <a:t>‹#›</a:t>
            </a:fld>
            <a:endParaRPr lang="en-IN" altLang="en-US"/>
          </a:p>
        </p:txBody>
      </p:sp>
    </p:spTree>
    <p:extLst>
      <p:ext uri="{BB962C8B-B14F-4D97-AF65-F5344CB8AC3E}">
        <p14:creationId xmlns:p14="http://schemas.microsoft.com/office/powerpoint/2010/main" val="995691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
            <a:extLst>
              <a:ext uri="{FF2B5EF4-FFF2-40B4-BE49-F238E27FC236}">
                <a16:creationId xmlns:a16="http://schemas.microsoft.com/office/drawing/2014/main" id="{A7E2606F-3CE1-EF89-DF68-B6955CFC7197}"/>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4" name="Rectangle 4">
            <a:extLst>
              <a:ext uri="{FF2B5EF4-FFF2-40B4-BE49-F238E27FC236}">
                <a16:creationId xmlns:a16="http://schemas.microsoft.com/office/drawing/2014/main" id="{3D55EEE5-AB61-BDD6-7944-650FC7879AB0}"/>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5" name="Rectangle 5">
            <a:extLst>
              <a:ext uri="{FF2B5EF4-FFF2-40B4-BE49-F238E27FC236}">
                <a16:creationId xmlns:a16="http://schemas.microsoft.com/office/drawing/2014/main" id="{F48AEC10-11AF-FD25-5212-E758C03DD984}"/>
              </a:ext>
            </a:extLst>
          </p:cNvPr>
          <p:cNvSpPr>
            <a:spLocks noGrp="1" noChangeArrowheads="1"/>
          </p:cNvSpPr>
          <p:nvPr>
            <p:ph type="sldNum" idx="12"/>
          </p:nvPr>
        </p:nvSpPr>
        <p:spPr>
          <a:ln/>
        </p:spPr>
        <p:txBody>
          <a:bodyPr/>
          <a:lstStyle>
            <a:lvl1pPr>
              <a:defRPr/>
            </a:lvl1pPr>
          </a:lstStyle>
          <a:p>
            <a:fld id="{3B6BDC6A-DBA4-49A1-AFF1-3E27839D8A5E}" type="slidenum">
              <a:rPr lang="en-IN" altLang="en-US"/>
              <a:pPr/>
              <a:t>‹#›</a:t>
            </a:fld>
            <a:endParaRPr lang="en-IN" altLang="en-US"/>
          </a:p>
        </p:txBody>
      </p:sp>
    </p:spTree>
    <p:extLst>
      <p:ext uri="{BB962C8B-B14F-4D97-AF65-F5344CB8AC3E}">
        <p14:creationId xmlns:p14="http://schemas.microsoft.com/office/powerpoint/2010/main" val="2961483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00E9F70-E086-2256-6268-8F3EAB83DCCC}"/>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3" name="Rectangle 4">
            <a:extLst>
              <a:ext uri="{FF2B5EF4-FFF2-40B4-BE49-F238E27FC236}">
                <a16:creationId xmlns:a16="http://schemas.microsoft.com/office/drawing/2014/main" id="{C466478F-01AD-6811-966F-0361084312E7}"/>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4" name="Rectangle 5">
            <a:extLst>
              <a:ext uri="{FF2B5EF4-FFF2-40B4-BE49-F238E27FC236}">
                <a16:creationId xmlns:a16="http://schemas.microsoft.com/office/drawing/2014/main" id="{6D988A17-BC80-ABF9-E2DC-F63B30200847}"/>
              </a:ext>
            </a:extLst>
          </p:cNvPr>
          <p:cNvSpPr>
            <a:spLocks noGrp="1" noChangeArrowheads="1"/>
          </p:cNvSpPr>
          <p:nvPr>
            <p:ph type="sldNum" idx="12"/>
          </p:nvPr>
        </p:nvSpPr>
        <p:spPr>
          <a:ln/>
        </p:spPr>
        <p:txBody>
          <a:bodyPr/>
          <a:lstStyle>
            <a:lvl1pPr>
              <a:defRPr/>
            </a:lvl1pPr>
          </a:lstStyle>
          <a:p>
            <a:fld id="{1979A963-1274-4D1B-84B5-010DE9F1D497}" type="slidenum">
              <a:rPr lang="en-IN" altLang="en-US"/>
              <a:pPr/>
              <a:t>‹#›</a:t>
            </a:fld>
            <a:endParaRPr lang="en-IN" altLang="en-US"/>
          </a:p>
        </p:txBody>
      </p:sp>
    </p:spTree>
    <p:extLst>
      <p:ext uri="{BB962C8B-B14F-4D97-AF65-F5344CB8AC3E}">
        <p14:creationId xmlns:p14="http://schemas.microsoft.com/office/powerpoint/2010/main" val="367338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
            <a:extLst>
              <a:ext uri="{FF2B5EF4-FFF2-40B4-BE49-F238E27FC236}">
                <a16:creationId xmlns:a16="http://schemas.microsoft.com/office/drawing/2014/main" id="{D33E478C-521B-B769-FBE0-78CE5A7319D9}"/>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2">
            <a:extLst>
              <a:ext uri="{FF2B5EF4-FFF2-40B4-BE49-F238E27FC236}">
                <a16:creationId xmlns:a16="http://schemas.microsoft.com/office/drawing/2014/main" id="{7D87874A-20A8-3BC8-11EC-8B2EAE0A9DE0}"/>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3">
            <a:extLst>
              <a:ext uri="{FF2B5EF4-FFF2-40B4-BE49-F238E27FC236}">
                <a16:creationId xmlns:a16="http://schemas.microsoft.com/office/drawing/2014/main" id="{1DBD6B48-A1EB-1834-5560-5A1514DF9324}"/>
              </a:ext>
            </a:extLst>
          </p:cNvPr>
          <p:cNvSpPr>
            <a:spLocks noGrp="1" noChangeArrowheads="1"/>
          </p:cNvSpPr>
          <p:nvPr>
            <p:ph type="sldNum" idx="12"/>
          </p:nvPr>
        </p:nvSpPr>
        <p:spPr>
          <a:ln/>
        </p:spPr>
        <p:txBody>
          <a:bodyPr/>
          <a:lstStyle>
            <a:lvl1pPr>
              <a:defRPr/>
            </a:lvl1pPr>
          </a:lstStyle>
          <a:p>
            <a:fld id="{38EED356-6B60-4EEC-A1D6-953009196B1F}" type="slidenum">
              <a:rPr lang="en-IN" altLang="en-US"/>
              <a:pPr/>
              <a:t>‹#›</a:t>
            </a:fld>
            <a:endParaRPr lang="en-IN" altLang="en-US"/>
          </a:p>
        </p:txBody>
      </p:sp>
    </p:spTree>
    <p:extLst>
      <p:ext uri="{BB962C8B-B14F-4D97-AF65-F5344CB8AC3E}">
        <p14:creationId xmlns:p14="http://schemas.microsoft.com/office/powerpoint/2010/main" val="1360905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7088" y="503238"/>
            <a:ext cx="3868737" cy="17653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00638" y="1089025"/>
            <a:ext cx="607377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27088" y="2268538"/>
            <a:ext cx="3868737"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25C4A17E-7F98-FEB3-39B0-3AB49653FB9D}"/>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4">
            <a:extLst>
              <a:ext uri="{FF2B5EF4-FFF2-40B4-BE49-F238E27FC236}">
                <a16:creationId xmlns:a16="http://schemas.microsoft.com/office/drawing/2014/main" id="{335ED8C4-41CE-933F-3A51-A9E55223D8E3}"/>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5">
            <a:extLst>
              <a:ext uri="{FF2B5EF4-FFF2-40B4-BE49-F238E27FC236}">
                <a16:creationId xmlns:a16="http://schemas.microsoft.com/office/drawing/2014/main" id="{FFC59FAA-ADC6-661A-7991-83CB82FBA60A}"/>
              </a:ext>
            </a:extLst>
          </p:cNvPr>
          <p:cNvSpPr>
            <a:spLocks noGrp="1" noChangeArrowheads="1"/>
          </p:cNvSpPr>
          <p:nvPr>
            <p:ph type="sldNum" idx="12"/>
          </p:nvPr>
        </p:nvSpPr>
        <p:spPr>
          <a:ln/>
        </p:spPr>
        <p:txBody>
          <a:bodyPr/>
          <a:lstStyle>
            <a:lvl1pPr>
              <a:defRPr/>
            </a:lvl1pPr>
          </a:lstStyle>
          <a:p>
            <a:fld id="{DFB5E6FF-560E-4A53-AEE9-A32E31BCC251}" type="slidenum">
              <a:rPr lang="en-IN" altLang="en-US"/>
              <a:pPr/>
              <a:t>‹#›</a:t>
            </a:fld>
            <a:endParaRPr lang="en-IN" altLang="en-US"/>
          </a:p>
        </p:txBody>
      </p:sp>
    </p:spTree>
    <p:extLst>
      <p:ext uri="{BB962C8B-B14F-4D97-AF65-F5344CB8AC3E}">
        <p14:creationId xmlns:p14="http://schemas.microsoft.com/office/powerpoint/2010/main" val="2721522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7088" y="503238"/>
            <a:ext cx="3868737" cy="17653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00638" y="1089025"/>
            <a:ext cx="607377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27088" y="2268538"/>
            <a:ext cx="3868737"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2E8F3FE7-C7BB-8F8D-774E-24C79167F9E5}"/>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4">
            <a:extLst>
              <a:ext uri="{FF2B5EF4-FFF2-40B4-BE49-F238E27FC236}">
                <a16:creationId xmlns:a16="http://schemas.microsoft.com/office/drawing/2014/main" id="{0FE74A91-6BC4-09DE-A0BB-0CC281057730}"/>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5">
            <a:extLst>
              <a:ext uri="{FF2B5EF4-FFF2-40B4-BE49-F238E27FC236}">
                <a16:creationId xmlns:a16="http://schemas.microsoft.com/office/drawing/2014/main" id="{78E7D309-60FD-A1FA-B328-BC01D7470013}"/>
              </a:ext>
            </a:extLst>
          </p:cNvPr>
          <p:cNvSpPr>
            <a:spLocks noGrp="1" noChangeArrowheads="1"/>
          </p:cNvSpPr>
          <p:nvPr>
            <p:ph type="sldNum" idx="12"/>
          </p:nvPr>
        </p:nvSpPr>
        <p:spPr>
          <a:ln/>
        </p:spPr>
        <p:txBody>
          <a:bodyPr/>
          <a:lstStyle>
            <a:lvl1pPr>
              <a:defRPr/>
            </a:lvl1pPr>
          </a:lstStyle>
          <a:p>
            <a:fld id="{18987310-A9B2-4624-BF7C-7F612B9033A9}" type="slidenum">
              <a:rPr lang="en-IN" altLang="en-US"/>
              <a:pPr/>
              <a:t>‹#›</a:t>
            </a:fld>
            <a:endParaRPr lang="en-IN" altLang="en-US"/>
          </a:p>
        </p:txBody>
      </p:sp>
    </p:spTree>
    <p:extLst>
      <p:ext uri="{BB962C8B-B14F-4D97-AF65-F5344CB8AC3E}">
        <p14:creationId xmlns:p14="http://schemas.microsoft.com/office/powerpoint/2010/main" val="3081609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CCD97D4E-6904-F726-34A1-89D40879CC95}"/>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AA120E9D-276D-54B6-CACC-E99051486B6C}"/>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5EC66543-AD95-1F0C-8A7D-CCCF007196CB}"/>
              </a:ext>
            </a:extLst>
          </p:cNvPr>
          <p:cNvSpPr>
            <a:spLocks noGrp="1" noChangeArrowheads="1"/>
          </p:cNvSpPr>
          <p:nvPr>
            <p:ph type="sldNum" idx="12"/>
          </p:nvPr>
        </p:nvSpPr>
        <p:spPr>
          <a:ln/>
        </p:spPr>
        <p:txBody>
          <a:bodyPr/>
          <a:lstStyle>
            <a:lvl1pPr>
              <a:defRPr/>
            </a:lvl1pPr>
          </a:lstStyle>
          <a:p>
            <a:fld id="{0769DF21-0461-41D0-A366-31894F40ABD8}" type="slidenum">
              <a:rPr lang="en-IN" altLang="en-US"/>
              <a:pPr/>
              <a:t>‹#›</a:t>
            </a:fld>
            <a:endParaRPr lang="en-IN" altLang="en-US"/>
          </a:p>
        </p:txBody>
      </p:sp>
    </p:spTree>
    <p:extLst>
      <p:ext uri="{BB962C8B-B14F-4D97-AF65-F5344CB8AC3E}">
        <p14:creationId xmlns:p14="http://schemas.microsoft.com/office/powerpoint/2010/main" val="3102583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96325" y="120650"/>
            <a:ext cx="2698750" cy="646271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98488" y="120650"/>
            <a:ext cx="7945437" cy="64627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60AF3020-F811-9585-75EE-E0B93A1BCA4A}"/>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FADCB078-66E7-E2BF-702F-89C871205902}"/>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20570660-2920-0E90-7CAF-AF30EF4F303B}"/>
              </a:ext>
            </a:extLst>
          </p:cNvPr>
          <p:cNvSpPr>
            <a:spLocks noGrp="1" noChangeArrowheads="1"/>
          </p:cNvSpPr>
          <p:nvPr>
            <p:ph type="sldNum" idx="12"/>
          </p:nvPr>
        </p:nvSpPr>
        <p:spPr>
          <a:ln/>
        </p:spPr>
        <p:txBody>
          <a:bodyPr/>
          <a:lstStyle>
            <a:lvl1pPr>
              <a:defRPr/>
            </a:lvl1pPr>
          </a:lstStyle>
          <a:p>
            <a:fld id="{40D20D43-453F-46B5-B888-36B952131731}" type="slidenum">
              <a:rPr lang="en-IN" altLang="en-US"/>
              <a:pPr/>
              <a:t>‹#›</a:t>
            </a:fld>
            <a:endParaRPr lang="en-IN" altLang="en-US"/>
          </a:p>
        </p:txBody>
      </p:sp>
    </p:spTree>
    <p:extLst>
      <p:ext uri="{BB962C8B-B14F-4D97-AF65-F5344CB8AC3E}">
        <p14:creationId xmlns:p14="http://schemas.microsoft.com/office/powerpoint/2010/main" val="1150757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0188" y="1236663"/>
            <a:ext cx="8997950" cy="2632075"/>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00188" y="3970338"/>
            <a:ext cx="8997950"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3">
            <a:extLst>
              <a:ext uri="{FF2B5EF4-FFF2-40B4-BE49-F238E27FC236}">
                <a16:creationId xmlns:a16="http://schemas.microsoft.com/office/drawing/2014/main" id="{524BF458-8CA6-0DF1-2754-CF759EF67068}"/>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A564488C-3003-9B8C-42FF-07FCF5FEB455}"/>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DB4837BE-B3AC-936C-1831-048D19F3E003}"/>
              </a:ext>
            </a:extLst>
          </p:cNvPr>
          <p:cNvSpPr>
            <a:spLocks noGrp="1" noChangeArrowheads="1"/>
          </p:cNvSpPr>
          <p:nvPr>
            <p:ph type="sldNum" idx="12"/>
          </p:nvPr>
        </p:nvSpPr>
        <p:spPr>
          <a:ln/>
        </p:spPr>
        <p:txBody>
          <a:bodyPr/>
          <a:lstStyle>
            <a:lvl1pPr>
              <a:defRPr/>
            </a:lvl1pPr>
          </a:lstStyle>
          <a:p>
            <a:fld id="{FFAE67E9-86BD-4BFF-9C52-4604A942800F}" type="slidenum">
              <a:rPr lang="en-IN" altLang="en-US"/>
              <a:pPr/>
              <a:t>‹#›</a:t>
            </a:fld>
            <a:endParaRPr lang="en-IN" altLang="en-US"/>
          </a:p>
        </p:txBody>
      </p:sp>
    </p:spTree>
    <p:extLst>
      <p:ext uri="{BB962C8B-B14F-4D97-AF65-F5344CB8AC3E}">
        <p14:creationId xmlns:p14="http://schemas.microsoft.com/office/powerpoint/2010/main" val="2700384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F1439121-E4E1-33D2-418A-76E64D080DAC}"/>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020F6E94-A5FB-F5D3-9D26-D00A6B33C8E8}"/>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0E285DD7-8C3F-19DD-3D87-D7DEB4103D16}"/>
              </a:ext>
            </a:extLst>
          </p:cNvPr>
          <p:cNvSpPr>
            <a:spLocks noGrp="1" noChangeArrowheads="1"/>
          </p:cNvSpPr>
          <p:nvPr>
            <p:ph type="sldNum" idx="12"/>
          </p:nvPr>
        </p:nvSpPr>
        <p:spPr>
          <a:ln/>
        </p:spPr>
        <p:txBody>
          <a:bodyPr/>
          <a:lstStyle>
            <a:lvl1pPr>
              <a:defRPr/>
            </a:lvl1pPr>
          </a:lstStyle>
          <a:p>
            <a:fld id="{83E86714-C6F8-4B4B-AA31-2A178039DDCB}" type="slidenum">
              <a:rPr lang="en-IN" altLang="en-US"/>
              <a:pPr/>
              <a:t>‹#›</a:t>
            </a:fld>
            <a:endParaRPr lang="en-IN" altLang="en-US"/>
          </a:p>
        </p:txBody>
      </p:sp>
    </p:spTree>
    <p:extLst>
      <p:ext uri="{BB962C8B-B14F-4D97-AF65-F5344CB8AC3E}">
        <p14:creationId xmlns:p14="http://schemas.microsoft.com/office/powerpoint/2010/main" val="1399527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150" y="1884363"/>
            <a:ext cx="10347325" cy="31448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19150" y="5059363"/>
            <a:ext cx="10347325"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4BD77583-26D0-B8E4-67C5-8EC195980A4B}"/>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C35ADAE0-22BD-6AD0-454D-2AE6D4780EA5}"/>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C180002D-904A-BF91-C050-3B88B3080164}"/>
              </a:ext>
            </a:extLst>
          </p:cNvPr>
          <p:cNvSpPr>
            <a:spLocks noGrp="1" noChangeArrowheads="1"/>
          </p:cNvSpPr>
          <p:nvPr>
            <p:ph type="sldNum" idx="12"/>
          </p:nvPr>
        </p:nvSpPr>
        <p:spPr>
          <a:ln/>
        </p:spPr>
        <p:txBody>
          <a:bodyPr/>
          <a:lstStyle>
            <a:lvl1pPr>
              <a:defRPr/>
            </a:lvl1pPr>
          </a:lstStyle>
          <a:p>
            <a:fld id="{6EEB8093-A8A9-45E2-847B-21FE4F90E489}" type="slidenum">
              <a:rPr lang="en-IN" altLang="en-US"/>
              <a:pPr/>
              <a:t>‹#›</a:t>
            </a:fld>
            <a:endParaRPr lang="en-IN" altLang="en-US"/>
          </a:p>
        </p:txBody>
      </p:sp>
    </p:spTree>
    <p:extLst>
      <p:ext uri="{BB962C8B-B14F-4D97-AF65-F5344CB8AC3E}">
        <p14:creationId xmlns:p14="http://schemas.microsoft.com/office/powerpoint/2010/main" val="33027244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98488" y="1828800"/>
            <a:ext cx="5338762" cy="5392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089650" y="1828800"/>
            <a:ext cx="5338763" cy="5392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
            <a:extLst>
              <a:ext uri="{FF2B5EF4-FFF2-40B4-BE49-F238E27FC236}">
                <a16:creationId xmlns:a16="http://schemas.microsoft.com/office/drawing/2014/main" id="{710565BC-5C12-89C1-2BD1-07DA60BBB3FE}"/>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4">
            <a:extLst>
              <a:ext uri="{FF2B5EF4-FFF2-40B4-BE49-F238E27FC236}">
                <a16:creationId xmlns:a16="http://schemas.microsoft.com/office/drawing/2014/main" id="{E9C21F91-CE30-B536-646B-3ED350772FF6}"/>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5">
            <a:extLst>
              <a:ext uri="{FF2B5EF4-FFF2-40B4-BE49-F238E27FC236}">
                <a16:creationId xmlns:a16="http://schemas.microsoft.com/office/drawing/2014/main" id="{4C2F38C9-7E27-AED6-BD4C-353229ADBDF7}"/>
              </a:ext>
            </a:extLst>
          </p:cNvPr>
          <p:cNvSpPr>
            <a:spLocks noGrp="1" noChangeArrowheads="1"/>
          </p:cNvSpPr>
          <p:nvPr>
            <p:ph type="sldNum" idx="12"/>
          </p:nvPr>
        </p:nvSpPr>
        <p:spPr>
          <a:ln/>
        </p:spPr>
        <p:txBody>
          <a:bodyPr/>
          <a:lstStyle>
            <a:lvl1pPr>
              <a:defRPr/>
            </a:lvl1pPr>
          </a:lstStyle>
          <a:p>
            <a:fld id="{E9C2D942-5ABE-410E-A48A-D801859D7477}" type="slidenum">
              <a:rPr lang="en-IN" altLang="en-US"/>
              <a:pPr/>
              <a:t>‹#›</a:t>
            </a:fld>
            <a:endParaRPr lang="en-IN" altLang="en-US"/>
          </a:p>
        </p:txBody>
      </p:sp>
    </p:spTree>
    <p:extLst>
      <p:ext uri="{BB962C8B-B14F-4D97-AF65-F5344CB8AC3E}">
        <p14:creationId xmlns:p14="http://schemas.microsoft.com/office/powerpoint/2010/main" val="1337950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27088" y="403225"/>
            <a:ext cx="10347325"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827088" y="1852613"/>
            <a:ext cx="5075237"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088" y="2760663"/>
            <a:ext cx="5075237"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073775" y="1852613"/>
            <a:ext cx="5100638"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73775" y="2760663"/>
            <a:ext cx="5100638"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
            <a:extLst>
              <a:ext uri="{FF2B5EF4-FFF2-40B4-BE49-F238E27FC236}">
                <a16:creationId xmlns:a16="http://schemas.microsoft.com/office/drawing/2014/main" id="{145DBFBC-BEAA-5118-D87C-80B3D2E08F72}"/>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8" name="Rectangle 4">
            <a:extLst>
              <a:ext uri="{FF2B5EF4-FFF2-40B4-BE49-F238E27FC236}">
                <a16:creationId xmlns:a16="http://schemas.microsoft.com/office/drawing/2014/main" id="{F2FE000E-E5AE-E71C-D193-418F0CA7137C}"/>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9" name="Rectangle 5">
            <a:extLst>
              <a:ext uri="{FF2B5EF4-FFF2-40B4-BE49-F238E27FC236}">
                <a16:creationId xmlns:a16="http://schemas.microsoft.com/office/drawing/2014/main" id="{8330BDD5-E3E6-4018-3697-2D1014A1E078}"/>
              </a:ext>
            </a:extLst>
          </p:cNvPr>
          <p:cNvSpPr>
            <a:spLocks noGrp="1" noChangeArrowheads="1"/>
          </p:cNvSpPr>
          <p:nvPr>
            <p:ph type="sldNum" idx="12"/>
          </p:nvPr>
        </p:nvSpPr>
        <p:spPr>
          <a:ln/>
        </p:spPr>
        <p:txBody>
          <a:bodyPr/>
          <a:lstStyle>
            <a:lvl1pPr>
              <a:defRPr/>
            </a:lvl1pPr>
          </a:lstStyle>
          <a:p>
            <a:fld id="{2F860405-D1DD-4010-9D07-2859E044CEF4}" type="slidenum">
              <a:rPr lang="en-IN" altLang="en-US"/>
              <a:pPr/>
              <a:t>‹#›</a:t>
            </a:fld>
            <a:endParaRPr lang="en-IN" altLang="en-US"/>
          </a:p>
        </p:txBody>
      </p:sp>
    </p:spTree>
    <p:extLst>
      <p:ext uri="{BB962C8B-B14F-4D97-AF65-F5344CB8AC3E}">
        <p14:creationId xmlns:p14="http://schemas.microsoft.com/office/powerpoint/2010/main" val="42866843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
            <a:extLst>
              <a:ext uri="{FF2B5EF4-FFF2-40B4-BE49-F238E27FC236}">
                <a16:creationId xmlns:a16="http://schemas.microsoft.com/office/drawing/2014/main" id="{283BC512-1CC9-5CA4-4579-0B4CF6C7A1CC}"/>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4" name="Rectangle 4">
            <a:extLst>
              <a:ext uri="{FF2B5EF4-FFF2-40B4-BE49-F238E27FC236}">
                <a16:creationId xmlns:a16="http://schemas.microsoft.com/office/drawing/2014/main" id="{F1A6B7D8-075C-9B2A-AEB6-DA9C8257D1FD}"/>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5" name="Rectangle 5">
            <a:extLst>
              <a:ext uri="{FF2B5EF4-FFF2-40B4-BE49-F238E27FC236}">
                <a16:creationId xmlns:a16="http://schemas.microsoft.com/office/drawing/2014/main" id="{2D3711A8-3295-AFAC-B1EC-0DBA0312FA6A}"/>
              </a:ext>
            </a:extLst>
          </p:cNvPr>
          <p:cNvSpPr>
            <a:spLocks noGrp="1" noChangeArrowheads="1"/>
          </p:cNvSpPr>
          <p:nvPr>
            <p:ph type="sldNum" idx="12"/>
          </p:nvPr>
        </p:nvSpPr>
        <p:spPr>
          <a:ln/>
        </p:spPr>
        <p:txBody>
          <a:bodyPr/>
          <a:lstStyle>
            <a:lvl1pPr>
              <a:defRPr/>
            </a:lvl1pPr>
          </a:lstStyle>
          <a:p>
            <a:fld id="{63DA73FD-9591-4E8E-BEDB-64421018DC21}" type="slidenum">
              <a:rPr lang="en-IN" altLang="en-US"/>
              <a:pPr/>
              <a:t>‹#›</a:t>
            </a:fld>
            <a:endParaRPr lang="en-IN" altLang="en-US"/>
          </a:p>
        </p:txBody>
      </p:sp>
    </p:spTree>
    <p:extLst>
      <p:ext uri="{BB962C8B-B14F-4D97-AF65-F5344CB8AC3E}">
        <p14:creationId xmlns:p14="http://schemas.microsoft.com/office/powerpoint/2010/main" val="288977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150" y="1884363"/>
            <a:ext cx="10347325" cy="31448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19150" y="5059363"/>
            <a:ext cx="10347325"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
            <a:extLst>
              <a:ext uri="{FF2B5EF4-FFF2-40B4-BE49-F238E27FC236}">
                <a16:creationId xmlns:a16="http://schemas.microsoft.com/office/drawing/2014/main" id="{EC6CFD9F-460B-78C8-A1A8-A401617DEDB0}"/>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2">
            <a:extLst>
              <a:ext uri="{FF2B5EF4-FFF2-40B4-BE49-F238E27FC236}">
                <a16:creationId xmlns:a16="http://schemas.microsoft.com/office/drawing/2014/main" id="{5E424D0B-E7D7-3D73-562C-915A4C57BCC4}"/>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3">
            <a:extLst>
              <a:ext uri="{FF2B5EF4-FFF2-40B4-BE49-F238E27FC236}">
                <a16:creationId xmlns:a16="http://schemas.microsoft.com/office/drawing/2014/main" id="{3C1D8231-4508-6F04-FF02-494D81870902}"/>
              </a:ext>
            </a:extLst>
          </p:cNvPr>
          <p:cNvSpPr>
            <a:spLocks noGrp="1" noChangeArrowheads="1"/>
          </p:cNvSpPr>
          <p:nvPr>
            <p:ph type="sldNum" idx="12"/>
          </p:nvPr>
        </p:nvSpPr>
        <p:spPr>
          <a:ln/>
        </p:spPr>
        <p:txBody>
          <a:bodyPr/>
          <a:lstStyle>
            <a:lvl1pPr>
              <a:defRPr/>
            </a:lvl1pPr>
          </a:lstStyle>
          <a:p>
            <a:fld id="{725DA799-737A-4C8E-89E4-A6EFAE5B3D7C}" type="slidenum">
              <a:rPr lang="en-IN" altLang="en-US"/>
              <a:pPr/>
              <a:t>‹#›</a:t>
            </a:fld>
            <a:endParaRPr lang="en-IN" altLang="en-US"/>
          </a:p>
        </p:txBody>
      </p:sp>
    </p:spTree>
    <p:extLst>
      <p:ext uri="{BB962C8B-B14F-4D97-AF65-F5344CB8AC3E}">
        <p14:creationId xmlns:p14="http://schemas.microsoft.com/office/powerpoint/2010/main" val="3863878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8F8310A-1FD6-43EB-0D0F-79E52EFE019F}"/>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3" name="Rectangle 4">
            <a:extLst>
              <a:ext uri="{FF2B5EF4-FFF2-40B4-BE49-F238E27FC236}">
                <a16:creationId xmlns:a16="http://schemas.microsoft.com/office/drawing/2014/main" id="{79531632-E26E-8F67-B6C7-00904E95A13D}"/>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4" name="Rectangle 5">
            <a:extLst>
              <a:ext uri="{FF2B5EF4-FFF2-40B4-BE49-F238E27FC236}">
                <a16:creationId xmlns:a16="http://schemas.microsoft.com/office/drawing/2014/main" id="{3CEF177F-6721-6DF9-6C55-68076C011A3A}"/>
              </a:ext>
            </a:extLst>
          </p:cNvPr>
          <p:cNvSpPr>
            <a:spLocks noGrp="1" noChangeArrowheads="1"/>
          </p:cNvSpPr>
          <p:nvPr>
            <p:ph type="sldNum" idx="12"/>
          </p:nvPr>
        </p:nvSpPr>
        <p:spPr>
          <a:ln/>
        </p:spPr>
        <p:txBody>
          <a:bodyPr/>
          <a:lstStyle>
            <a:lvl1pPr>
              <a:defRPr/>
            </a:lvl1pPr>
          </a:lstStyle>
          <a:p>
            <a:fld id="{44F86715-B5DA-4501-9DD4-EACF4DE86EE3}" type="slidenum">
              <a:rPr lang="en-IN" altLang="en-US"/>
              <a:pPr/>
              <a:t>‹#›</a:t>
            </a:fld>
            <a:endParaRPr lang="en-IN" altLang="en-US"/>
          </a:p>
        </p:txBody>
      </p:sp>
    </p:spTree>
    <p:extLst>
      <p:ext uri="{BB962C8B-B14F-4D97-AF65-F5344CB8AC3E}">
        <p14:creationId xmlns:p14="http://schemas.microsoft.com/office/powerpoint/2010/main" val="37237887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7088" y="503238"/>
            <a:ext cx="3868737" cy="17653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00638" y="1089025"/>
            <a:ext cx="607377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27088" y="2268538"/>
            <a:ext cx="3868737"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76694F15-EA0D-7692-CFEE-D2F5A9C90EAB}"/>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4">
            <a:extLst>
              <a:ext uri="{FF2B5EF4-FFF2-40B4-BE49-F238E27FC236}">
                <a16:creationId xmlns:a16="http://schemas.microsoft.com/office/drawing/2014/main" id="{D80C3DDD-AFEB-37BA-682A-0823743F6A07}"/>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5">
            <a:extLst>
              <a:ext uri="{FF2B5EF4-FFF2-40B4-BE49-F238E27FC236}">
                <a16:creationId xmlns:a16="http://schemas.microsoft.com/office/drawing/2014/main" id="{BFE4170A-B871-1EBD-2060-F468F067E404}"/>
              </a:ext>
            </a:extLst>
          </p:cNvPr>
          <p:cNvSpPr>
            <a:spLocks noGrp="1" noChangeArrowheads="1"/>
          </p:cNvSpPr>
          <p:nvPr>
            <p:ph type="sldNum" idx="12"/>
          </p:nvPr>
        </p:nvSpPr>
        <p:spPr>
          <a:ln/>
        </p:spPr>
        <p:txBody>
          <a:bodyPr/>
          <a:lstStyle>
            <a:lvl1pPr>
              <a:defRPr/>
            </a:lvl1pPr>
          </a:lstStyle>
          <a:p>
            <a:fld id="{5EDE97F4-DCA4-42DC-8DBB-A302D6BC8307}" type="slidenum">
              <a:rPr lang="en-IN" altLang="en-US"/>
              <a:pPr/>
              <a:t>‹#›</a:t>
            </a:fld>
            <a:endParaRPr lang="en-IN" altLang="en-US"/>
          </a:p>
        </p:txBody>
      </p:sp>
    </p:spTree>
    <p:extLst>
      <p:ext uri="{BB962C8B-B14F-4D97-AF65-F5344CB8AC3E}">
        <p14:creationId xmlns:p14="http://schemas.microsoft.com/office/powerpoint/2010/main" val="6594870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7088" y="503238"/>
            <a:ext cx="3868737" cy="17653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00638" y="1089025"/>
            <a:ext cx="607377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27088" y="2268538"/>
            <a:ext cx="3868737"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A582CE60-1840-A802-21BC-802312CFEBBD}"/>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4">
            <a:extLst>
              <a:ext uri="{FF2B5EF4-FFF2-40B4-BE49-F238E27FC236}">
                <a16:creationId xmlns:a16="http://schemas.microsoft.com/office/drawing/2014/main" id="{0907636B-8237-838E-EB35-328E8990661D}"/>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5">
            <a:extLst>
              <a:ext uri="{FF2B5EF4-FFF2-40B4-BE49-F238E27FC236}">
                <a16:creationId xmlns:a16="http://schemas.microsoft.com/office/drawing/2014/main" id="{A1089766-4605-5315-5E23-A37C5AFC955E}"/>
              </a:ext>
            </a:extLst>
          </p:cNvPr>
          <p:cNvSpPr>
            <a:spLocks noGrp="1" noChangeArrowheads="1"/>
          </p:cNvSpPr>
          <p:nvPr>
            <p:ph type="sldNum" idx="12"/>
          </p:nvPr>
        </p:nvSpPr>
        <p:spPr>
          <a:ln/>
        </p:spPr>
        <p:txBody>
          <a:bodyPr/>
          <a:lstStyle>
            <a:lvl1pPr>
              <a:defRPr/>
            </a:lvl1pPr>
          </a:lstStyle>
          <a:p>
            <a:fld id="{2AE76FDE-8116-4F1A-9E3B-EF13514AFE09}" type="slidenum">
              <a:rPr lang="en-IN" altLang="en-US"/>
              <a:pPr/>
              <a:t>‹#›</a:t>
            </a:fld>
            <a:endParaRPr lang="en-IN" altLang="en-US"/>
          </a:p>
        </p:txBody>
      </p:sp>
    </p:spTree>
    <p:extLst>
      <p:ext uri="{BB962C8B-B14F-4D97-AF65-F5344CB8AC3E}">
        <p14:creationId xmlns:p14="http://schemas.microsoft.com/office/powerpoint/2010/main" val="1354820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D06BA164-0443-5CD9-7624-075C3BF0F1E1}"/>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B0088CC0-119E-094E-7CE9-1AA59F9D05B5}"/>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73896079-4944-0E9F-5254-D629C91F73AF}"/>
              </a:ext>
            </a:extLst>
          </p:cNvPr>
          <p:cNvSpPr>
            <a:spLocks noGrp="1" noChangeArrowheads="1"/>
          </p:cNvSpPr>
          <p:nvPr>
            <p:ph type="sldNum" idx="12"/>
          </p:nvPr>
        </p:nvSpPr>
        <p:spPr>
          <a:ln/>
        </p:spPr>
        <p:txBody>
          <a:bodyPr/>
          <a:lstStyle>
            <a:lvl1pPr>
              <a:defRPr/>
            </a:lvl1pPr>
          </a:lstStyle>
          <a:p>
            <a:fld id="{552FDC26-72D1-4537-8E8F-CAC80BC0D5DD}" type="slidenum">
              <a:rPr lang="en-IN" altLang="en-US"/>
              <a:pPr/>
              <a:t>‹#›</a:t>
            </a:fld>
            <a:endParaRPr lang="en-IN" altLang="en-US"/>
          </a:p>
        </p:txBody>
      </p:sp>
    </p:spTree>
    <p:extLst>
      <p:ext uri="{BB962C8B-B14F-4D97-AF65-F5344CB8AC3E}">
        <p14:creationId xmlns:p14="http://schemas.microsoft.com/office/powerpoint/2010/main" val="32428451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1725" y="301625"/>
            <a:ext cx="2706688" cy="691991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98488" y="301625"/>
            <a:ext cx="7970837" cy="6919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A1DA7CF0-2699-C1B2-A743-450FB30D8574}"/>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9E8CC5F1-D0FC-C451-C59A-6EC5C12ED217}"/>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7C82478E-032D-A641-EF82-31C032A7FFC7}"/>
              </a:ext>
            </a:extLst>
          </p:cNvPr>
          <p:cNvSpPr>
            <a:spLocks noGrp="1" noChangeArrowheads="1"/>
          </p:cNvSpPr>
          <p:nvPr>
            <p:ph type="sldNum" idx="12"/>
          </p:nvPr>
        </p:nvSpPr>
        <p:spPr>
          <a:ln/>
        </p:spPr>
        <p:txBody>
          <a:bodyPr/>
          <a:lstStyle>
            <a:lvl1pPr>
              <a:defRPr/>
            </a:lvl1pPr>
          </a:lstStyle>
          <a:p>
            <a:fld id="{5D88B00E-C86D-4B94-8DF7-665AFEF35700}" type="slidenum">
              <a:rPr lang="en-IN" altLang="en-US"/>
              <a:pPr/>
              <a:t>‹#›</a:t>
            </a:fld>
            <a:endParaRPr lang="en-IN" altLang="en-US"/>
          </a:p>
        </p:txBody>
      </p:sp>
    </p:spTree>
    <p:extLst>
      <p:ext uri="{BB962C8B-B14F-4D97-AF65-F5344CB8AC3E}">
        <p14:creationId xmlns:p14="http://schemas.microsoft.com/office/powerpoint/2010/main" val="1069674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52450" y="5216525"/>
            <a:ext cx="5318125" cy="1547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022975" y="5216525"/>
            <a:ext cx="5318125" cy="1547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
            <a:extLst>
              <a:ext uri="{FF2B5EF4-FFF2-40B4-BE49-F238E27FC236}">
                <a16:creationId xmlns:a16="http://schemas.microsoft.com/office/drawing/2014/main" id="{5484C3C1-8BD6-9ED1-0E12-0ABC0B5B45C3}"/>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2">
            <a:extLst>
              <a:ext uri="{FF2B5EF4-FFF2-40B4-BE49-F238E27FC236}">
                <a16:creationId xmlns:a16="http://schemas.microsoft.com/office/drawing/2014/main" id="{6432AB3F-9207-63EB-79B0-DF576A51C956}"/>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3">
            <a:extLst>
              <a:ext uri="{FF2B5EF4-FFF2-40B4-BE49-F238E27FC236}">
                <a16:creationId xmlns:a16="http://schemas.microsoft.com/office/drawing/2014/main" id="{A6402E96-490F-7587-BDE5-8D2E5226E745}"/>
              </a:ext>
            </a:extLst>
          </p:cNvPr>
          <p:cNvSpPr>
            <a:spLocks noGrp="1" noChangeArrowheads="1"/>
          </p:cNvSpPr>
          <p:nvPr>
            <p:ph type="sldNum" idx="12"/>
          </p:nvPr>
        </p:nvSpPr>
        <p:spPr>
          <a:ln/>
        </p:spPr>
        <p:txBody>
          <a:bodyPr/>
          <a:lstStyle>
            <a:lvl1pPr>
              <a:defRPr/>
            </a:lvl1pPr>
          </a:lstStyle>
          <a:p>
            <a:fld id="{81CC9319-8FD9-45F9-B8DC-2F0386451955}" type="slidenum">
              <a:rPr lang="en-IN" altLang="en-US"/>
              <a:pPr/>
              <a:t>‹#›</a:t>
            </a:fld>
            <a:endParaRPr lang="en-IN" altLang="en-US"/>
          </a:p>
        </p:txBody>
      </p:sp>
    </p:spTree>
    <p:extLst>
      <p:ext uri="{BB962C8B-B14F-4D97-AF65-F5344CB8AC3E}">
        <p14:creationId xmlns:p14="http://schemas.microsoft.com/office/powerpoint/2010/main" val="143665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27088" y="403225"/>
            <a:ext cx="10347325"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827088" y="1852613"/>
            <a:ext cx="5075237"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088" y="2760663"/>
            <a:ext cx="5075237"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073775" y="1852613"/>
            <a:ext cx="5100638"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73775" y="2760663"/>
            <a:ext cx="5100638"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
            <a:extLst>
              <a:ext uri="{FF2B5EF4-FFF2-40B4-BE49-F238E27FC236}">
                <a16:creationId xmlns:a16="http://schemas.microsoft.com/office/drawing/2014/main" id="{27F48EAE-9EE4-8799-7A19-CE25A66BFAE4}"/>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8" name="Rectangle 2">
            <a:extLst>
              <a:ext uri="{FF2B5EF4-FFF2-40B4-BE49-F238E27FC236}">
                <a16:creationId xmlns:a16="http://schemas.microsoft.com/office/drawing/2014/main" id="{17D2F643-03E3-44AD-082A-B4D9D82085E2}"/>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9" name="Rectangle 3">
            <a:extLst>
              <a:ext uri="{FF2B5EF4-FFF2-40B4-BE49-F238E27FC236}">
                <a16:creationId xmlns:a16="http://schemas.microsoft.com/office/drawing/2014/main" id="{6F86B753-EC93-EFF0-F240-6CF91AD47EDD}"/>
              </a:ext>
            </a:extLst>
          </p:cNvPr>
          <p:cNvSpPr>
            <a:spLocks noGrp="1" noChangeArrowheads="1"/>
          </p:cNvSpPr>
          <p:nvPr>
            <p:ph type="sldNum" idx="12"/>
          </p:nvPr>
        </p:nvSpPr>
        <p:spPr>
          <a:ln/>
        </p:spPr>
        <p:txBody>
          <a:bodyPr/>
          <a:lstStyle>
            <a:lvl1pPr>
              <a:defRPr/>
            </a:lvl1pPr>
          </a:lstStyle>
          <a:p>
            <a:fld id="{61EB741B-8667-4E27-897B-1F4F25D87118}" type="slidenum">
              <a:rPr lang="en-IN" altLang="en-US"/>
              <a:pPr/>
              <a:t>‹#›</a:t>
            </a:fld>
            <a:endParaRPr lang="en-IN" altLang="en-US"/>
          </a:p>
        </p:txBody>
      </p:sp>
    </p:spTree>
    <p:extLst>
      <p:ext uri="{BB962C8B-B14F-4D97-AF65-F5344CB8AC3E}">
        <p14:creationId xmlns:p14="http://schemas.microsoft.com/office/powerpoint/2010/main" val="14611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
            <a:extLst>
              <a:ext uri="{FF2B5EF4-FFF2-40B4-BE49-F238E27FC236}">
                <a16:creationId xmlns:a16="http://schemas.microsoft.com/office/drawing/2014/main" id="{D78BDF80-7F9C-216A-3AB5-423F6B29B983}"/>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4" name="Rectangle 2">
            <a:extLst>
              <a:ext uri="{FF2B5EF4-FFF2-40B4-BE49-F238E27FC236}">
                <a16:creationId xmlns:a16="http://schemas.microsoft.com/office/drawing/2014/main" id="{3B0995FF-0383-3E51-6487-AF193F7E2546}"/>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5" name="Rectangle 3">
            <a:extLst>
              <a:ext uri="{FF2B5EF4-FFF2-40B4-BE49-F238E27FC236}">
                <a16:creationId xmlns:a16="http://schemas.microsoft.com/office/drawing/2014/main" id="{383F0F68-D14B-2FB0-C46F-1C8113DF0BD6}"/>
              </a:ext>
            </a:extLst>
          </p:cNvPr>
          <p:cNvSpPr>
            <a:spLocks noGrp="1" noChangeArrowheads="1"/>
          </p:cNvSpPr>
          <p:nvPr>
            <p:ph type="sldNum" idx="12"/>
          </p:nvPr>
        </p:nvSpPr>
        <p:spPr>
          <a:ln/>
        </p:spPr>
        <p:txBody>
          <a:bodyPr/>
          <a:lstStyle>
            <a:lvl1pPr>
              <a:defRPr/>
            </a:lvl1pPr>
          </a:lstStyle>
          <a:p>
            <a:fld id="{1DD4475B-4D69-48F8-B61E-192D4A78112B}" type="slidenum">
              <a:rPr lang="en-IN" altLang="en-US"/>
              <a:pPr/>
              <a:t>‹#›</a:t>
            </a:fld>
            <a:endParaRPr lang="en-IN" altLang="en-US"/>
          </a:p>
        </p:txBody>
      </p:sp>
    </p:spTree>
    <p:extLst>
      <p:ext uri="{BB962C8B-B14F-4D97-AF65-F5344CB8AC3E}">
        <p14:creationId xmlns:p14="http://schemas.microsoft.com/office/powerpoint/2010/main" val="154727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655532-0561-7C13-3460-883176B5FE26}"/>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3" name="Rectangle 2">
            <a:extLst>
              <a:ext uri="{FF2B5EF4-FFF2-40B4-BE49-F238E27FC236}">
                <a16:creationId xmlns:a16="http://schemas.microsoft.com/office/drawing/2014/main" id="{7F37E0A1-1C82-34E3-7C2A-BFFCB5179C4E}"/>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4" name="Rectangle 3">
            <a:extLst>
              <a:ext uri="{FF2B5EF4-FFF2-40B4-BE49-F238E27FC236}">
                <a16:creationId xmlns:a16="http://schemas.microsoft.com/office/drawing/2014/main" id="{A1535E20-AF21-D17A-E8F1-89DFFC9B86FD}"/>
              </a:ext>
            </a:extLst>
          </p:cNvPr>
          <p:cNvSpPr>
            <a:spLocks noGrp="1" noChangeArrowheads="1"/>
          </p:cNvSpPr>
          <p:nvPr>
            <p:ph type="sldNum" idx="12"/>
          </p:nvPr>
        </p:nvSpPr>
        <p:spPr>
          <a:ln/>
        </p:spPr>
        <p:txBody>
          <a:bodyPr/>
          <a:lstStyle>
            <a:lvl1pPr>
              <a:defRPr/>
            </a:lvl1pPr>
          </a:lstStyle>
          <a:p>
            <a:fld id="{B28B93B7-861C-4647-9CAE-AC136B2B5900}" type="slidenum">
              <a:rPr lang="en-IN" altLang="en-US"/>
              <a:pPr/>
              <a:t>‹#›</a:t>
            </a:fld>
            <a:endParaRPr lang="en-IN" altLang="en-US"/>
          </a:p>
        </p:txBody>
      </p:sp>
    </p:spTree>
    <p:extLst>
      <p:ext uri="{BB962C8B-B14F-4D97-AF65-F5344CB8AC3E}">
        <p14:creationId xmlns:p14="http://schemas.microsoft.com/office/powerpoint/2010/main" val="3075403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7088" y="503238"/>
            <a:ext cx="3868737" cy="17653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00638" y="1089025"/>
            <a:ext cx="607377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27088" y="2268538"/>
            <a:ext cx="3868737"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
            <a:extLst>
              <a:ext uri="{FF2B5EF4-FFF2-40B4-BE49-F238E27FC236}">
                <a16:creationId xmlns:a16="http://schemas.microsoft.com/office/drawing/2014/main" id="{B4D5909A-542E-9FFF-ABD7-A4F1FE333622}"/>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2">
            <a:extLst>
              <a:ext uri="{FF2B5EF4-FFF2-40B4-BE49-F238E27FC236}">
                <a16:creationId xmlns:a16="http://schemas.microsoft.com/office/drawing/2014/main" id="{F94AB954-0236-FC16-CD8F-93CBE757929D}"/>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3">
            <a:extLst>
              <a:ext uri="{FF2B5EF4-FFF2-40B4-BE49-F238E27FC236}">
                <a16:creationId xmlns:a16="http://schemas.microsoft.com/office/drawing/2014/main" id="{DCD94CC5-0C7F-C2AB-E634-6B620A52F359}"/>
              </a:ext>
            </a:extLst>
          </p:cNvPr>
          <p:cNvSpPr>
            <a:spLocks noGrp="1" noChangeArrowheads="1"/>
          </p:cNvSpPr>
          <p:nvPr>
            <p:ph type="sldNum" idx="12"/>
          </p:nvPr>
        </p:nvSpPr>
        <p:spPr>
          <a:ln/>
        </p:spPr>
        <p:txBody>
          <a:bodyPr/>
          <a:lstStyle>
            <a:lvl1pPr>
              <a:defRPr/>
            </a:lvl1pPr>
          </a:lstStyle>
          <a:p>
            <a:fld id="{EF189313-F272-4ED5-AC6A-FD5749462BB6}" type="slidenum">
              <a:rPr lang="en-IN" altLang="en-US"/>
              <a:pPr/>
              <a:t>‹#›</a:t>
            </a:fld>
            <a:endParaRPr lang="en-IN" altLang="en-US"/>
          </a:p>
        </p:txBody>
      </p:sp>
    </p:spTree>
    <p:extLst>
      <p:ext uri="{BB962C8B-B14F-4D97-AF65-F5344CB8AC3E}">
        <p14:creationId xmlns:p14="http://schemas.microsoft.com/office/powerpoint/2010/main" val="403241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7088" y="503238"/>
            <a:ext cx="3868737" cy="17653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00638" y="1089025"/>
            <a:ext cx="607377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27088" y="2268538"/>
            <a:ext cx="3868737"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
            <a:extLst>
              <a:ext uri="{FF2B5EF4-FFF2-40B4-BE49-F238E27FC236}">
                <a16:creationId xmlns:a16="http://schemas.microsoft.com/office/drawing/2014/main" id="{7830EEB4-298F-D7E7-E23C-88AEDFEFA9BC}"/>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2">
            <a:extLst>
              <a:ext uri="{FF2B5EF4-FFF2-40B4-BE49-F238E27FC236}">
                <a16:creationId xmlns:a16="http://schemas.microsoft.com/office/drawing/2014/main" id="{096618D7-CCC2-4E84-61FC-87D1C8A34F7E}"/>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3">
            <a:extLst>
              <a:ext uri="{FF2B5EF4-FFF2-40B4-BE49-F238E27FC236}">
                <a16:creationId xmlns:a16="http://schemas.microsoft.com/office/drawing/2014/main" id="{30E81DD1-4329-776A-2294-026715A75280}"/>
              </a:ext>
            </a:extLst>
          </p:cNvPr>
          <p:cNvSpPr>
            <a:spLocks noGrp="1" noChangeArrowheads="1"/>
          </p:cNvSpPr>
          <p:nvPr>
            <p:ph type="sldNum" idx="12"/>
          </p:nvPr>
        </p:nvSpPr>
        <p:spPr>
          <a:ln/>
        </p:spPr>
        <p:txBody>
          <a:bodyPr/>
          <a:lstStyle>
            <a:lvl1pPr>
              <a:defRPr/>
            </a:lvl1pPr>
          </a:lstStyle>
          <a:p>
            <a:fld id="{B1AE4492-BD07-438C-998E-E1689564C331}" type="slidenum">
              <a:rPr lang="en-IN" altLang="en-US"/>
              <a:pPr/>
              <a:t>‹#›</a:t>
            </a:fld>
            <a:endParaRPr lang="en-IN" altLang="en-US"/>
          </a:p>
        </p:txBody>
      </p:sp>
    </p:spTree>
    <p:extLst>
      <p:ext uri="{BB962C8B-B14F-4D97-AF65-F5344CB8AC3E}">
        <p14:creationId xmlns:p14="http://schemas.microsoft.com/office/powerpoint/2010/main" val="342494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4.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FD69FCE2-8B79-8582-46FB-09AFE3ACF897}"/>
              </a:ext>
            </a:extLst>
          </p:cNvPr>
          <p:cNvSpPr>
            <a:spLocks noGrp="1" noChangeArrowheads="1"/>
          </p:cNvSpPr>
          <p:nvPr>
            <p:ph type="dt"/>
          </p:nvPr>
        </p:nvSpPr>
        <p:spPr bwMode="auto">
          <a:xfrm>
            <a:off x="563563" y="6886575"/>
            <a:ext cx="2794000" cy="520700"/>
          </a:xfrm>
          <a:prstGeom prst="rect">
            <a:avLst/>
          </a:prstGeom>
          <a:noFill/>
          <a:ln w="9525" cap="flat">
            <a:solidFill>
              <a:srgbClr val="808080"/>
            </a:solidFill>
            <a:round/>
            <a:headEnd/>
            <a:tailEnd/>
          </a:ln>
          <a:effectLst/>
        </p:spPr>
        <p:txBody>
          <a:bodyPr vert="horz" wrap="square" lIns="0" tIns="0" rIns="0" bIns="0" numCol="1" anchor="t" anchorCtr="0" compatLnSpc="1">
            <a:prstTxWarp prst="textNoShape">
              <a:avLst/>
            </a:prstTxWarp>
          </a:bodyPr>
          <a:lstStyle>
            <a:lvl1pP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2400">
                <a:solidFill>
                  <a:srgbClr val="DBF5F9"/>
                </a:solidFill>
              </a:defRPr>
            </a:lvl1pPr>
          </a:lstStyle>
          <a:p>
            <a:pPr>
              <a:defRPr/>
            </a:pPr>
            <a:endParaRPr lang="en-IN" altLang="en-US"/>
          </a:p>
        </p:txBody>
      </p:sp>
      <p:sp>
        <p:nvSpPr>
          <p:cNvPr id="1026" name="Rectangle 2">
            <a:extLst>
              <a:ext uri="{FF2B5EF4-FFF2-40B4-BE49-F238E27FC236}">
                <a16:creationId xmlns:a16="http://schemas.microsoft.com/office/drawing/2014/main" id="{1223AC5A-8D4E-321C-96CD-EF24C3C2BEFD}"/>
              </a:ext>
            </a:extLst>
          </p:cNvPr>
          <p:cNvSpPr>
            <a:spLocks noGrp="1" noChangeArrowheads="1"/>
          </p:cNvSpPr>
          <p:nvPr>
            <p:ph type="ftr"/>
          </p:nvPr>
        </p:nvSpPr>
        <p:spPr bwMode="auto">
          <a:xfrm>
            <a:off x="4067175" y="6886575"/>
            <a:ext cx="3802063" cy="520700"/>
          </a:xfrm>
          <a:prstGeom prst="rect">
            <a:avLst/>
          </a:prstGeom>
          <a:noFill/>
          <a:ln w="9525" cap="flat">
            <a:solidFill>
              <a:srgbClr val="808080"/>
            </a:solidFill>
            <a:round/>
            <a:headEnd/>
            <a:tailEnd/>
          </a:ln>
          <a:effectLst/>
        </p:spPr>
        <p:txBody>
          <a:bodyPr vert="horz" wrap="square" lIns="0" tIns="0" rIns="0" bIns="0" numCol="1" anchor="t" anchorCtr="0" compatLnSpc="1">
            <a:prstTxWarp prst="textNoShape">
              <a:avLst/>
            </a:prstTxWarp>
          </a:bodyPr>
          <a:lstStyle>
            <a:lvl1pPr algn="ct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Lst>
              <a:defRPr sz="2400">
                <a:solidFill>
                  <a:srgbClr val="DBF5F9"/>
                </a:solidFill>
              </a:defRPr>
            </a:lvl1pPr>
          </a:lstStyle>
          <a:p>
            <a:pPr>
              <a:defRPr/>
            </a:pPr>
            <a:endParaRPr lang="en-IN" altLang="en-US"/>
          </a:p>
        </p:txBody>
      </p:sp>
      <p:sp>
        <p:nvSpPr>
          <p:cNvPr id="1027" name="Rectangle 3">
            <a:extLst>
              <a:ext uri="{FF2B5EF4-FFF2-40B4-BE49-F238E27FC236}">
                <a16:creationId xmlns:a16="http://schemas.microsoft.com/office/drawing/2014/main" id="{D4AFDADE-62A3-D9E9-D683-B3FC2ACA044D}"/>
              </a:ext>
            </a:extLst>
          </p:cNvPr>
          <p:cNvSpPr>
            <a:spLocks noGrp="1" noChangeArrowheads="1"/>
          </p:cNvSpPr>
          <p:nvPr>
            <p:ph type="sldNum"/>
          </p:nvPr>
        </p:nvSpPr>
        <p:spPr bwMode="auto">
          <a:xfrm>
            <a:off x="8566150" y="6886575"/>
            <a:ext cx="2794000" cy="520700"/>
          </a:xfrm>
          <a:prstGeom prst="rect">
            <a:avLst/>
          </a:prstGeom>
          <a:noFill/>
          <a:ln w="9525" cap="flat">
            <a:solidFill>
              <a:srgbClr val="808080"/>
            </a:solidFill>
            <a:round/>
            <a:headEnd/>
            <a:tailEnd/>
          </a:ln>
          <a:effectLst/>
        </p:spPr>
        <p:txBody>
          <a:bodyPr vert="horz" wrap="square" lIns="0" tIns="0" rIns="0" bIns="0" numCol="1" anchor="t" anchorCtr="0" compatLnSpc="1">
            <a:prstTxWarp prst="textNoShape">
              <a:avLst/>
            </a:prstTxWarp>
          </a:bodyPr>
          <a:lstStyle>
            <a:lvl1pPr algn="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2400">
                <a:solidFill>
                  <a:srgbClr val="DBF5F9"/>
                </a:solidFill>
              </a:defRPr>
            </a:lvl1pPr>
          </a:lstStyle>
          <a:p>
            <a:fld id="{9EA0754F-10B6-491D-9F35-77BAF16F5E6E}" type="slidenum">
              <a:rPr lang="en-IN" altLang="en-US"/>
              <a:pPr/>
              <a:t>‹#›</a:t>
            </a:fld>
            <a:endParaRPr lang="en-IN" altLang="en-US"/>
          </a:p>
        </p:txBody>
      </p:sp>
      <p:sp>
        <p:nvSpPr>
          <p:cNvPr id="1029" name="Rectangle 4">
            <a:extLst>
              <a:ext uri="{FF2B5EF4-FFF2-40B4-BE49-F238E27FC236}">
                <a16:creationId xmlns:a16="http://schemas.microsoft.com/office/drawing/2014/main" id="{355A43B3-EF00-4671-4CF2-2E9B7DC24E43}"/>
              </a:ext>
            </a:extLst>
          </p:cNvPr>
          <p:cNvSpPr>
            <a:spLocks noGrp="1" noChangeArrowheads="1"/>
          </p:cNvSpPr>
          <p:nvPr>
            <p:ph type="title"/>
          </p:nvPr>
        </p:nvSpPr>
        <p:spPr bwMode="auto">
          <a:xfrm>
            <a:off x="549275" y="301625"/>
            <a:ext cx="10796588" cy="445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GB" altLang="en-US"/>
              <a:t>Click to edit the title text format</a:t>
            </a:r>
          </a:p>
        </p:txBody>
      </p:sp>
      <p:sp>
        <p:nvSpPr>
          <p:cNvPr id="1030" name="Rectangle 5">
            <a:extLst>
              <a:ext uri="{FF2B5EF4-FFF2-40B4-BE49-F238E27FC236}">
                <a16:creationId xmlns:a16="http://schemas.microsoft.com/office/drawing/2014/main" id="{92D48187-E168-12E4-8571-8CA0AFD43759}"/>
              </a:ext>
            </a:extLst>
          </p:cNvPr>
          <p:cNvSpPr>
            <a:spLocks noGrp="1" noChangeArrowheads="1"/>
          </p:cNvSpPr>
          <p:nvPr>
            <p:ph type="body" idx="1"/>
          </p:nvPr>
        </p:nvSpPr>
        <p:spPr bwMode="auto">
          <a:xfrm>
            <a:off x="552450" y="5216525"/>
            <a:ext cx="10788650" cy="154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719"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p:txStyles>
    <p:titleStyle>
      <a:lvl1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8000" kern="1200">
          <a:solidFill>
            <a:srgbClr val="04617B"/>
          </a:solidFill>
          <a:latin typeface="+mj-lt"/>
          <a:ea typeface="+mj-ea"/>
          <a:cs typeface="+mj-cs"/>
        </a:defRPr>
      </a:lvl1pPr>
      <a:lvl2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2pPr>
      <a:lvl3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3pPr>
      <a:lvl4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4pPr>
      <a:lvl5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5pPr>
      <a:lvl6pPr marL="25146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6pPr>
      <a:lvl7pPr marL="29718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7pPr>
      <a:lvl8pPr marL="34290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8pPr>
      <a:lvl9pPr marL="38862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9pPr>
    </p:titleStyle>
    <p:bodyStyle>
      <a:lvl1pPr marL="342900" indent="-342900" algn="l" defTabSz="449263" rtl="0" eaLnBrk="0" fontAlgn="base" hangingPunct="0">
        <a:lnSpc>
          <a:spcPct val="113000"/>
        </a:lnSpc>
        <a:spcBef>
          <a:spcPct val="0"/>
        </a:spcBef>
        <a:spcAft>
          <a:spcPts val="1238"/>
        </a:spcAft>
        <a:buClr>
          <a:srgbClr val="000000"/>
        </a:buClr>
        <a:buSzPct val="100000"/>
        <a:buFont typeface="Times New Roman" panose="02020603050405020304" pitchFamily="18" charset="0"/>
        <a:defRPr sz="2800" kern="1200">
          <a:solidFill>
            <a:srgbClr val="DBF5F9"/>
          </a:solidFill>
          <a:latin typeface="+mn-lt"/>
          <a:ea typeface="+mn-ea"/>
          <a:cs typeface="+mn-cs"/>
        </a:defRPr>
      </a:lvl1pPr>
      <a:lvl2pPr marL="742950" indent="-285750" algn="l" defTabSz="449263" rtl="0" eaLnBrk="0" fontAlgn="base" hangingPunct="0">
        <a:lnSpc>
          <a:spcPct val="113000"/>
        </a:lnSpc>
        <a:spcBef>
          <a:spcPct val="0"/>
        </a:spcBef>
        <a:spcAft>
          <a:spcPts val="1125"/>
        </a:spcAft>
        <a:buClr>
          <a:srgbClr val="000000"/>
        </a:buClr>
        <a:buSzPct val="100000"/>
        <a:buFont typeface="Times New Roman" panose="02020603050405020304" pitchFamily="18" charset="0"/>
        <a:defRPr sz="2200" kern="1200">
          <a:solidFill>
            <a:srgbClr val="DBF5F9"/>
          </a:solidFill>
          <a:latin typeface="+mn-lt"/>
          <a:ea typeface="+mn-ea"/>
          <a:cs typeface="+mn-cs"/>
        </a:defRPr>
      </a:lvl2pPr>
      <a:lvl3pPr marL="1143000" indent="-228600" algn="l" defTabSz="449263" rtl="0" eaLnBrk="0" fontAlgn="base" hangingPunct="0">
        <a:lnSpc>
          <a:spcPct val="113000"/>
        </a:lnSpc>
        <a:spcBef>
          <a:spcPct val="0"/>
        </a:spcBef>
        <a:spcAft>
          <a:spcPts val="850"/>
        </a:spcAft>
        <a:buClr>
          <a:srgbClr val="000000"/>
        </a:buClr>
        <a:buSzPct val="100000"/>
        <a:buFont typeface="Times New Roman" panose="02020603050405020304" pitchFamily="18" charset="0"/>
        <a:defRPr sz="2400" kern="1200">
          <a:solidFill>
            <a:srgbClr val="DBF5F9"/>
          </a:solidFill>
          <a:latin typeface="+mn-lt"/>
          <a:ea typeface="+mn-ea"/>
          <a:cs typeface="+mn-cs"/>
        </a:defRPr>
      </a:lvl3pPr>
      <a:lvl4pPr marL="1600200" indent="-228600" algn="l" defTabSz="449263" rtl="0" eaLnBrk="0" fontAlgn="base" hangingPunct="0">
        <a:lnSpc>
          <a:spcPct val="113000"/>
        </a:lnSpc>
        <a:spcBef>
          <a:spcPct val="0"/>
        </a:spcBef>
        <a:spcAft>
          <a:spcPts val="575"/>
        </a:spcAft>
        <a:buClr>
          <a:srgbClr val="000000"/>
        </a:buClr>
        <a:buSzPct val="100000"/>
        <a:buFont typeface="Times New Roman" panose="02020603050405020304" pitchFamily="18" charset="0"/>
        <a:defRPr sz="2000" kern="1200">
          <a:solidFill>
            <a:srgbClr val="DBF5F9"/>
          </a:solidFill>
          <a:latin typeface="+mn-lt"/>
          <a:ea typeface="+mn-ea"/>
          <a:cs typeface="+mn-cs"/>
        </a:defRPr>
      </a:lvl4pPr>
      <a:lvl5pPr marL="2057400" indent="-228600" algn="l" defTabSz="449263" rtl="0" eaLnBrk="0" fontAlgn="base" hangingPunct="0">
        <a:lnSpc>
          <a:spcPct val="113000"/>
        </a:lnSpc>
        <a:spcBef>
          <a:spcPct val="0"/>
        </a:spcBef>
        <a:spcAft>
          <a:spcPts val="288"/>
        </a:spcAft>
        <a:buClr>
          <a:srgbClr val="000000"/>
        </a:buClr>
        <a:buSzPct val="100000"/>
        <a:buFont typeface="Times New Roman" panose="02020603050405020304" pitchFamily="18" charset="0"/>
        <a:defRPr sz="2000" kern="1200">
          <a:solidFill>
            <a:srgbClr val="DBF5F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47ED2DDA-CE2E-3530-632B-AB027B8537C9}"/>
              </a:ext>
            </a:extLst>
          </p:cNvPr>
          <p:cNvSpPr>
            <a:spLocks noGrp="1" noChangeArrowheads="1"/>
          </p:cNvSpPr>
          <p:nvPr>
            <p:ph type="title"/>
          </p:nvPr>
        </p:nvSpPr>
        <p:spPr bwMode="auto">
          <a:xfrm>
            <a:off x="598488" y="120650"/>
            <a:ext cx="107965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GB" altLang="en-US"/>
              <a:t>Click to edit the title text format</a:t>
            </a:r>
          </a:p>
        </p:txBody>
      </p:sp>
      <p:sp>
        <p:nvSpPr>
          <p:cNvPr id="2051" name="Rectangle 2">
            <a:extLst>
              <a:ext uri="{FF2B5EF4-FFF2-40B4-BE49-F238E27FC236}">
                <a16:creationId xmlns:a16="http://schemas.microsoft.com/office/drawing/2014/main" id="{4B42FFE2-2E7A-BDF4-FE07-39B88A0D782D}"/>
              </a:ext>
            </a:extLst>
          </p:cNvPr>
          <p:cNvSpPr>
            <a:spLocks noGrp="1" noChangeArrowheads="1"/>
          </p:cNvSpPr>
          <p:nvPr>
            <p:ph type="body" idx="1"/>
          </p:nvPr>
        </p:nvSpPr>
        <p:spPr bwMode="auto">
          <a:xfrm>
            <a:off x="598488" y="1920875"/>
            <a:ext cx="10737850" cy="466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a:extLst>
              <a:ext uri="{FF2B5EF4-FFF2-40B4-BE49-F238E27FC236}">
                <a16:creationId xmlns:a16="http://schemas.microsoft.com/office/drawing/2014/main" id="{5352BA23-BA38-F502-0695-782985F41B0B}"/>
              </a:ext>
            </a:extLst>
          </p:cNvPr>
          <p:cNvSpPr>
            <a:spLocks noGrp="1" noChangeArrowheads="1"/>
          </p:cNvSpPr>
          <p:nvPr>
            <p:ph type="dt"/>
          </p:nvPr>
        </p:nvSpPr>
        <p:spPr bwMode="auto">
          <a:xfrm>
            <a:off x="598488" y="6886575"/>
            <a:ext cx="2794000" cy="520700"/>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2400">
                <a:solidFill>
                  <a:srgbClr val="484848"/>
                </a:solidFill>
              </a:defRPr>
            </a:lvl1pPr>
          </a:lstStyle>
          <a:p>
            <a:pPr>
              <a:defRPr/>
            </a:pPr>
            <a:endParaRPr lang="en-IN" altLang="en-US"/>
          </a:p>
        </p:txBody>
      </p:sp>
      <p:sp>
        <p:nvSpPr>
          <p:cNvPr id="2052" name="Rectangle 4">
            <a:extLst>
              <a:ext uri="{FF2B5EF4-FFF2-40B4-BE49-F238E27FC236}">
                <a16:creationId xmlns:a16="http://schemas.microsoft.com/office/drawing/2014/main" id="{E6B8ADA1-5E3F-F2A3-AB51-B1F31454C11A}"/>
              </a:ext>
            </a:extLst>
          </p:cNvPr>
          <p:cNvSpPr>
            <a:spLocks noGrp="1" noChangeArrowheads="1"/>
          </p:cNvSpPr>
          <p:nvPr>
            <p:ph type="ftr"/>
          </p:nvPr>
        </p:nvSpPr>
        <p:spPr bwMode="auto">
          <a:xfrm>
            <a:off x="4102100" y="6886575"/>
            <a:ext cx="3802063" cy="520700"/>
          </a:xfrm>
          <a:prstGeom prst="rect">
            <a:avLst/>
          </a:prstGeom>
          <a:noFill/>
          <a:ln>
            <a:noFill/>
          </a:ln>
          <a:effectLst/>
        </p:spPr>
        <p:txBody>
          <a:bodyPr vert="horz" wrap="square" lIns="0" tIns="0" rIns="0" bIns="0" numCol="1" anchor="t" anchorCtr="0" compatLnSpc="1">
            <a:prstTxWarp prst="textNoShape">
              <a:avLst/>
            </a:prstTxWarp>
          </a:bodyPr>
          <a:lstStyle>
            <a:lvl1pPr algn="ct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Lst>
              <a:defRPr sz="2400">
                <a:solidFill>
                  <a:srgbClr val="484848"/>
                </a:solidFill>
              </a:defRPr>
            </a:lvl1pPr>
          </a:lstStyle>
          <a:p>
            <a:pPr>
              <a:defRPr/>
            </a:pPr>
            <a:endParaRPr lang="en-IN" altLang="en-US"/>
          </a:p>
        </p:txBody>
      </p:sp>
      <p:sp>
        <p:nvSpPr>
          <p:cNvPr id="2053" name="Rectangle 5">
            <a:extLst>
              <a:ext uri="{FF2B5EF4-FFF2-40B4-BE49-F238E27FC236}">
                <a16:creationId xmlns:a16="http://schemas.microsoft.com/office/drawing/2014/main" id="{64AD4C60-6D2B-CC0F-FE72-631E40F9C2C3}"/>
              </a:ext>
            </a:extLst>
          </p:cNvPr>
          <p:cNvSpPr>
            <a:spLocks noGrp="1" noChangeArrowheads="1"/>
          </p:cNvSpPr>
          <p:nvPr>
            <p:ph type="sldNum"/>
          </p:nvPr>
        </p:nvSpPr>
        <p:spPr bwMode="auto">
          <a:xfrm>
            <a:off x="8602663" y="6886575"/>
            <a:ext cx="2794000" cy="520700"/>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2400">
                <a:solidFill>
                  <a:srgbClr val="484848"/>
                </a:solidFill>
              </a:defRPr>
            </a:lvl1pPr>
          </a:lstStyle>
          <a:p>
            <a:fld id="{AF147928-E899-4A5F-9A97-E43291ABD6E8}"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20"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kern="1200">
          <a:solidFill>
            <a:srgbClr val="FFFFFF"/>
          </a:solidFill>
          <a:latin typeface="+mj-lt"/>
          <a:ea typeface="+mj-ea"/>
          <a:cs typeface="+mj-cs"/>
        </a:defRPr>
      </a:lvl1pPr>
      <a:lvl2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2pPr>
      <a:lvl3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3pPr>
      <a:lvl4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4pPr>
      <a:lvl5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5pPr>
      <a:lvl6pPr marL="25146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6pPr>
      <a:lvl7pPr marL="29718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7pPr>
      <a:lvl8pPr marL="34290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8pPr>
      <a:lvl9pPr marL="38862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9pPr>
    </p:titleStyle>
    <p:bodyStyle>
      <a:lvl1pPr marL="342900" indent="-342900" algn="l" defTabSz="449263" rtl="0" eaLnBrk="0" fontAlgn="base" hangingPunct="0">
        <a:lnSpc>
          <a:spcPct val="113000"/>
        </a:lnSpc>
        <a:spcBef>
          <a:spcPct val="0"/>
        </a:spcBef>
        <a:spcAft>
          <a:spcPts val="1413"/>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lnSpc>
          <a:spcPct val="113000"/>
        </a:lnSpc>
        <a:spcBef>
          <a:spcPct val="0"/>
        </a:spcBef>
        <a:spcAft>
          <a:spcPts val="1125"/>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lnSpc>
          <a:spcPct val="11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lnSpc>
          <a:spcPct val="113000"/>
        </a:lnSpc>
        <a:spcBef>
          <a:spcPct val="0"/>
        </a:spcBef>
        <a:spcAft>
          <a:spcPts val="575"/>
        </a:spcAft>
        <a:buClr>
          <a:srgbClr val="000000"/>
        </a:buClr>
        <a:buSzPct val="100000"/>
        <a:buFont typeface="Times New Roman" panose="02020603050405020304" pitchFamily="18" charset="0"/>
        <a:defRPr sz="2400" kern="1200">
          <a:solidFill>
            <a:srgbClr val="000000"/>
          </a:solidFill>
          <a:latin typeface="+mn-lt"/>
          <a:ea typeface="+mn-ea"/>
          <a:cs typeface="+mn-cs"/>
        </a:defRPr>
      </a:lvl4pPr>
      <a:lvl5pPr marL="2057400" indent="-228600" algn="l" defTabSz="449263" rtl="0" eaLnBrk="0" fontAlgn="base" hangingPunct="0">
        <a:lnSpc>
          <a:spcPct val="113000"/>
        </a:lnSpc>
        <a:spcBef>
          <a:spcPct val="0"/>
        </a:spcBef>
        <a:spcAft>
          <a:spcPts val="288"/>
        </a:spcAft>
        <a:buClr>
          <a:srgbClr val="000000"/>
        </a:buClr>
        <a:buSzPct val="100000"/>
        <a:buFont typeface="Times New Roman" panose="02020603050405020304" pitchFamily="18" charset="0"/>
        <a:defRPr sz="2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C22F5DE6-B214-8878-ED3F-00E9CB37A228}"/>
              </a:ext>
            </a:extLst>
          </p:cNvPr>
          <p:cNvSpPr>
            <a:spLocks noGrp="1" noChangeArrowheads="1"/>
          </p:cNvSpPr>
          <p:nvPr>
            <p:ph type="title"/>
          </p:nvPr>
        </p:nvSpPr>
        <p:spPr bwMode="auto">
          <a:xfrm>
            <a:off x="598488" y="301625"/>
            <a:ext cx="107965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3075" name="Rectangle 2">
            <a:extLst>
              <a:ext uri="{FF2B5EF4-FFF2-40B4-BE49-F238E27FC236}">
                <a16:creationId xmlns:a16="http://schemas.microsoft.com/office/drawing/2014/main" id="{68516D13-B36E-AEEE-D992-81116C3C5CD6}"/>
              </a:ext>
            </a:extLst>
          </p:cNvPr>
          <p:cNvSpPr>
            <a:spLocks noGrp="1" noChangeArrowheads="1"/>
          </p:cNvSpPr>
          <p:nvPr>
            <p:ph type="body" idx="1"/>
          </p:nvPr>
        </p:nvSpPr>
        <p:spPr bwMode="auto">
          <a:xfrm>
            <a:off x="598488" y="1828800"/>
            <a:ext cx="10829925" cy="539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a:extLst>
              <a:ext uri="{FF2B5EF4-FFF2-40B4-BE49-F238E27FC236}">
                <a16:creationId xmlns:a16="http://schemas.microsoft.com/office/drawing/2014/main" id="{FBC82D13-ECD1-2F19-4E49-81E0E8275AF5}"/>
              </a:ext>
            </a:extLst>
          </p:cNvPr>
          <p:cNvSpPr>
            <a:spLocks noGrp="1" noChangeArrowheads="1"/>
          </p:cNvSpPr>
          <p:nvPr>
            <p:ph type="dt"/>
          </p:nvPr>
        </p:nvSpPr>
        <p:spPr bwMode="auto">
          <a:xfrm>
            <a:off x="598488" y="6827838"/>
            <a:ext cx="2794000" cy="520700"/>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2400">
                <a:solidFill>
                  <a:srgbClr val="484848"/>
                </a:solidFill>
              </a:defRPr>
            </a:lvl1pPr>
          </a:lstStyle>
          <a:p>
            <a:pPr>
              <a:defRPr/>
            </a:pPr>
            <a:endParaRPr lang="en-IN" altLang="en-US"/>
          </a:p>
        </p:txBody>
      </p:sp>
      <p:sp>
        <p:nvSpPr>
          <p:cNvPr id="3076" name="Rectangle 4">
            <a:extLst>
              <a:ext uri="{FF2B5EF4-FFF2-40B4-BE49-F238E27FC236}">
                <a16:creationId xmlns:a16="http://schemas.microsoft.com/office/drawing/2014/main" id="{08EA52F7-9538-CBE9-97D5-12CCAC58BC70}"/>
              </a:ext>
            </a:extLst>
          </p:cNvPr>
          <p:cNvSpPr>
            <a:spLocks noGrp="1" noChangeArrowheads="1"/>
          </p:cNvSpPr>
          <p:nvPr>
            <p:ph type="ftr"/>
          </p:nvPr>
        </p:nvSpPr>
        <p:spPr bwMode="auto">
          <a:xfrm>
            <a:off x="4102100" y="6827838"/>
            <a:ext cx="3802063" cy="520700"/>
          </a:xfrm>
          <a:prstGeom prst="rect">
            <a:avLst/>
          </a:prstGeom>
          <a:noFill/>
          <a:ln>
            <a:noFill/>
          </a:ln>
          <a:effectLst/>
        </p:spPr>
        <p:txBody>
          <a:bodyPr vert="horz" wrap="square" lIns="0" tIns="0" rIns="0" bIns="0" numCol="1" anchor="t" anchorCtr="0" compatLnSpc="1">
            <a:prstTxWarp prst="textNoShape">
              <a:avLst/>
            </a:prstTxWarp>
          </a:bodyPr>
          <a:lstStyle>
            <a:lvl1pPr algn="ct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Lst>
              <a:defRPr sz="2400">
                <a:solidFill>
                  <a:srgbClr val="484848"/>
                </a:solidFill>
              </a:defRPr>
            </a:lvl1pPr>
          </a:lstStyle>
          <a:p>
            <a:pPr>
              <a:defRPr/>
            </a:pPr>
            <a:endParaRPr lang="en-IN" altLang="en-US"/>
          </a:p>
        </p:txBody>
      </p:sp>
      <p:sp>
        <p:nvSpPr>
          <p:cNvPr id="3077" name="Rectangle 5">
            <a:extLst>
              <a:ext uri="{FF2B5EF4-FFF2-40B4-BE49-F238E27FC236}">
                <a16:creationId xmlns:a16="http://schemas.microsoft.com/office/drawing/2014/main" id="{CD09FFB7-47FB-EC7E-FD5C-C1C80905D0E5}"/>
              </a:ext>
            </a:extLst>
          </p:cNvPr>
          <p:cNvSpPr>
            <a:spLocks noGrp="1" noChangeArrowheads="1"/>
          </p:cNvSpPr>
          <p:nvPr>
            <p:ph type="sldNum"/>
          </p:nvPr>
        </p:nvSpPr>
        <p:spPr bwMode="auto">
          <a:xfrm>
            <a:off x="9188450" y="6827838"/>
            <a:ext cx="2252663" cy="520700"/>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Lst>
              <a:defRPr sz="2400">
                <a:solidFill>
                  <a:srgbClr val="484848"/>
                </a:solidFill>
              </a:defRPr>
            </a:lvl1pPr>
          </a:lstStyle>
          <a:p>
            <a:fld id="{D6323445-2C97-4553-A43C-CC1A3FCA7D15}"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kern="1200">
          <a:solidFill>
            <a:srgbClr val="04617B"/>
          </a:solidFill>
          <a:latin typeface="+mj-lt"/>
          <a:ea typeface="+mj-ea"/>
          <a:cs typeface="+mj-cs"/>
        </a:defRPr>
      </a:lvl1pPr>
      <a:lvl2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2pPr>
      <a:lvl3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3pPr>
      <a:lvl4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4pPr>
      <a:lvl5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5pPr>
      <a:lvl6pPr marL="25146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6pPr>
      <a:lvl7pPr marL="29718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7pPr>
      <a:lvl8pPr marL="34290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8pPr>
      <a:lvl9pPr marL="38862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9pPr>
    </p:titleStyle>
    <p:bodyStyle>
      <a:lvl1pPr marL="342900" indent="-342900" algn="l" defTabSz="449263" rtl="0" eaLnBrk="0" fontAlgn="base" hangingPunct="0">
        <a:lnSpc>
          <a:spcPct val="113000"/>
        </a:lnSpc>
        <a:spcBef>
          <a:spcPct val="0"/>
        </a:spcBef>
        <a:spcAft>
          <a:spcPts val="1413"/>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lnSpc>
          <a:spcPct val="113000"/>
        </a:lnSpc>
        <a:spcBef>
          <a:spcPct val="0"/>
        </a:spcBef>
        <a:spcAft>
          <a:spcPts val="1125"/>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lnSpc>
          <a:spcPct val="11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lnSpc>
          <a:spcPct val="113000"/>
        </a:lnSpc>
        <a:spcBef>
          <a:spcPct val="0"/>
        </a:spcBef>
        <a:spcAft>
          <a:spcPts val="575"/>
        </a:spcAft>
        <a:buClr>
          <a:srgbClr val="000000"/>
        </a:buClr>
        <a:buSzPct val="100000"/>
        <a:buFont typeface="Times New Roman" panose="02020603050405020304" pitchFamily="18" charset="0"/>
        <a:defRPr sz="2400" kern="1200">
          <a:solidFill>
            <a:srgbClr val="000000"/>
          </a:solidFill>
          <a:latin typeface="+mn-lt"/>
          <a:ea typeface="+mn-ea"/>
          <a:cs typeface="+mn-cs"/>
        </a:defRPr>
      </a:lvl4pPr>
      <a:lvl5pPr marL="2057400" indent="-228600" algn="l" defTabSz="449263" rtl="0" eaLnBrk="0" fontAlgn="base" hangingPunct="0">
        <a:lnSpc>
          <a:spcPct val="113000"/>
        </a:lnSpc>
        <a:spcBef>
          <a:spcPct val="0"/>
        </a:spcBef>
        <a:spcAft>
          <a:spcPts val="288"/>
        </a:spcAft>
        <a:buClr>
          <a:srgbClr val="000000"/>
        </a:buClr>
        <a:buSzPct val="100000"/>
        <a:buFont typeface="Times New Roman" panose="02020603050405020304" pitchFamily="18" charset="0"/>
        <a:defRPr sz="2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4.xml"/><Relationship Id="rId4" Type="http://schemas.openxmlformats.org/officeDocument/2006/relationships/image" Target="../media/image20.tm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DD500964-DC8A-8D48-1486-4EBC8F66AEA0}"/>
              </a:ext>
            </a:extLst>
          </p:cNvPr>
          <p:cNvSpPr>
            <a:spLocks noGrp="1" noChangeArrowheads="1"/>
          </p:cNvSpPr>
          <p:nvPr>
            <p:ph type="title" idx="4294967295"/>
          </p:nvPr>
        </p:nvSpPr>
        <p:spPr>
          <a:xfrm>
            <a:off x="1055513" y="1390649"/>
            <a:ext cx="10687050" cy="1535113"/>
          </a:xfrm>
        </p:spPr>
        <p:txBody>
          <a:bodyPr tIns="24892"/>
          <a:lstStyle/>
          <a:p>
            <a:pPr algn="ctr" eaLnBrk="1">
              <a:lnSpc>
                <a:spcPct val="93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pPr>
            <a:r>
              <a:rPr lang="en-US" sz="1800" b="1" i="0" u="none" strike="noStrike" dirty="0">
                <a:solidFill>
                  <a:srgbClr val="000000"/>
                </a:solidFill>
                <a:effectLst/>
                <a:latin typeface="Times New Roman" panose="02020603050405020304" pitchFamily="18" charset="0"/>
              </a:rPr>
              <a:t>ATTENDANCE SYSTEM UTILIZING DYNAMIC QR GENERATION</a:t>
            </a:r>
            <a:endParaRPr lang="en-IN" altLang="en-US" sz="2800" b="1" dirty="0">
              <a:solidFill>
                <a:srgbClr val="000000"/>
              </a:solidFill>
              <a:latin typeface="Times New Roman" panose="02020603050405020304" pitchFamily="18" charset="0"/>
            </a:endParaRPr>
          </a:p>
        </p:txBody>
      </p:sp>
      <p:sp>
        <p:nvSpPr>
          <p:cNvPr id="7171" name="Text Box 3">
            <a:extLst>
              <a:ext uri="{FF2B5EF4-FFF2-40B4-BE49-F238E27FC236}">
                <a16:creationId xmlns:a16="http://schemas.microsoft.com/office/drawing/2014/main" id="{92AE5985-9512-26FF-E131-B23B5CCD18BF}"/>
              </a:ext>
            </a:extLst>
          </p:cNvPr>
          <p:cNvSpPr txBox="1">
            <a:spLocks noChangeArrowheads="1"/>
          </p:cNvSpPr>
          <p:nvPr/>
        </p:nvSpPr>
        <p:spPr bwMode="auto">
          <a:xfrm>
            <a:off x="4595813" y="3425825"/>
            <a:ext cx="29146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55558" rIns="36000" bIns="36000" anchor="ctr"/>
          <a:lstStyle>
            <a:lvl1pPr>
              <a:lnSpc>
                <a:spcPct val="113000"/>
              </a:lnSpc>
              <a:spcAft>
                <a:spcPts val="123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800">
                <a:solidFill>
                  <a:srgbClr val="DBF5F9"/>
                </a:solidFill>
                <a:latin typeface="Source Sans Pro" panose="020F0502020204030204" pitchFamily="34" charset="0"/>
                <a:cs typeface="DejaVu Sans" charset="0"/>
              </a:defRPr>
            </a:lvl1pPr>
            <a:lvl2pPr>
              <a:lnSpc>
                <a:spcPct val="113000"/>
              </a:lnSpc>
              <a:spcAft>
                <a:spcPts val="11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200">
                <a:solidFill>
                  <a:srgbClr val="DBF5F9"/>
                </a:solidFill>
                <a:latin typeface="Source Sans Pro" panose="020F0502020204030204" pitchFamily="34" charset="0"/>
                <a:cs typeface="DejaVu Sans" charset="0"/>
              </a:defRPr>
            </a:lvl2pPr>
            <a:lvl3pPr>
              <a:lnSpc>
                <a:spcPct val="11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DBF5F9"/>
                </a:solidFill>
                <a:latin typeface="Source Sans Pro" panose="020F0502020204030204" pitchFamily="34" charset="0"/>
                <a:cs typeface="DejaVu Sans" charset="0"/>
              </a:defRPr>
            </a:lvl3pPr>
            <a:lvl4pPr>
              <a:lnSpc>
                <a:spcPct val="11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4pPr>
            <a:lvl5pPr>
              <a:lnSpc>
                <a:spcPct val="11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9pPr>
          </a:lstStyle>
          <a:p>
            <a:pPr algn="ctr" eaLnBrk="1">
              <a:lnSpc>
                <a:spcPct val="93000"/>
              </a:lnSpc>
              <a:spcAft>
                <a:spcPct val="0"/>
              </a:spcAft>
            </a:pPr>
            <a:r>
              <a:rPr lang="en-IN" altLang="en-US" sz="1800" dirty="0">
                <a:solidFill>
                  <a:srgbClr val="000000"/>
                </a:solidFill>
                <a:latin typeface="Times New Roman" panose="02020603050405020304" pitchFamily="18" charset="0"/>
              </a:rPr>
              <a:t>Submitted by -</a:t>
            </a:r>
          </a:p>
          <a:p>
            <a:pPr algn="ctr" eaLnBrk="1">
              <a:lnSpc>
                <a:spcPct val="93000"/>
              </a:lnSpc>
              <a:spcAft>
                <a:spcPct val="0"/>
              </a:spcAft>
            </a:pPr>
            <a:r>
              <a:rPr lang="en-IN" altLang="en-US" sz="1800" dirty="0">
                <a:solidFill>
                  <a:srgbClr val="000000"/>
                </a:solidFill>
                <a:latin typeface="Times New Roman" panose="02020603050405020304" pitchFamily="18" charset="0"/>
              </a:rPr>
              <a:t>Mayank Rajesh Mohabey (22070122123)</a:t>
            </a:r>
          </a:p>
          <a:p>
            <a:pPr algn="ctr" eaLnBrk="1">
              <a:lnSpc>
                <a:spcPct val="93000"/>
              </a:lnSpc>
              <a:spcAft>
                <a:spcPct val="0"/>
              </a:spcAft>
            </a:pPr>
            <a:r>
              <a:rPr lang="en-IN" altLang="en-US" sz="1800" dirty="0">
                <a:solidFill>
                  <a:srgbClr val="000000"/>
                </a:solidFill>
                <a:latin typeface="Times New Roman" panose="02020603050405020304" pitchFamily="18" charset="0"/>
              </a:rPr>
              <a:t>Mohd Hamza Abbasi (22070122125)</a:t>
            </a:r>
          </a:p>
          <a:p>
            <a:pPr algn="ctr" eaLnBrk="1">
              <a:lnSpc>
                <a:spcPct val="93000"/>
              </a:lnSpc>
              <a:spcAft>
                <a:spcPct val="0"/>
              </a:spcAft>
            </a:pPr>
            <a:r>
              <a:rPr lang="en-IN" altLang="en-US" sz="1800" dirty="0">
                <a:solidFill>
                  <a:srgbClr val="000000"/>
                </a:solidFill>
                <a:latin typeface="Times New Roman" panose="02020603050405020304" pitchFamily="18" charset="0"/>
              </a:rPr>
              <a:t>Mradul Shukla (22070122128)</a:t>
            </a:r>
          </a:p>
          <a:p>
            <a:pPr algn="ctr" eaLnBrk="1">
              <a:lnSpc>
                <a:spcPct val="93000"/>
              </a:lnSpc>
              <a:spcAft>
                <a:spcPct val="0"/>
              </a:spcAft>
            </a:pPr>
            <a:r>
              <a:rPr lang="en-IN" altLang="en-US" sz="1800" dirty="0">
                <a:solidFill>
                  <a:srgbClr val="000000"/>
                </a:solidFill>
                <a:latin typeface="Times New Roman" panose="02020603050405020304" pitchFamily="18" charset="0"/>
              </a:rPr>
              <a:t>Pavin R (23070122509)</a:t>
            </a:r>
          </a:p>
          <a:p>
            <a:pPr algn="ctr" eaLnBrk="1">
              <a:lnSpc>
                <a:spcPct val="93000"/>
              </a:lnSpc>
              <a:spcAft>
                <a:spcPct val="0"/>
              </a:spcAft>
            </a:pPr>
            <a:endParaRPr lang="en-IN" altLang="en-US" sz="2200" dirty="0">
              <a:solidFill>
                <a:srgbClr val="000000"/>
              </a:solidFill>
              <a:latin typeface="Times New Roman" panose="02020603050405020304" pitchFamily="18" charset="0"/>
            </a:endParaRPr>
          </a:p>
        </p:txBody>
      </p:sp>
      <p:pic>
        <p:nvPicPr>
          <p:cNvPr id="7172" name="Picture 4">
            <a:extLst>
              <a:ext uri="{FF2B5EF4-FFF2-40B4-BE49-F238E27FC236}">
                <a16:creationId xmlns:a16="http://schemas.microsoft.com/office/drawing/2014/main" id="{C211833B-DDB8-AC53-D6EF-AF06C46E7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575" y="128587"/>
            <a:ext cx="2143125" cy="2143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Text Box 5">
            <a:extLst>
              <a:ext uri="{FF2B5EF4-FFF2-40B4-BE49-F238E27FC236}">
                <a16:creationId xmlns:a16="http://schemas.microsoft.com/office/drawing/2014/main" id="{5D22560E-2C9F-DCF8-E2F8-5AA2FE9614D6}"/>
              </a:ext>
            </a:extLst>
          </p:cNvPr>
          <p:cNvSpPr txBox="1">
            <a:spLocks noChangeArrowheads="1"/>
          </p:cNvSpPr>
          <p:nvPr/>
        </p:nvSpPr>
        <p:spPr bwMode="auto">
          <a:xfrm>
            <a:off x="2758802" y="6056313"/>
            <a:ext cx="7280472"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a:lnSpc>
                <a:spcPct val="113000"/>
              </a:lnSpc>
              <a:spcAft>
                <a:spcPts val="123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DBF5F9"/>
                </a:solidFill>
                <a:latin typeface="Source Sans Pro" panose="020F0502020204030204" pitchFamily="34" charset="0"/>
                <a:cs typeface="DejaVu Sans" charset="0"/>
              </a:defRPr>
            </a:lvl1pPr>
            <a:lvl2pPr>
              <a:lnSpc>
                <a:spcPct val="113000"/>
              </a:lnSpc>
              <a:spcAft>
                <a:spcPts val="11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200">
                <a:solidFill>
                  <a:srgbClr val="DBF5F9"/>
                </a:solidFill>
                <a:latin typeface="Source Sans Pro" panose="020F0502020204030204" pitchFamily="34" charset="0"/>
                <a:cs typeface="DejaVu Sans" charset="0"/>
              </a:defRPr>
            </a:lvl2pPr>
            <a:lvl3pPr>
              <a:lnSpc>
                <a:spcPct val="11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DBF5F9"/>
                </a:solidFill>
                <a:latin typeface="Source Sans Pro" panose="020F0502020204030204" pitchFamily="34" charset="0"/>
                <a:cs typeface="DejaVu Sans" charset="0"/>
              </a:defRPr>
            </a:lvl3pPr>
            <a:lvl4pPr>
              <a:lnSpc>
                <a:spcPct val="11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DBF5F9"/>
                </a:solidFill>
                <a:latin typeface="Source Sans Pro" panose="020F0502020204030204" pitchFamily="34" charset="0"/>
                <a:cs typeface="DejaVu Sans" charset="0"/>
              </a:defRPr>
            </a:lvl4pPr>
            <a:lvl5pPr>
              <a:lnSpc>
                <a:spcPct val="11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DBF5F9"/>
                </a:solidFill>
                <a:latin typeface="Source Sans Pro" panose="020F0502020204030204" pitchFamily="34" charset="0"/>
                <a:cs typeface="DejaVu Sans" charset="0"/>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DBF5F9"/>
                </a:solidFill>
                <a:latin typeface="Source Sans Pro" panose="020F0502020204030204" pitchFamily="34" charset="0"/>
                <a:cs typeface="DejaVu Sans" charset="0"/>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DBF5F9"/>
                </a:solidFill>
                <a:latin typeface="Source Sans Pro" panose="020F0502020204030204" pitchFamily="34" charset="0"/>
                <a:cs typeface="DejaVu Sans" charset="0"/>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DBF5F9"/>
                </a:solidFill>
                <a:latin typeface="Source Sans Pro" panose="020F0502020204030204" pitchFamily="34" charset="0"/>
                <a:cs typeface="DejaVu Sans" charset="0"/>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DBF5F9"/>
                </a:solidFill>
                <a:latin typeface="Source Sans Pro" panose="020F0502020204030204" pitchFamily="34" charset="0"/>
                <a:cs typeface="DejaVu Sans" charset="0"/>
              </a:defRPr>
            </a:lvl9pPr>
          </a:lstStyle>
          <a:p>
            <a:pPr algn="ctr" eaLnBrk="1">
              <a:spcAft>
                <a:spcPct val="0"/>
              </a:spcAft>
            </a:pPr>
            <a:r>
              <a:rPr lang="en-IN" altLang="en-US" sz="2200" dirty="0">
                <a:solidFill>
                  <a:srgbClr val="000000"/>
                </a:solidFill>
              </a:rPr>
              <a:t>SYMBIOSIS INTERNATIONAL (DEEMED UNIVERSITY) 2020</a:t>
            </a:r>
          </a:p>
        </p:txBody>
      </p:sp>
      <p:sp>
        <p:nvSpPr>
          <p:cNvPr id="7174" name="Text Box 3">
            <a:extLst>
              <a:ext uri="{FF2B5EF4-FFF2-40B4-BE49-F238E27FC236}">
                <a16:creationId xmlns:a16="http://schemas.microsoft.com/office/drawing/2014/main" id="{A3674259-289E-6006-0AF1-0CF65D7DDD12}"/>
              </a:ext>
            </a:extLst>
          </p:cNvPr>
          <p:cNvSpPr txBox="1">
            <a:spLocks noChangeArrowheads="1"/>
          </p:cNvSpPr>
          <p:nvPr/>
        </p:nvSpPr>
        <p:spPr bwMode="auto">
          <a:xfrm>
            <a:off x="4595813" y="5056188"/>
            <a:ext cx="29146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55558" rIns="36000" bIns="36000" anchor="ctr"/>
          <a:lstStyle>
            <a:lvl1pPr>
              <a:lnSpc>
                <a:spcPct val="113000"/>
              </a:lnSpc>
              <a:spcAft>
                <a:spcPts val="123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800">
                <a:solidFill>
                  <a:srgbClr val="DBF5F9"/>
                </a:solidFill>
                <a:latin typeface="Source Sans Pro" panose="020F0502020204030204" pitchFamily="34" charset="0"/>
                <a:cs typeface="DejaVu Sans" charset="0"/>
              </a:defRPr>
            </a:lvl1pPr>
            <a:lvl2pPr>
              <a:lnSpc>
                <a:spcPct val="113000"/>
              </a:lnSpc>
              <a:spcAft>
                <a:spcPts val="11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200">
                <a:solidFill>
                  <a:srgbClr val="DBF5F9"/>
                </a:solidFill>
                <a:latin typeface="Source Sans Pro" panose="020F0502020204030204" pitchFamily="34" charset="0"/>
                <a:cs typeface="DejaVu Sans" charset="0"/>
              </a:defRPr>
            </a:lvl2pPr>
            <a:lvl3pPr>
              <a:lnSpc>
                <a:spcPct val="11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DBF5F9"/>
                </a:solidFill>
                <a:latin typeface="Source Sans Pro" panose="020F0502020204030204" pitchFamily="34" charset="0"/>
                <a:cs typeface="DejaVu Sans" charset="0"/>
              </a:defRPr>
            </a:lvl3pPr>
            <a:lvl4pPr>
              <a:lnSpc>
                <a:spcPct val="11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4pPr>
            <a:lvl5pPr>
              <a:lnSpc>
                <a:spcPct val="11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9pPr>
          </a:lstStyle>
          <a:p>
            <a:pPr algn="ctr" eaLnBrk="1">
              <a:lnSpc>
                <a:spcPct val="93000"/>
              </a:lnSpc>
              <a:spcAft>
                <a:spcPct val="0"/>
              </a:spcAft>
            </a:pPr>
            <a:r>
              <a:rPr lang="en-IN" altLang="en-US" sz="2200" dirty="0">
                <a:solidFill>
                  <a:srgbClr val="000000"/>
                </a:solidFill>
                <a:latin typeface="Times New Roman" panose="02020603050405020304" pitchFamily="18" charset="0"/>
              </a:rPr>
              <a:t>Under the Guidance of :</a:t>
            </a:r>
          </a:p>
          <a:p>
            <a:pPr algn="ctr" eaLnBrk="1">
              <a:lnSpc>
                <a:spcPct val="93000"/>
              </a:lnSpc>
              <a:spcAft>
                <a:spcPct val="0"/>
              </a:spcAft>
            </a:pPr>
            <a:r>
              <a:rPr lang="en-IN" altLang="en-US" sz="2200" dirty="0">
                <a:solidFill>
                  <a:srgbClr val="000000"/>
                </a:solidFill>
                <a:latin typeface="Times New Roman" panose="02020603050405020304" pitchFamily="18" charset="0"/>
              </a:rPr>
              <a:t>Sonali Kothari</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16F61-15C3-E92E-D000-A4A70F0C6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AE278-D314-AA01-69DA-A52F338AF245}"/>
              </a:ext>
            </a:extLst>
          </p:cNvPr>
          <p:cNvSpPr>
            <a:spLocks noGrp="1"/>
          </p:cNvSpPr>
          <p:nvPr>
            <p:ph type="title"/>
          </p:nvPr>
        </p:nvSpPr>
        <p:spPr/>
        <p:txBody>
          <a:bodyPr/>
          <a:lstStyle/>
          <a:p>
            <a:r>
              <a:rPr lang="en-IN" sz="5400" b="1" dirty="0"/>
              <a:t>Methodologies, Tools &amp; Techniques </a:t>
            </a:r>
          </a:p>
        </p:txBody>
      </p:sp>
      <p:sp>
        <p:nvSpPr>
          <p:cNvPr id="3" name="Content Placeholder 2">
            <a:extLst>
              <a:ext uri="{FF2B5EF4-FFF2-40B4-BE49-F238E27FC236}">
                <a16:creationId xmlns:a16="http://schemas.microsoft.com/office/drawing/2014/main" id="{996723C4-6895-B458-2E9A-2A96B7186C23}"/>
              </a:ext>
            </a:extLst>
          </p:cNvPr>
          <p:cNvSpPr>
            <a:spLocks noGrp="1"/>
          </p:cNvSpPr>
          <p:nvPr>
            <p:ph idx="1"/>
          </p:nvPr>
        </p:nvSpPr>
        <p:spPr>
          <a:xfrm>
            <a:off x="454546" y="1720113"/>
            <a:ext cx="10737850" cy="5171330"/>
          </a:xfrm>
        </p:spPr>
        <p:txBody>
          <a:bodyPr/>
          <a:lstStyle/>
          <a:p>
            <a:r>
              <a:rPr lang="en-US" sz="1200" dirty="0"/>
              <a:t>5. Attendance Marking:</a:t>
            </a:r>
          </a:p>
          <a:p>
            <a:r>
              <a:rPr lang="en-US" sz="1200" dirty="0"/>
              <a:t>   - Upon successful face recognition authentication, the system records the student's attendance for the corresponding session.</a:t>
            </a:r>
          </a:p>
          <a:p>
            <a:r>
              <a:rPr lang="en-US" sz="1200" dirty="0"/>
              <a:t>   - The attendance data, including student roll number, timestamp, and session ID, is securely stored in the centralized database for further processing and analysis.</a:t>
            </a:r>
          </a:p>
          <a:p>
            <a:r>
              <a:rPr lang="en-US" sz="1200" dirty="0"/>
              <a:t>8. Continuous Improvement and Feedback Loop:</a:t>
            </a:r>
          </a:p>
          <a:p>
            <a:r>
              <a:rPr lang="en-US" sz="1200" dirty="0"/>
              <a:t>   - The system incorporates mechanisms for gathering feedback from users, administrators, and stakeholders to identify areas for improvement.</a:t>
            </a:r>
          </a:p>
          <a:p>
            <a:r>
              <a:rPr lang="en-US" sz="1200" dirty="0"/>
              <a:t>   - Regular updates and enhancements are implemented based on user feedback, technological advancements, and evolving requirements.</a:t>
            </a:r>
          </a:p>
          <a:p>
            <a:r>
              <a:rPr lang="en-US" sz="1200" dirty="0"/>
              <a:t>By following this methodology, the attendance automation system ensures seamless and secure attendance tracking while enhancing the overall experience for students, faculty, and administrators.</a:t>
            </a:r>
          </a:p>
          <a:p>
            <a:r>
              <a:rPr lang="en-US" sz="1600" b="1" i="1" dirty="0">
                <a:latin typeface="Times New Roman" panose="02020603050405020304" pitchFamily="18" charset="0"/>
                <a:cs typeface="Times New Roman" panose="02020603050405020304" pitchFamily="18" charset="0"/>
              </a:rPr>
              <a:t>Tools :</a:t>
            </a:r>
          </a:p>
          <a:p>
            <a:endParaRPr lang="en-IN" sz="1200"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BFD621-D73E-D86F-D012-EB0B0B316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601" y="6078964"/>
            <a:ext cx="609649" cy="861250"/>
          </a:xfrm>
          <a:prstGeom prst="rect">
            <a:avLst/>
          </a:prstGeom>
        </p:spPr>
      </p:pic>
      <p:pic>
        <p:nvPicPr>
          <p:cNvPr id="7" name="Picture 6">
            <a:extLst>
              <a:ext uri="{FF2B5EF4-FFF2-40B4-BE49-F238E27FC236}">
                <a16:creationId xmlns:a16="http://schemas.microsoft.com/office/drawing/2014/main" id="{001D9088-441C-25F8-8D81-715801864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4261" y="4803772"/>
            <a:ext cx="1397960" cy="1250496"/>
          </a:xfrm>
          <a:prstGeom prst="rect">
            <a:avLst/>
          </a:prstGeom>
        </p:spPr>
      </p:pic>
      <p:pic>
        <p:nvPicPr>
          <p:cNvPr id="9" name="Picture 8">
            <a:extLst>
              <a:ext uri="{FF2B5EF4-FFF2-40B4-BE49-F238E27FC236}">
                <a16:creationId xmlns:a16="http://schemas.microsoft.com/office/drawing/2014/main" id="{06B0F8C6-E012-4954-0AC1-8FB32B502E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2357" y="5046060"/>
            <a:ext cx="892099" cy="892099"/>
          </a:xfrm>
          <a:prstGeom prst="rect">
            <a:avLst/>
          </a:prstGeom>
        </p:spPr>
      </p:pic>
      <p:pic>
        <p:nvPicPr>
          <p:cNvPr id="11" name="Picture 10">
            <a:extLst>
              <a:ext uri="{FF2B5EF4-FFF2-40B4-BE49-F238E27FC236}">
                <a16:creationId xmlns:a16="http://schemas.microsoft.com/office/drawing/2014/main" id="{8DA6F487-C13A-19B5-FF6D-38AB490FBD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3559" y="5267838"/>
            <a:ext cx="1476313" cy="1476313"/>
          </a:xfrm>
          <a:prstGeom prst="rect">
            <a:avLst/>
          </a:prstGeom>
        </p:spPr>
      </p:pic>
      <p:pic>
        <p:nvPicPr>
          <p:cNvPr id="13" name="Picture 12">
            <a:extLst>
              <a:ext uri="{FF2B5EF4-FFF2-40B4-BE49-F238E27FC236}">
                <a16:creationId xmlns:a16="http://schemas.microsoft.com/office/drawing/2014/main" id="{5BCE0DE3-AC4A-F7F0-C684-C267040BE3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5909" y="5271510"/>
            <a:ext cx="1776524" cy="1776524"/>
          </a:xfrm>
          <a:prstGeom prst="rect">
            <a:avLst/>
          </a:prstGeom>
        </p:spPr>
      </p:pic>
      <p:pic>
        <p:nvPicPr>
          <p:cNvPr id="15" name="Picture 14">
            <a:extLst>
              <a:ext uri="{FF2B5EF4-FFF2-40B4-BE49-F238E27FC236}">
                <a16:creationId xmlns:a16="http://schemas.microsoft.com/office/drawing/2014/main" id="{88CDC1E0-865E-148E-E737-BFA363C582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7383" y="4956942"/>
            <a:ext cx="1174799" cy="1069817"/>
          </a:xfrm>
          <a:prstGeom prst="rect">
            <a:avLst/>
          </a:prstGeom>
        </p:spPr>
      </p:pic>
      <p:pic>
        <p:nvPicPr>
          <p:cNvPr id="17" name="Picture 16">
            <a:extLst>
              <a:ext uri="{FF2B5EF4-FFF2-40B4-BE49-F238E27FC236}">
                <a16:creationId xmlns:a16="http://schemas.microsoft.com/office/drawing/2014/main" id="{29164153-71A8-68DD-5330-A3F96BB5EB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8490" y="6134807"/>
            <a:ext cx="2300456" cy="1069817"/>
          </a:xfrm>
          <a:prstGeom prst="rect">
            <a:avLst/>
          </a:prstGeom>
        </p:spPr>
      </p:pic>
    </p:spTree>
    <p:extLst>
      <p:ext uri="{BB962C8B-B14F-4D97-AF65-F5344CB8AC3E}">
        <p14:creationId xmlns:p14="http://schemas.microsoft.com/office/powerpoint/2010/main" val="113828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08A56-C989-76D1-26F5-CDBC5FA5C3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63470F-8E33-A3E7-27CF-AEF52A2E0C7C}"/>
              </a:ext>
            </a:extLst>
          </p:cNvPr>
          <p:cNvSpPr>
            <a:spLocks noGrp="1"/>
          </p:cNvSpPr>
          <p:nvPr>
            <p:ph type="title"/>
          </p:nvPr>
        </p:nvSpPr>
        <p:spPr/>
        <p:txBody>
          <a:bodyPr/>
          <a:lstStyle/>
          <a:p>
            <a:r>
              <a:rPr lang="en-IN" sz="5400" b="1" dirty="0"/>
              <a:t>Methodologies, Tools &amp; Techniques </a:t>
            </a:r>
          </a:p>
        </p:txBody>
      </p:sp>
      <p:sp>
        <p:nvSpPr>
          <p:cNvPr id="3" name="Content Placeholder 2">
            <a:extLst>
              <a:ext uri="{FF2B5EF4-FFF2-40B4-BE49-F238E27FC236}">
                <a16:creationId xmlns:a16="http://schemas.microsoft.com/office/drawing/2014/main" id="{2E3D5558-8D3A-EA01-9B24-6F3552D85D35}"/>
              </a:ext>
            </a:extLst>
          </p:cNvPr>
          <p:cNvSpPr>
            <a:spLocks noGrp="1"/>
          </p:cNvSpPr>
          <p:nvPr>
            <p:ph idx="1"/>
          </p:nvPr>
        </p:nvSpPr>
        <p:spPr>
          <a:xfrm>
            <a:off x="454546" y="1720113"/>
            <a:ext cx="10737850" cy="5171330"/>
          </a:xfrm>
        </p:spPr>
        <p:txBody>
          <a:bodyPr/>
          <a:lstStyle/>
          <a:p>
            <a:r>
              <a:rPr lang="en-US" sz="1600" b="1" i="1" dirty="0">
                <a:latin typeface="Times New Roman" panose="02020603050405020304" pitchFamily="18" charset="0"/>
                <a:cs typeface="Times New Roman" panose="02020603050405020304" pitchFamily="18" charset="0"/>
              </a:rPr>
              <a:t>Techniques :</a:t>
            </a:r>
          </a:p>
          <a:p>
            <a:endParaRPr lang="en-US" sz="1600" b="1" i="1" dirty="0">
              <a:latin typeface="Times New Roman" panose="02020603050405020304" pitchFamily="18" charset="0"/>
              <a:cs typeface="Times New Roman" panose="02020603050405020304" pitchFamily="18" charset="0"/>
            </a:endParaRPr>
          </a:p>
          <a:p>
            <a:pPr>
              <a:buAutoNum type="arabicPeriod"/>
            </a:pPr>
            <a:r>
              <a:rPr lang="en-US" sz="1600" b="1" i="1" dirty="0">
                <a:latin typeface="Times New Roman" panose="02020603050405020304" pitchFamily="18" charset="0"/>
                <a:cs typeface="Times New Roman" panose="02020603050405020304" pitchFamily="18" charset="0"/>
              </a:rPr>
              <a:t>Random QR Generation.</a:t>
            </a:r>
          </a:p>
          <a:p>
            <a:pPr>
              <a:buAutoNum type="arabicPeriod"/>
            </a:pPr>
            <a:endParaRPr lang="en-US" sz="1600" b="1" i="1" dirty="0">
              <a:latin typeface="Times New Roman" panose="02020603050405020304" pitchFamily="18" charset="0"/>
              <a:cs typeface="Times New Roman" panose="02020603050405020304" pitchFamily="18" charset="0"/>
            </a:endParaRPr>
          </a:p>
          <a:p>
            <a:pPr>
              <a:buAutoNum type="arabicPeriod"/>
            </a:pPr>
            <a:endParaRPr lang="en-US" sz="1600" b="1" i="1" dirty="0">
              <a:latin typeface="Times New Roman" panose="02020603050405020304" pitchFamily="18" charset="0"/>
              <a:cs typeface="Times New Roman" panose="02020603050405020304" pitchFamily="18" charset="0"/>
            </a:endParaRPr>
          </a:p>
          <a:p>
            <a:pPr>
              <a:buAutoNum type="arabicPeriod"/>
            </a:pPr>
            <a:endParaRPr lang="en-US" sz="1600" b="1" i="1" dirty="0">
              <a:latin typeface="Times New Roman" panose="02020603050405020304" pitchFamily="18" charset="0"/>
              <a:cs typeface="Times New Roman" panose="02020603050405020304" pitchFamily="18" charset="0"/>
            </a:endParaRPr>
          </a:p>
          <a:p>
            <a:pPr>
              <a:buAutoNum type="arabicPeriod"/>
            </a:pPr>
            <a:endParaRPr lang="en-US" sz="1600" b="1" i="1" dirty="0">
              <a:latin typeface="Times New Roman" panose="02020603050405020304" pitchFamily="18" charset="0"/>
              <a:cs typeface="Times New Roman" panose="02020603050405020304" pitchFamily="18" charset="0"/>
            </a:endParaRPr>
          </a:p>
          <a:p>
            <a:pPr>
              <a:buAutoNum type="arabicPeriod"/>
            </a:pPr>
            <a:r>
              <a:rPr lang="en-US" sz="1600" b="1" i="1" dirty="0">
                <a:latin typeface="Times New Roman" panose="02020603050405020304" pitchFamily="18" charset="0"/>
                <a:cs typeface="Times New Roman" panose="02020603050405020304" pitchFamily="18" charset="0"/>
              </a:rPr>
              <a:t>Face Recognition.</a:t>
            </a:r>
          </a:p>
          <a:p>
            <a:endParaRPr lang="en-US" sz="1600" b="1" i="1" dirty="0">
              <a:latin typeface="Times New Roman" panose="02020603050405020304" pitchFamily="18" charset="0"/>
              <a:cs typeface="Times New Roman" panose="02020603050405020304" pitchFamily="18" charset="0"/>
            </a:endParaRPr>
          </a:p>
          <a:p>
            <a:endParaRPr lang="en-IN" sz="12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D332A2-3688-11A9-8B0B-910D1C75B586}"/>
              </a:ext>
            </a:extLst>
          </p:cNvPr>
          <p:cNvPicPr>
            <a:picLocks noChangeAspect="1"/>
          </p:cNvPicPr>
          <p:nvPr/>
        </p:nvPicPr>
        <p:blipFill>
          <a:blip r:embed="rId2"/>
          <a:stretch>
            <a:fillRect/>
          </a:stretch>
        </p:blipFill>
        <p:spPr>
          <a:xfrm>
            <a:off x="5038423" y="2822388"/>
            <a:ext cx="1921477" cy="1914897"/>
          </a:xfrm>
          <a:prstGeom prst="rect">
            <a:avLst/>
          </a:prstGeom>
        </p:spPr>
      </p:pic>
      <p:pic>
        <p:nvPicPr>
          <p:cNvPr id="6" name="Picture 5">
            <a:extLst>
              <a:ext uri="{FF2B5EF4-FFF2-40B4-BE49-F238E27FC236}">
                <a16:creationId xmlns:a16="http://schemas.microsoft.com/office/drawing/2014/main" id="{2E9C6E13-FA40-F2B5-9C18-4BE99A1D67CC}"/>
              </a:ext>
            </a:extLst>
          </p:cNvPr>
          <p:cNvPicPr>
            <a:picLocks noChangeAspect="1"/>
          </p:cNvPicPr>
          <p:nvPr/>
        </p:nvPicPr>
        <p:blipFill>
          <a:blip r:embed="rId3"/>
          <a:stretch>
            <a:fillRect/>
          </a:stretch>
        </p:blipFill>
        <p:spPr>
          <a:xfrm>
            <a:off x="5171070" y="5508029"/>
            <a:ext cx="1656184" cy="1482610"/>
          </a:xfrm>
          <a:prstGeom prst="rect">
            <a:avLst/>
          </a:prstGeom>
        </p:spPr>
      </p:pic>
    </p:spTree>
    <p:extLst>
      <p:ext uri="{BB962C8B-B14F-4D97-AF65-F5344CB8AC3E}">
        <p14:creationId xmlns:p14="http://schemas.microsoft.com/office/powerpoint/2010/main" val="59885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D8BA-856D-897D-9FA8-C32F3886889A}"/>
              </a:ext>
            </a:extLst>
          </p:cNvPr>
          <p:cNvSpPr>
            <a:spLocks noGrp="1"/>
          </p:cNvSpPr>
          <p:nvPr>
            <p:ph type="title"/>
          </p:nvPr>
        </p:nvSpPr>
        <p:spPr/>
        <p:txBody>
          <a:bodyPr/>
          <a:lstStyle/>
          <a:p>
            <a:r>
              <a:rPr lang="en-IN" b="1" dirty="0"/>
              <a:t>Result</a:t>
            </a:r>
          </a:p>
        </p:txBody>
      </p:sp>
      <p:sp>
        <p:nvSpPr>
          <p:cNvPr id="3" name="Content Placeholder 2">
            <a:extLst>
              <a:ext uri="{FF2B5EF4-FFF2-40B4-BE49-F238E27FC236}">
                <a16:creationId xmlns:a16="http://schemas.microsoft.com/office/drawing/2014/main" id="{D2618505-7253-E412-F5E1-90997847D43E}"/>
              </a:ext>
            </a:extLst>
          </p:cNvPr>
          <p:cNvSpPr>
            <a:spLocks noGrp="1"/>
          </p:cNvSpPr>
          <p:nvPr>
            <p:ph idx="1"/>
          </p:nvPr>
        </p:nvSpPr>
        <p:spPr>
          <a:xfrm>
            <a:off x="627856" y="1835621"/>
            <a:ext cx="10737850" cy="4662488"/>
          </a:xfrm>
        </p:spPr>
        <p:txBody>
          <a:bodyPr/>
          <a:lstStyle/>
          <a:p>
            <a:pPr>
              <a:lnSpc>
                <a:spcPct val="150000"/>
              </a:lnSpc>
            </a:pPr>
            <a:r>
              <a:rPr lang="en-US" sz="1800" dirty="0">
                <a:latin typeface="Times New Roman" panose="02020603050405020304" pitchFamily="18" charset="0"/>
                <a:cs typeface="Times New Roman" panose="02020603050405020304" pitchFamily="18" charset="0"/>
              </a:rPr>
              <a:t>1. Improved Accuracy:</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Reduction in errors and inaccuracies associated with manual attendance recording.</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Enhanced reliability of attendance data due to the use of biometric authentication and real-time tracking.</a:t>
            </a:r>
          </a:p>
          <a:p>
            <a:pPr>
              <a:lnSpc>
                <a:spcPct val="150000"/>
              </a:lnSpc>
            </a:pPr>
            <a:r>
              <a:rPr lang="en-US" sz="1800" dirty="0">
                <a:latin typeface="Times New Roman" panose="02020603050405020304" pitchFamily="18" charset="0"/>
                <a:cs typeface="Times New Roman" panose="02020603050405020304" pitchFamily="18" charset="0"/>
              </a:rPr>
              <a:t>2. Time Savings:</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Significant reduction in the time spent by faculty members on attendance-taking tasks.</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Streamlined processes leading to more efficient use of instructional time in classrooms.</a:t>
            </a:r>
          </a:p>
          <a:p>
            <a:pPr>
              <a:lnSpc>
                <a:spcPct val="150000"/>
              </a:lnSpc>
            </a:pPr>
            <a:r>
              <a:rPr lang="en-US" sz="1800" dirty="0">
                <a:latin typeface="Times New Roman" panose="02020603050405020304" pitchFamily="18" charset="0"/>
                <a:cs typeface="Times New Roman" panose="02020603050405020304" pitchFamily="18" charset="0"/>
              </a:rPr>
              <a:t>3. Enhanced Security:</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Minimization of the risk of proxy attendance and identity fraud through biometric authentication.</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Improved data security and privacy protection measures implemented within the attendance system.</a:t>
            </a:r>
          </a:p>
        </p:txBody>
      </p:sp>
    </p:spTree>
    <p:extLst>
      <p:ext uri="{BB962C8B-B14F-4D97-AF65-F5344CB8AC3E}">
        <p14:creationId xmlns:p14="http://schemas.microsoft.com/office/powerpoint/2010/main" val="1588823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9B978-C77E-AF0B-32C1-FC928F9CA6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D3D3F0-C13A-8B9F-DA5A-93CD86355F44}"/>
              </a:ext>
            </a:extLst>
          </p:cNvPr>
          <p:cNvSpPr>
            <a:spLocks noGrp="1"/>
          </p:cNvSpPr>
          <p:nvPr>
            <p:ph type="title"/>
          </p:nvPr>
        </p:nvSpPr>
        <p:spPr/>
        <p:txBody>
          <a:bodyPr/>
          <a:lstStyle/>
          <a:p>
            <a:r>
              <a:rPr lang="en-IN" b="1" dirty="0"/>
              <a:t>Result</a:t>
            </a:r>
          </a:p>
        </p:txBody>
      </p:sp>
      <p:sp>
        <p:nvSpPr>
          <p:cNvPr id="3" name="Content Placeholder 2">
            <a:extLst>
              <a:ext uri="{FF2B5EF4-FFF2-40B4-BE49-F238E27FC236}">
                <a16:creationId xmlns:a16="http://schemas.microsoft.com/office/drawing/2014/main" id="{AE4B85F6-36AD-9891-3A45-B01A96FA1F24}"/>
              </a:ext>
            </a:extLst>
          </p:cNvPr>
          <p:cNvSpPr>
            <a:spLocks noGrp="1"/>
          </p:cNvSpPr>
          <p:nvPr>
            <p:ph idx="1"/>
          </p:nvPr>
        </p:nvSpPr>
        <p:spPr>
          <a:xfrm>
            <a:off x="814586" y="1547589"/>
            <a:ext cx="10737850" cy="4662488"/>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4. Real-time Monitoring:</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Ability to monitor attendance data in real-time, providing administrators with instant insights into attendance trends and patterns.</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Timely intervention in case of irregular attendance or discrepancies in records.</a:t>
            </a:r>
          </a:p>
          <a:p>
            <a:pPr algn="just">
              <a:lnSpc>
                <a:spcPct val="150000"/>
              </a:lnSpc>
            </a:pPr>
            <a:r>
              <a:rPr lang="en-US" sz="1800" dirty="0">
                <a:latin typeface="Times New Roman" panose="02020603050405020304" pitchFamily="18" charset="0"/>
                <a:cs typeface="Times New Roman" panose="02020603050405020304" pitchFamily="18" charset="0"/>
              </a:rPr>
              <a:t>5. Ease of Use:</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User-friendly interfaces for faculty, students, and administrators, facilitating seamless interaction with the attendance system.</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 Simplified attendance tracking process for both in-person and remote learning environments.</a:t>
            </a:r>
          </a:p>
          <a:p>
            <a:pPr algn="just">
              <a:lnSpc>
                <a:spcPct val="150000"/>
              </a:lnSpc>
            </a:pPr>
            <a:r>
              <a:rPr lang="en-US" sz="1800" dirty="0">
                <a:latin typeface="Times New Roman" panose="02020603050405020304" pitchFamily="18" charset="0"/>
                <a:cs typeface="Times New Roman" panose="02020603050405020304" pitchFamily="18" charset="0"/>
              </a:rPr>
              <a:t>6. Cost Savings:</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Reduction in administrative overhead associated with manual attendance management processes.</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Elimination of paper-based attendance sheets and related expenses.</a:t>
            </a: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601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382E4-4255-E403-80E2-D6BE01678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E25E0-7B60-3015-7643-482E10DF1B93}"/>
              </a:ext>
            </a:extLst>
          </p:cNvPr>
          <p:cNvSpPr>
            <a:spLocks noGrp="1"/>
          </p:cNvSpPr>
          <p:nvPr>
            <p:ph type="title"/>
          </p:nvPr>
        </p:nvSpPr>
        <p:spPr/>
        <p:txBody>
          <a:bodyPr/>
          <a:lstStyle/>
          <a:p>
            <a:r>
              <a:rPr lang="en-IN" b="1" dirty="0"/>
              <a:t>Result</a:t>
            </a:r>
          </a:p>
        </p:txBody>
      </p:sp>
      <p:sp>
        <p:nvSpPr>
          <p:cNvPr id="3" name="Content Placeholder 2">
            <a:extLst>
              <a:ext uri="{FF2B5EF4-FFF2-40B4-BE49-F238E27FC236}">
                <a16:creationId xmlns:a16="http://schemas.microsoft.com/office/drawing/2014/main" id="{B1EF8E96-E5F5-D11C-7933-CF0966F55C75}"/>
              </a:ext>
            </a:extLst>
          </p:cNvPr>
          <p:cNvSpPr>
            <a:spLocks noGrp="1"/>
          </p:cNvSpPr>
          <p:nvPr>
            <p:ph idx="1"/>
          </p:nvPr>
        </p:nvSpPr>
        <p:spPr>
          <a:xfrm>
            <a:off x="742578" y="2051645"/>
            <a:ext cx="10737850" cy="4662488"/>
          </a:xfrm>
        </p:spPr>
        <p:txBody>
          <a:bodyPr/>
          <a:lstStyle/>
          <a:p>
            <a:pPr algn="just">
              <a:lnSpc>
                <a:spcPct val="100000"/>
              </a:lnSpc>
            </a:pPr>
            <a:r>
              <a:rPr lang="en-US" sz="1800" dirty="0">
                <a:latin typeface="Times New Roman" panose="02020603050405020304" pitchFamily="18" charset="0"/>
                <a:cs typeface="Times New Roman" panose="02020603050405020304" pitchFamily="18" charset="0"/>
              </a:rPr>
              <a:t>7. Integration with Existing Systems:</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Seamless integration with existing student information systems (SIS) or learning management systems (LMS), ensuring data interoperability and consistency.</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Compatibility with various hardware and software platforms commonly used in educational institutions.</a:t>
            </a:r>
          </a:p>
          <a:p>
            <a:pPr algn="just">
              <a:lnSpc>
                <a:spcPct val="100000"/>
              </a:lnSpc>
            </a:pPr>
            <a:r>
              <a:rPr lang="en-US" sz="1800" dirty="0">
                <a:latin typeface="Times New Roman" panose="02020603050405020304" pitchFamily="18" charset="0"/>
                <a:cs typeface="Times New Roman" panose="02020603050405020304" pitchFamily="18" charset="0"/>
              </a:rPr>
              <a:t>8. Enhanced Accountability:</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Clear audit trails and historical attendance records accessible to authorized personnel.</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Promotion of accountability among students and faculty members regarding attendance obligations.</a:t>
            </a:r>
          </a:p>
          <a:p>
            <a:pPr algn="just">
              <a:lnSpc>
                <a:spcPct val="100000"/>
              </a:lnSpc>
            </a:pPr>
            <a:r>
              <a:rPr lang="en-US" sz="1800" dirty="0">
                <a:latin typeface="Times New Roman" panose="02020603050405020304" pitchFamily="18" charset="0"/>
                <a:cs typeface="Times New Roman" panose="02020603050405020304" pitchFamily="18" charset="0"/>
              </a:rPr>
              <a:t>9. Scalability and Flexibility:</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Ability to scale the attendance automation system to accommodate growing student populations and evolving organizational needs.</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Flexibility to adapt the system to different educational settings and administrative requirements.</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89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BB9648-57ED-891B-453C-B91794974016}"/>
              </a:ext>
            </a:extLst>
          </p:cNvPr>
          <p:cNvSpPr>
            <a:spLocks noGrp="1"/>
          </p:cNvSpPr>
          <p:nvPr>
            <p:ph type="title"/>
          </p:nvPr>
        </p:nvSpPr>
        <p:spPr>
          <a:xfrm>
            <a:off x="598488" y="120650"/>
            <a:ext cx="10796587" cy="1260475"/>
          </a:xfrm>
        </p:spPr>
        <p:txBody>
          <a:bodyPr/>
          <a:lstStyle/>
          <a:p>
            <a:r>
              <a:rPr lang="en-IN" b="1" dirty="0"/>
              <a:t>Result</a:t>
            </a:r>
          </a:p>
        </p:txBody>
      </p:sp>
      <p:pic>
        <p:nvPicPr>
          <p:cNvPr id="6" name="Picture 5" descr="Screen Clipping">
            <a:extLst>
              <a:ext uri="{FF2B5EF4-FFF2-40B4-BE49-F238E27FC236}">
                <a16:creationId xmlns:a16="http://schemas.microsoft.com/office/drawing/2014/main" id="{EA8F64B9-A5C8-9755-0B48-48DB250D1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586" y="1727609"/>
            <a:ext cx="3744416" cy="2772308"/>
          </a:xfrm>
          <a:prstGeom prst="rect">
            <a:avLst/>
          </a:prstGeom>
        </p:spPr>
      </p:pic>
      <p:pic>
        <p:nvPicPr>
          <p:cNvPr id="8" name="Picture 7" descr="Screen Clipping">
            <a:extLst>
              <a:ext uri="{FF2B5EF4-FFF2-40B4-BE49-F238E27FC236}">
                <a16:creationId xmlns:a16="http://schemas.microsoft.com/office/drawing/2014/main" id="{CD467462-4365-EEAF-0357-437929F4B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3018" y="4511849"/>
            <a:ext cx="3759704" cy="2772307"/>
          </a:xfrm>
          <a:prstGeom prst="rect">
            <a:avLst/>
          </a:prstGeom>
        </p:spPr>
      </p:pic>
      <p:pic>
        <p:nvPicPr>
          <p:cNvPr id="9" name="Picture 8" descr="Screen Clipping">
            <a:extLst>
              <a:ext uri="{FF2B5EF4-FFF2-40B4-BE49-F238E27FC236}">
                <a16:creationId xmlns:a16="http://schemas.microsoft.com/office/drawing/2014/main" id="{85BA7BEE-EE8A-4409-EFF3-B4EAFF67FC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781" y="1727609"/>
            <a:ext cx="4891700" cy="2412268"/>
          </a:xfrm>
          <a:prstGeom prst="rect">
            <a:avLst/>
          </a:prstGeom>
        </p:spPr>
      </p:pic>
    </p:spTree>
    <p:extLst>
      <p:ext uri="{BB962C8B-B14F-4D97-AF65-F5344CB8AC3E}">
        <p14:creationId xmlns:p14="http://schemas.microsoft.com/office/powerpoint/2010/main" val="2322840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6E69-EDD9-D9E4-5109-B6C0A59A4760}"/>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F3D5F33A-0CC9-F0D3-FB81-1D21EB5552B5}"/>
              </a:ext>
            </a:extLst>
          </p:cNvPr>
          <p:cNvSpPr>
            <a:spLocks noGrp="1"/>
          </p:cNvSpPr>
          <p:nvPr>
            <p:ph idx="1"/>
          </p:nvPr>
        </p:nvSpPr>
        <p:spPr>
          <a:xfrm>
            <a:off x="598488" y="2267669"/>
            <a:ext cx="10737850" cy="4662488"/>
          </a:xfrm>
        </p:spPr>
        <p:txBody>
          <a:bodyPr/>
          <a:lstStyle/>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conclusion, implementing face recognition and dynamic QR code generation for attendance automation marks a transformative leap in educational management. </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By embracing innovative technologies, we overcome traditional limitations, ensuring efficiency, accuracy, and accountability. </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Through biometric authentication and real-time tracking, we empower faculty, administrators, and students, fostering a transparent and efficient learning environment. </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journey is about reimagining academic principles, optimizing processes, and committing to innovation within our educational institutions.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543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3C38-4D12-2D0C-DD56-E2C63298038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84703C0-84CE-86CC-05E1-93B6C2FC1271}"/>
              </a:ext>
            </a:extLst>
          </p:cNvPr>
          <p:cNvSpPr>
            <a:spLocks noGrp="1"/>
          </p:cNvSpPr>
          <p:nvPr>
            <p:ph idx="1"/>
          </p:nvPr>
        </p:nvSpPr>
        <p:spPr/>
        <p:txBody>
          <a:bodyPr/>
          <a:lstStyle/>
          <a:p>
            <a:pPr>
              <a:buAutoNum type="arabicPeriod"/>
            </a:pPr>
            <a:r>
              <a:rPr lang="en-IN" sz="1200" dirty="0">
                <a:latin typeface="Times New Roman" panose="02020603050405020304" pitchFamily="18" charset="0"/>
                <a:cs typeface="Times New Roman" panose="02020603050405020304" pitchFamily="18" charset="0"/>
              </a:rPr>
              <a:t>Bhattacharya, Shubhobrata &amp; </a:t>
            </a:r>
            <a:r>
              <a:rPr lang="en-IN" sz="1200" dirty="0" err="1">
                <a:latin typeface="Times New Roman" panose="02020603050405020304" pitchFamily="18" charset="0"/>
                <a:cs typeface="Times New Roman" panose="02020603050405020304" pitchFamily="18" charset="0"/>
              </a:rPr>
              <a:t>Nainala</a:t>
            </a:r>
            <a:r>
              <a:rPr lang="en-IN" sz="1200" dirty="0">
                <a:latin typeface="Times New Roman" panose="02020603050405020304" pitchFamily="18" charset="0"/>
                <a:cs typeface="Times New Roman" panose="02020603050405020304" pitchFamily="18" charset="0"/>
              </a:rPr>
              <a:t>, Gowtham &amp; Das, </a:t>
            </a:r>
            <a:r>
              <a:rPr lang="en-IN" sz="1200" dirty="0" err="1">
                <a:latin typeface="Times New Roman" panose="02020603050405020304" pitchFamily="18" charset="0"/>
                <a:cs typeface="Times New Roman" panose="02020603050405020304" pitchFamily="18" charset="0"/>
              </a:rPr>
              <a:t>Prosenjit</a:t>
            </a:r>
            <a:r>
              <a:rPr lang="en-IN" sz="1200" dirty="0">
                <a:latin typeface="Times New Roman" panose="02020603050405020304" pitchFamily="18" charset="0"/>
                <a:cs typeface="Times New Roman" panose="02020603050405020304" pitchFamily="18" charset="0"/>
              </a:rPr>
              <a:t> &amp; </a:t>
            </a:r>
            <a:r>
              <a:rPr lang="en-IN" sz="1200" dirty="0" err="1">
                <a:latin typeface="Times New Roman" panose="02020603050405020304" pitchFamily="18" charset="0"/>
                <a:cs typeface="Times New Roman" panose="02020603050405020304" pitchFamily="18" charset="0"/>
              </a:rPr>
              <a:t>Routray</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Aurobinda</a:t>
            </a:r>
            <a:r>
              <a:rPr lang="en-IN" sz="1200" dirty="0">
                <a:latin typeface="Times New Roman" panose="02020603050405020304" pitchFamily="18" charset="0"/>
                <a:cs typeface="Times New Roman" panose="02020603050405020304" pitchFamily="18" charset="0"/>
              </a:rPr>
              <a:t>. (2018). Smart Attendance Monitoring System (SAMS): A Face Recognition Based Attendance System for Classroom Environment. 358-360. 10.1109/ICALT.2018.00090. </a:t>
            </a:r>
          </a:p>
          <a:p>
            <a:pPr>
              <a:buAutoNum type="arabicPeriod"/>
            </a:pPr>
            <a:r>
              <a:rPr lang="en-IN" sz="1200" dirty="0">
                <a:latin typeface="Times New Roman" panose="02020603050405020304" pitchFamily="18" charset="0"/>
                <a:cs typeface="Times New Roman" panose="02020603050405020304" pitchFamily="18" charset="0"/>
              </a:rPr>
              <a:t>S. Ghosh, S. K. Mohammed, N. </a:t>
            </a:r>
            <a:r>
              <a:rPr lang="en-IN" sz="1200" dirty="0" err="1">
                <a:latin typeface="Times New Roman" panose="02020603050405020304" pitchFamily="18" charset="0"/>
                <a:cs typeface="Times New Roman" panose="02020603050405020304" pitchFamily="18" charset="0"/>
              </a:rPr>
              <a:t>Mogal</a:t>
            </a:r>
            <a:r>
              <a:rPr lang="en-IN" sz="1200" dirty="0">
                <a:latin typeface="Times New Roman" panose="02020603050405020304" pitchFamily="18" charset="0"/>
                <a:cs typeface="Times New Roman" panose="02020603050405020304" pitchFamily="18" charset="0"/>
              </a:rPr>
              <a:t>, P. K. Nayak and B. </a:t>
            </a:r>
            <a:r>
              <a:rPr lang="en-IN" sz="1200" dirty="0" err="1">
                <a:latin typeface="Times New Roman" panose="02020603050405020304" pitchFamily="18" charset="0"/>
                <a:cs typeface="Times New Roman" panose="02020603050405020304" pitchFamily="18" charset="0"/>
              </a:rPr>
              <a:t>Champaty</a:t>
            </a:r>
            <a:r>
              <a:rPr lang="en-IN" sz="1200" dirty="0">
                <a:latin typeface="Times New Roman" panose="02020603050405020304" pitchFamily="18" charset="0"/>
                <a:cs typeface="Times New Roman" panose="02020603050405020304" pitchFamily="18" charset="0"/>
              </a:rPr>
              <a:t>, "Smart Attendance System," 2018 International Conference on Smart City and Emerging Technology (ICSCET), Mumbai, India, 2018, pp. 1-5,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10.1109/ICSCET.2018.8537298. </a:t>
            </a:r>
          </a:p>
          <a:p>
            <a:pPr>
              <a:buAutoNum type="arabicPeriod"/>
            </a:pPr>
            <a:r>
              <a:rPr lang="en-IN" sz="1200" dirty="0">
                <a:latin typeface="Times New Roman" panose="02020603050405020304" pitchFamily="18" charset="0"/>
                <a:cs typeface="Times New Roman" panose="02020603050405020304" pitchFamily="18" charset="0"/>
              </a:rPr>
              <a:t>Venkata Kalyan </a:t>
            </a:r>
            <a:r>
              <a:rPr lang="en-IN" sz="1200" dirty="0" err="1">
                <a:latin typeface="Times New Roman" panose="02020603050405020304" pitchFamily="18" charset="0"/>
                <a:cs typeface="Times New Roman" panose="02020603050405020304" pitchFamily="18" charset="0"/>
              </a:rPr>
              <a:t>Polamarasetty</a:t>
            </a:r>
            <a:r>
              <a:rPr lang="en-IN" sz="1200" dirty="0">
                <a:latin typeface="Times New Roman" panose="02020603050405020304" pitchFamily="18" charset="0"/>
                <a:cs typeface="Times New Roman" panose="02020603050405020304" pitchFamily="18" charset="0"/>
              </a:rPr>
              <a:t>, Muralidhar Reddy </a:t>
            </a:r>
            <a:r>
              <a:rPr lang="en-IN" sz="1200" dirty="0" err="1">
                <a:latin typeface="Times New Roman" panose="02020603050405020304" pitchFamily="18" charset="0"/>
                <a:cs typeface="Times New Roman" panose="02020603050405020304" pitchFamily="18" charset="0"/>
              </a:rPr>
              <a:t>Reddem</a:t>
            </a:r>
            <a:r>
              <a:rPr lang="en-IN" sz="1200" dirty="0">
                <a:latin typeface="Times New Roman" panose="02020603050405020304" pitchFamily="18" charset="0"/>
                <a:cs typeface="Times New Roman" panose="02020603050405020304" pitchFamily="18" charset="0"/>
              </a:rPr>
              <a:t>, Dheeraj Ravi, </a:t>
            </a:r>
            <a:r>
              <a:rPr lang="en-IN" sz="1200" dirty="0" err="1">
                <a:latin typeface="Times New Roman" panose="02020603050405020304" pitchFamily="18" charset="0"/>
                <a:cs typeface="Times New Roman" panose="02020603050405020304" pitchFamily="18" charset="0"/>
              </a:rPr>
              <a:t>Mahith</a:t>
            </a:r>
            <a:r>
              <a:rPr lang="en-IN" sz="1200" dirty="0">
                <a:latin typeface="Times New Roman" panose="02020603050405020304" pitchFamily="18" charset="0"/>
                <a:cs typeface="Times New Roman" panose="02020603050405020304" pitchFamily="18" charset="0"/>
              </a:rPr>
              <a:t> Sai </a:t>
            </a:r>
            <a:r>
              <a:rPr lang="en-IN" sz="1200" dirty="0" err="1">
                <a:latin typeface="Times New Roman" panose="02020603050405020304" pitchFamily="18" charset="0"/>
                <a:cs typeface="Times New Roman" panose="02020603050405020304" pitchFamily="18" charset="0"/>
              </a:rPr>
              <a:t>Madala</a:t>
            </a:r>
            <a:r>
              <a:rPr lang="en-IN" sz="1200" dirty="0">
                <a:latin typeface="Times New Roman" panose="02020603050405020304" pitchFamily="18" charset="0"/>
                <a:cs typeface="Times New Roman" panose="02020603050405020304" pitchFamily="18" charset="0"/>
              </a:rPr>
              <a:t>, “Attendance System based on Face Recognition”, International Research Journal of Engineering and Technology (IRJET), Volume: 05 Issue: 04, Apr-2018.</a:t>
            </a:r>
          </a:p>
          <a:p>
            <a:pPr>
              <a:buAutoNum type="arabicPeriod"/>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150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A4E82445-FE18-91E3-BF28-6DE63364A92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13000"/>
              </a:lnSpc>
              <a:spcAft>
                <a:spcPts val="1413"/>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3200">
                <a:solidFill>
                  <a:srgbClr val="000000"/>
                </a:solidFill>
                <a:latin typeface="Source Sans Pro" panose="020F0502020204030204" pitchFamily="34" charset="0"/>
                <a:cs typeface="DejaVu Sans" charset="0"/>
              </a:defRPr>
            </a:lvl1pPr>
            <a:lvl2pPr>
              <a:lnSpc>
                <a:spcPct val="113000"/>
              </a:lnSpc>
              <a:spcAft>
                <a:spcPts val="11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800">
                <a:solidFill>
                  <a:srgbClr val="000000"/>
                </a:solidFill>
                <a:latin typeface="Source Sans Pro" panose="020F0502020204030204" pitchFamily="34" charset="0"/>
                <a:cs typeface="DejaVu Sans" charset="0"/>
              </a:defRPr>
            </a:lvl2pPr>
            <a:lvl3pPr>
              <a:lnSpc>
                <a:spcPct val="11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3pPr>
            <a:lvl4pPr>
              <a:lnSpc>
                <a:spcPct val="11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4pPr>
            <a:lvl5pPr>
              <a:lnSpc>
                <a:spcPct val="11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9pPr>
          </a:lstStyle>
          <a:p>
            <a:pPr>
              <a:spcAft>
                <a:spcPct val="0"/>
              </a:spcAft>
            </a:pPr>
            <a:fld id="{A2C9DE38-FE37-4D63-AF73-2B0A8BACC2BF}" type="slidenum">
              <a:rPr lang="en-IN" altLang="en-US" sz="2400">
                <a:solidFill>
                  <a:srgbClr val="484848"/>
                </a:solidFill>
              </a:rPr>
              <a:pPr>
                <a:spcAft>
                  <a:spcPct val="0"/>
                </a:spcAft>
              </a:pPr>
              <a:t>18</a:t>
            </a:fld>
            <a:endParaRPr lang="en-IN" altLang="en-US" sz="2400">
              <a:solidFill>
                <a:srgbClr val="484848"/>
              </a:solidFill>
            </a:endParaRPr>
          </a:p>
        </p:txBody>
      </p:sp>
      <p:sp>
        <p:nvSpPr>
          <p:cNvPr id="11268" name="Rectangle 2">
            <a:extLst>
              <a:ext uri="{FF2B5EF4-FFF2-40B4-BE49-F238E27FC236}">
                <a16:creationId xmlns:a16="http://schemas.microsoft.com/office/drawing/2014/main" id="{9D39A47C-0588-5BA2-CD83-29822B73A8D4}"/>
              </a:ext>
            </a:extLst>
          </p:cNvPr>
          <p:cNvSpPr>
            <a:spLocks noGrp="1" noChangeArrowheads="1"/>
          </p:cNvSpPr>
          <p:nvPr>
            <p:ph type="body" idx="4294967295"/>
          </p:nvPr>
        </p:nvSpPr>
        <p:spPr>
          <a:xfrm>
            <a:off x="598488" y="1920875"/>
            <a:ext cx="10739437" cy="4664075"/>
          </a:xfrm>
        </p:spPr>
        <p:txBody>
          <a:bodyPr/>
          <a:lstStyle/>
          <a:p>
            <a:pPr marL="431800" indent="-323850" algn="ctr" eaLnBrk="1">
              <a:buClr>
                <a:srgbClr val="04617B"/>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pPr>
            <a:endParaRPr lang="en-IN" altLang="en-US" dirty="0"/>
          </a:p>
          <a:p>
            <a:pPr marL="431800" indent="-323850" algn="ctr" eaLnBrk="1">
              <a:buClr>
                <a:srgbClr val="04617B"/>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pPr>
            <a:endParaRPr lang="en-IN" altLang="en-US" dirty="0"/>
          </a:p>
          <a:p>
            <a:pPr marL="431800" indent="-323850" algn="ctr" eaLnBrk="1">
              <a:buClr>
                <a:srgbClr val="04617B"/>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pPr>
            <a:r>
              <a:rPr lang="en-IN" altLang="en-US" sz="4800" b="1" dirty="0">
                <a:latin typeface="Times New Roman" panose="02020603050405020304" pitchFamily="18" charset="0"/>
                <a:cs typeface="Times New Roman" panose="02020603050405020304" pitchFamily="18" charset="0"/>
              </a:rPr>
              <a:t>Thank You</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46FF9182-8413-97D6-1911-248F81E29D7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13000"/>
              </a:lnSpc>
              <a:spcAft>
                <a:spcPts val="1413"/>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3200">
                <a:solidFill>
                  <a:srgbClr val="000000"/>
                </a:solidFill>
                <a:latin typeface="Source Sans Pro" panose="020F0502020204030204" pitchFamily="34" charset="0"/>
                <a:cs typeface="DejaVu Sans" charset="0"/>
              </a:defRPr>
            </a:lvl1pPr>
            <a:lvl2pPr>
              <a:lnSpc>
                <a:spcPct val="113000"/>
              </a:lnSpc>
              <a:spcAft>
                <a:spcPts val="11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800">
                <a:solidFill>
                  <a:srgbClr val="000000"/>
                </a:solidFill>
                <a:latin typeface="Source Sans Pro" panose="020F0502020204030204" pitchFamily="34" charset="0"/>
                <a:cs typeface="DejaVu Sans" charset="0"/>
              </a:defRPr>
            </a:lvl2pPr>
            <a:lvl3pPr>
              <a:lnSpc>
                <a:spcPct val="11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3pPr>
            <a:lvl4pPr>
              <a:lnSpc>
                <a:spcPct val="11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4pPr>
            <a:lvl5pPr>
              <a:lnSpc>
                <a:spcPct val="11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9pPr>
          </a:lstStyle>
          <a:p>
            <a:pPr>
              <a:spcAft>
                <a:spcPct val="0"/>
              </a:spcAft>
            </a:pPr>
            <a:fld id="{3E0E0E78-8B01-4BAF-9FC8-F15230C880ED}" type="slidenum">
              <a:rPr lang="en-IN" altLang="en-US" sz="2400">
                <a:solidFill>
                  <a:srgbClr val="484848"/>
                </a:solidFill>
              </a:rPr>
              <a:pPr>
                <a:spcAft>
                  <a:spcPct val="0"/>
                </a:spcAft>
              </a:pPr>
              <a:t>2</a:t>
            </a:fld>
            <a:endParaRPr lang="en-IN" altLang="en-US" sz="2400">
              <a:solidFill>
                <a:srgbClr val="484848"/>
              </a:solidFill>
            </a:endParaRPr>
          </a:p>
        </p:txBody>
      </p:sp>
      <p:sp>
        <p:nvSpPr>
          <p:cNvPr id="9219" name="Rectangle 1">
            <a:extLst>
              <a:ext uri="{FF2B5EF4-FFF2-40B4-BE49-F238E27FC236}">
                <a16:creationId xmlns:a16="http://schemas.microsoft.com/office/drawing/2014/main" id="{3EADA003-E481-CF94-8EE2-C8C8D6E45EE6}"/>
              </a:ext>
            </a:extLst>
          </p:cNvPr>
          <p:cNvSpPr>
            <a:spLocks noGrp="1" noChangeArrowheads="1"/>
          </p:cNvSpPr>
          <p:nvPr>
            <p:ph type="title" idx="4294967295"/>
          </p:nvPr>
        </p:nvSpPr>
        <p:spPr>
          <a:xfrm>
            <a:off x="598488" y="120650"/>
            <a:ext cx="10798175" cy="1262063"/>
          </a:xfrm>
        </p:spPr>
        <p:txBody>
          <a:bodyPr/>
          <a:lstStyle/>
          <a:p>
            <a:pPr eaLnBrk="1">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pPr>
            <a:r>
              <a:rPr lang="en-IN" altLang="en-US" b="1" dirty="0">
                <a:latin typeface="Times New Roman" panose="02020603050405020304" pitchFamily="18" charset="0"/>
                <a:cs typeface="Times New Roman" panose="02020603050405020304" pitchFamily="18" charset="0"/>
              </a:rPr>
              <a:t>Content</a:t>
            </a:r>
            <a:endParaRPr lang="en-IN" altLang="en-US" sz="4800" b="1" dirty="0">
              <a:latin typeface="Times New Roman" panose="02020603050405020304" pitchFamily="18" charset="0"/>
              <a:cs typeface="Times New Roman" panose="02020603050405020304" pitchFamily="18" charset="0"/>
            </a:endParaRPr>
          </a:p>
        </p:txBody>
      </p:sp>
      <p:sp>
        <p:nvSpPr>
          <p:cNvPr id="6146" name="Rectangle 2">
            <a:extLst>
              <a:ext uri="{FF2B5EF4-FFF2-40B4-BE49-F238E27FC236}">
                <a16:creationId xmlns:a16="http://schemas.microsoft.com/office/drawing/2014/main" id="{2C95FB0F-3EA4-ADE5-1C40-80F6DA6DE33D}"/>
              </a:ext>
            </a:extLst>
          </p:cNvPr>
          <p:cNvSpPr>
            <a:spLocks noGrp="1" noChangeArrowheads="1"/>
          </p:cNvSpPr>
          <p:nvPr>
            <p:ph type="body" idx="4294967295"/>
          </p:nvPr>
        </p:nvSpPr>
        <p:spPr>
          <a:xfrm>
            <a:off x="598488" y="1920875"/>
            <a:ext cx="10739437" cy="4664075"/>
          </a:xfrm>
        </p:spPr>
        <p:txBody>
          <a:bodyPr/>
          <a:lstStyle/>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Introduction</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Motivation</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Statement of Problem / Scope </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Objectives of Study</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Existing System</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Methodology, Tools and Techniques</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Results</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Conclusion</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References</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endParaRPr lang="en-IN" altLang="en-US" sz="1800" dirty="0">
              <a:latin typeface="Times New Roman" panose="02020603050405020304" pitchFamily="18" charset="0"/>
              <a:cs typeface="Times New Roman" panose="02020603050405020304" pitchFamily="18" charset="0"/>
            </a:endParaRPr>
          </a:p>
          <a:p>
            <a:pPr marL="107950" indent="0" eaLnBrk="1">
              <a:lnSpc>
                <a:spcPct val="128000"/>
              </a:lnSpc>
              <a:buClr>
                <a:srgbClr val="04617B"/>
              </a:buClr>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DB98-E300-0F9F-79DB-C3F1AE2E99A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AC4FBE9-855C-FF3D-DA8A-99D1025DD47B}"/>
              </a:ext>
            </a:extLst>
          </p:cNvPr>
          <p:cNvSpPr>
            <a:spLocks noGrp="1"/>
          </p:cNvSpPr>
          <p:nvPr>
            <p:ph idx="1"/>
          </p:nvPr>
        </p:nvSpPr>
        <p:spPr>
          <a:xfrm>
            <a:off x="382538" y="1907629"/>
            <a:ext cx="10945216" cy="4662488"/>
          </a:xfrm>
        </p:spPr>
        <p:txBody>
          <a:bodyPr/>
          <a:lstStyle/>
          <a:p>
            <a:pPr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today's context, upgrading attendance management is essential. </a:t>
            </a:r>
          </a:p>
          <a:p>
            <a:pPr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methods are outdated and error-prone, prompting a shift to modern solutions with latest technologies. </a:t>
            </a:r>
          </a:p>
          <a:p>
            <a:pPr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technologies automate attendance, ensuring precision and security. </a:t>
            </a:r>
          </a:p>
          <a:p>
            <a:pPr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Their real-time insights surpass conventional methods, revolutionizing attendance tracking in education through technological innovation.</a:t>
            </a:r>
          </a:p>
        </p:txBody>
      </p:sp>
    </p:spTree>
    <p:extLst>
      <p:ext uri="{BB962C8B-B14F-4D97-AF65-F5344CB8AC3E}">
        <p14:creationId xmlns:p14="http://schemas.microsoft.com/office/powerpoint/2010/main" val="129088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3DF1-DBB6-113C-5B1B-3EA84D6C6FF8}"/>
              </a:ext>
            </a:extLst>
          </p:cNvPr>
          <p:cNvSpPr>
            <a:spLocks noGrp="1"/>
          </p:cNvSpPr>
          <p:nvPr>
            <p:ph type="title"/>
          </p:nvPr>
        </p:nvSpPr>
        <p:spPr/>
        <p:txBody>
          <a:bodyPr/>
          <a:lstStyle/>
          <a:p>
            <a:r>
              <a:rPr lang="en-IN" b="1" dirty="0"/>
              <a:t>Motivation</a:t>
            </a:r>
          </a:p>
        </p:txBody>
      </p:sp>
      <p:sp>
        <p:nvSpPr>
          <p:cNvPr id="3" name="Content Placeholder 2">
            <a:extLst>
              <a:ext uri="{FF2B5EF4-FFF2-40B4-BE49-F238E27FC236}">
                <a16:creationId xmlns:a16="http://schemas.microsoft.com/office/drawing/2014/main" id="{1EB55181-4CB3-2B7B-68DF-13E7DE6CCDB1}"/>
              </a:ext>
            </a:extLst>
          </p:cNvPr>
          <p:cNvSpPr>
            <a:spLocks noGrp="1"/>
          </p:cNvSpPr>
          <p:nvPr>
            <p:ph idx="1"/>
          </p:nvPr>
        </p:nvSpPr>
        <p:spPr>
          <a:xfrm>
            <a:off x="574546" y="1943051"/>
            <a:ext cx="10737850" cy="5616624"/>
          </a:xfrm>
        </p:spPr>
        <p:txBody>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Enhancing attendance management in educational institutes is crucial, considering the challenges faced by faculty members. </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methods are laborious, time-consuming, and prone to loopholes, impacting the integrity of institutions. Faculty struggles with manual recording, roll calls, and discrepancies, leading to proxy attendance and inaccuracies. </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address these issues, we aim to innovate using Face Recognition with Dynamic QR Generation. </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modern approach empowers faculty, improves operational efficiency, and ensures academic integrity. </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commitment to transforming attendance management reflects dedication to accountability, transparency, and educational excellence.</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Let's draw inspiration from faculty resilience and embark on a journey towards a seamless and integral attendance system in education.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19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0256-F874-BB53-A8D9-5E6E137D4A1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Statement of Problem/Scope</a:t>
            </a:r>
          </a:p>
        </p:txBody>
      </p:sp>
      <p:sp>
        <p:nvSpPr>
          <p:cNvPr id="3" name="Content Placeholder 2">
            <a:extLst>
              <a:ext uri="{FF2B5EF4-FFF2-40B4-BE49-F238E27FC236}">
                <a16:creationId xmlns:a16="http://schemas.microsoft.com/office/drawing/2014/main" id="{ACCCEA8F-44D4-5320-163E-86CA806DD60A}"/>
              </a:ext>
            </a:extLst>
          </p:cNvPr>
          <p:cNvSpPr>
            <a:spLocks noGrp="1"/>
          </p:cNvSpPr>
          <p:nvPr>
            <p:ph idx="1"/>
          </p:nvPr>
        </p:nvSpPr>
        <p:spPr/>
        <p:txBody>
          <a:bodyPr/>
          <a:lstStyle/>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many educational institutions, keeping track of student attendance can be a big challenge. Teachers often spend a lot of time taking attendance manually, which takes away from valuable teaching time. Also, there are issues like students signing in for each other, which makes the attendance records unreliable. This creates a need for a better, more efficient way to manage attendance that saves time and ensures accuracy. </a:t>
            </a:r>
            <a:endParaRPr lang="en-US" sz="9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0850" y="3700774"/>
            <a:ext cx="5113627" cy="3247416"/>
          </a:xfrm>
          <a:prstGeom prst="rect">
            <a:avLst/>
          </a:prstGeom>
        </p:spPr>
      </p:pic>
    </p:spTree>
    <p:extLst>
      <p:ext uri="{BB962C8B-B14F-4D97-AF65-F5344CB8AC3E}">
        <p14:creationId xmlns:p14="http://schemas.microsoft.com/office/powerpoint/2010/main" val="192149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D1AF0-3373-B6DA-AD8A-7CCFDC73236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Objectives of Study</a:t>
            </a:r>
          </a:p>
        </p:txBody>
      </p:sp>
      <p:sp>
        <p:nvSpPr>
          <p:cNvPr id="3" name="Content Placeholder 2">
            <a:extLst>
              <a:ext uri="{FF2B5EF4-FFF2-40B4-BE49-F238E27FC236}">
                <a16:creationId xmlns:a16="http://schemas.microsoft.com/office/drawing/2014/main" id="{9519BF57-CB3B-93B7-3E3B-D831D7B6BC22}"/>
              </a:ext>
            </a:extLst>
          </p:cNvPr>
          <p:cNvSpPr>
            <a:spLocks noGrp="1"/>
          </p:cNvSpPr>
          <p:nvPr>
            <p:ph idx="1"/>
          </p:nvPr>
        </p:nvSpPr>
        <p:spPr>
          <a:xfrm>
            <a:off x="598488" y="1907629"/>
            <a:ext cx="10737850" cy="4662488"/>
          </a:xfrm>
        </p:spPr>
        <p:txBody>
          <a:bodyPr/>
          <a:lstStyle/>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primary objective of our project is to implement an advanced attendance management system using face recognition and dynamic QR code generation. By leveraging these technologies, our aim is to:</a:t>
            </a:r>
          </a:p>
          <a:p>
            <a:pPr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Improve the efficiency of attendance tracking processes in educational institutions.</a:t>
            </a:r>
          </a:p>
          <a:p>
            <a:pPr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Minimize the time and effort required for faculty to record and manage student attendance.</a:t>
            </a:r>
          </a:p>
          <a:p>
            <a:pPr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Enhance the accuracy and reliability of attendance records, reducing the occurrence of proxy attendance.</a:t>
            </a:r>
          </a:p>
          <a:p>
            <a:pPr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Foster a more transparent and accountable environment within educational settings.</a:t>
            </a:r>
          </a:p>
          <a:p>
            <a:pPr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Empower faculty members with modern tools to focus more on teaching and student engagement rather than administrative tasks.</a:t>
            </a:r>
          </a:p>
          <a:p>
            <a:pPr marL="0" indent="0" algn="just">
              <a:lnSpc>
                <a:spcPct val="100000"/>
              </a:lnSpc>
            </a:pPr>
            <a:r>
              <a:rPr lang="en-US" sz="2000" dirty="0">
                <a:latin typeface="Times New Roman" panose="02020603050405020304" pitchFamily="18" charset="0"/>
                <a:cs typeface="Times New Roman" panose="02020603050405020304" pitchFamily="18" charset="0"/>
              </a:rPr>
              <a:t>Through the implementation of our attendance automation system, we strive to streamline operations, promote academic integrity, and ultimately contribute to the overall enhancement of the educational experience.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43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DE44-1437-4A13-AE5C-679E326380E3}"/>
              </a:ext>
            </a:extLst>
          </p:cNvPr>
          <p:cNvSpPr>
            <a:spLocks noGrp="1"/>
          </p:cNvSpPr>
          <p:nvPr>
            <p:ph type="title"/>
          </p:nvPr>
        </p:nvSpPr>
        <p:spPr/>
        <p:txBody>
          <a:bodyPr/>
          <a:lstStyle/>
          <a:p>
            <a:r>
              <a:rPr lang="en-IN" b="1" dirty="0"/>
              <a:t>Existing Systems</a:t>
            </a:r>
          </a:p>
        </p:txBody>
      </p:sp>
      <p:sp>
        <p:nvSpPr>
          <p:cNvPr id="3" name="Content Placeholder 2">
            <a:extLst>
              <a:ext uri="{FF2B5EF4-FFF2-40B4-BE49-F238E27FC236}">
                <a16:creationId xmlns:a16="http://schemas.microsoft.com/office/drawing/2014/main" id="{552F3D3A-536E-3000-7907-B5B60AE85DC0}"/>
              </a:ext>
            </a:extLst>
          </p:cNvPr>
          <p:cNvSpPr>
            <a:spLocks noGrp="1"/>
          </p:cNvSpPr>
          <p:nvPr>
            <p:ph idx="1"/>
          </p:nvPr>
        </p:nvSpPr>
        <p:spPr>
          <a:xfrm>
            <a:off x="454546" y="1708811"/>
            <a:ext cx="10737850" cy="4662488"/>
          </a:xfrm>
        </p:spPr>
        <p:txBody>
          <a:bodyPr/>
          <a:lstStyle/>
          <a:p>
            <a:pPr algn="just">
              <a:lnSpc>
                <a:spcPct val="100000"/>
              </a:lnSpc>
            </a:pPr>
            <a:r>
              <a:rPr lang="en-US" sz="2000" dirty="0">
                <a:latin typeface="Times New Roman" panose="02020603050405020304" pitchFamily="18" charset="0"/>
                <a:cs typeface="Times New Roman" panose="02020603050405020304" pitchFamily="18" charset="0"/>
              </a:rPr>
              <a:t>Here are some existing methods for taking attendance along with a brief description of each:</a:t>
            </a:r>
          </a:p>
          <a:p>
            <a:pPr algn="just">
              <a:lnSpc>
                <a:spcPct val="100000"/>
              </a:lnSpc>
            </a:pPr>
            <a:r>
              <a:rPr lang="en-US" sz="2000" dirty="0">
                <a:latin typeface="Times New Roman" panose="02020603050405020304" pitchFamily="18" charset="0"/>
                <a:cs typeface="Times New Roman" panose="02020603050405020304" pitchFamily="18" charset="0"/>
              </a:rPr>
              <a:t>1. Manual Attendance Taking:</a:t>
            </a:r>
          </a:p>
          <a:p>
            <a:pPr algn="just">
              <a:lnSpc>
                <a:spcPct val="100000"/>
              </a:lnSpc>
            </a:pPr>
            <a:r>
              <a:rPr lang="en-US" sz="2000" dirty="0">
                <a:latin typeface="Times New Roman" panose="02020603050405020304" pitchFamily="18" charset="0"/>
                <a:cs typeface="Times New Roman" panose="02020603050405020304" pitchFamily="18" charset="0"/>
              </a:rPr>
              <a:t>   - Description: Teachers call out students' names or pass around a roster for students to sign.</a:t>
            </a:r>
          </a:p>
          <a:p>
            <a:pPr algn="just">
              <a:lnSpc>
                <a:spcPct val="100000"/>
              </a:lnSpc>
            </a:pPr>
            <a:r>
              <a:rPr lang="en-US" sz="2000" dirty="0">
                <a:latin typeface="Times New Roman" panose="02020603050405020304" pitchFamily="18" charset="0"/>
                <a:cs typeface="Times New Roman" panose="02020603050405020304" pitchFamily="18" charset="0"/>
              </a:rPr>
              <a:t>   - Process: Time-consuming, prone to errors, and susceptible to proxy attendance.</a:t>
            </a:r>
          </a:p>
          <a:p>
            <a:pPr algn="just">
              <a:lnSpc>
                <a:spcPct val="100000"/>
              </a:lnSpc>
            </a:pPr>
            <a:r>
              <a:rPr lang="en-US" sz="2000" dirty="0">
                <a:latin typeface="Times New Roman" panose="02020603050405020304" pitchFamily="18" charset="0"/>
                <a:cs typeface="Times New Roman" panose="02020603050405020304" pitchFamily="18" charset="0"/>
              </a:rPr>
              <a:t>2. Paper-based Attendance Sheets:</a:t>
            </a:r>
          </a:p>
          <a:p>
            <a:pPr algn="just">
              <a:lnSpc>
                <a:spcPct val="100000"/>
              </a:lnSpc>
            </a:pPr>
            <a:r>
              <a:rPr lang="en-US" sz="2000" dirty="0">
                <a:latin typeface="Times New Roman" panose="02020603050405020304" pitchFamily="18" charset="0"/>
                <a:cs typeface="Times New Roman" panose="02020603050405020304" pitchFamily="18" charset="0"/>
              </a:rPr>
              <a:t>   - Description: Students sign a physical attendance sheet, which is then collected and processed manually.</a:t>
            </a:r>
          </a:p>
          <a:p>
            <a:pPr algn="just">
              <a:lnSpc>
                <a:spcPct val="100000"/>
              </a:lnSpc>
            </a:pPr>
            <a:r>
              <a:rPr lang="en-US" sz="2000" dirty="0">
                <a:latin typeface="Times New Roman" panose="02020603050405020304" pitchFamily="18" charset="0"/>
                <a:cs typeface="Times New Roman" panose="02020603050405020304" pitchFamily="18" charset="0"/>
              </a:rPr>
              <a:t>   - Process: Requires printing and distribution of attendance sheets, vulnerable to loss or damage, and difficult to maintain.</a:t>
            </a:r>
          </a:p>
          <a:p>
            <a:pPr algn="just">
              <a:lnSpc>
                <a:spcPct val="100000"/>
              </a:lnSpc>
            </a:pPr>
            <a:r>
              <a:rPr lang="en-US" sz="2000" dirty="0">
                <a:latin typeface="Times New Roman" panose="02020603050405020304" pitchFamily="18" charset="0"/>
                <a:cs typeface="Times New Roman" panose="02020603050405020304" pitchFamily="18" charset="0"/>
              </a:rPr>
              <a:t>3. Barcode/RFID Attendance Systems:</a:t>
            </a:r>
          </a:p>
          <a:p>
            <a:pPr algn="just">
              <a:lnSpc>
                <a:spcPct val="100000"/>
              </a:lnSpc>
            </a:pPr>
            <a:r>
              <a:rPr lang="en-US" sz="2000" dirty="0">
                <a:latin typeface="Times New Roman" panose="02020603050405020304" pitchFamily="18" charset="0"/>
                <a:cs typeface="Times New Roman" panose="02020603050405020304" pitchFamily="18" charset="0"/>
              </a:rPr>
              <a:t>   - Description: Students use barcode or RFID cards to swipe in or out of class.</a:t>
            </a:r>
          </a:p>
          <a:p>
            <a:pPr algn="just">
              <a:lnSpc>
                <a:spcPct val="100000"/>
              </a:lnSpc>
            </a:pPr>
            <a:r>
              <a:rPr lang="en-US" sz="2000" dirty="0">
                <a:latin typeface="Times New Roman" panose="02020603050405020304" pitchFamily="18" charset="0"/>
                <a:cs typeface="Times New Roman" panose="02020603050405020304" pitchFamily="18" charset="0"/>
              </a:rPr>
              <a:t>   - Process: Requires issuing and managing physical cards, potential for cards to be lost or stolen, and limited authentication options.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2424" r="4362"/>
          <a:stretch/>
        </p:blipFill>
        <p:spPr>
          <a:xfrm>
            <a:off x="8519442" y="2555701"/>
            <a:ext cx="1903613" cy="1484354"/>
          </a:xfrm>
          <a:prstGeom prst="rect">
            <a:avLst/>
          </a:prstGeom>
        </p:spPr>
      </p:pic>
    </p:spTree>
    <p:extLst>
      <p:ext uri="{BB962C8B-B14F-4D97-AF65-F5344CB8AC3E}">
        <p14:creationId xmlns:p14="http://schemas.microsoft.com/office/powerpoint/2010/main" val="253824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64ADA-1192-AD2A-1AAB-4DA5E83589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580C9-175D-3C84-3EAE-E8FA2B5593E9}"/>
              </a:ext>
            </a:extLst>
          </p:cNvPr>
          <p:cNvSpPr>
            <a:spLocks noGrp="1"/>
          </p:cNvSpPr>
          <p:nvPr>
            <p:ph type="title"/>
          </p:nvPr>
        </p:nvSpPr>
        <p:spPr/>
        <p:txBody>
          <a:bodyPr/>
          <a:lstStyle/>
          <a:p>
            <a:r>
              <a:rPr lang="en-IN" b="1" dirty="0"/>
              <a:t>Existing Systems</a:t>
            </a:r>
          </a:p>
        </p:txBody>
      </p:sp>
      <p:sp>
        <p:nvSpPr>
          <p:cNvPr id="3" name="Content Placeholder 2">
            <a:extLst>
              <a:ext uri="{FF2B5EF4-FFF2-40B4-BE49-F238E27FC236}">
                <a16:creationId xmlns:a16="http://schemas.microsoft.com/office/drawing/2014/main" id="{9F4AF78F-4F3D-95C2-774F-9BAB97F61D81}"/>
              </a:ext>
            </a:extLst>
          </p:cNvPr>
          <p:cNvSpPr>
            <a:spLocks noGrp="1"/>
          </p:cNvSpPr>
          <p:nvPr>
            <p:ph idx="1"/>
          </p:nvPr>
        </p:nvSpPr>
        <p:spPr>
          <a:xfrm>
            <a:off x="454546" y="1603930"/>
            <a:ext cx="10737850" cy="4811290"/>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4. Biometric Attendance Systems (Fingerprint/Palm Recognition):</a:t>
            </a:r>
          </a:p>
          <a:p>
            <a:pPr algn="just">
              <a:lnSpc>
                <a:spcPct val="150000"/>
              </a:lnSpc>
            </a:pPr>
            <a:r>
              <a:rPr lang="en-US" sz="1800" dirty="0">
                <a:latin typeface="Times New Roman" panose="02020603050405020304" pitchFamily="18" charset="0"/>
                <a:cs typeface="Times New Roman" panose="02020603050405020304" pitchFamily="18" charset="0"/>
              </a:rPr>
              <a:t>   - Description: Students use biometric features like fingerprints or palm scans to mark attendance.</a:t>
            </a:r>
          </a:p>
          <a:p>
            <a:pPr algn="just">
              <a:lnSpc>
                <a:spcPct val="150000"/>
              </a:lnSpc>
            </a:pPr>
            <a:r>
              <a:rPr lang="en-US" sz="1800" dirty="0">
                <a:latin typeface="Times New Roman" panose="02020603050405020304" pitchFamily="18" charset="0"/>
                <a:cs typeface="Times New Roman" panose="02020603050405020304" pitchFamily="18" charset="0"/>
              </a:rPr>
              <a:t>   - Process: Provides secure authentication, but can be invasive to privacy</a:t>
            </a:r>
          </a:p>
          <a:p>
            <a:pPr algn="just">
              <a:lnSpc>
                <a:spcPct val="150000"/>
              </a:lnSpc>
            </a:pPr>
            <a:r>
              <a:rPr lang="en-US" sz="1800" dirty="0">
                <a:latin typeface="Times New Roman" panose="02020603050405020304" pitchFamily="18" charset="0"/>
                <a:cs typeface="Times New Roman" panose="02020603050405020304" pitchFamily="18" charset="0"/>
              </a:rPr>
              <a:t>5. Mobile Apps for Attendance Tracking:</a:t>
            </a:r>
          </a:p>
          <a:p>
            <a:pPr algn="just">
              <a:lnSpc>
                <a:spcPct val="150000"/>
              </a:lnSpc>
            </a:pPr>
            <a:r>
              <a:rPr lang="en-US" sz="1800" dirty="0">
                <a:latin typeface="Times New Roman" panose="02020603050405020304" pitchFamily="18" charset="0"/>
                <a:cs typeface="Times New Roman" panose="02020603050405020304" pitchFamily="18" charset="0"/>
              </a:rPr>
              <a:t>   - Description: Students use mobile applications to check in or mark their attendance.</a:t>
            </a:r>
          </a:p>
          <a:p>
            <a:pPr algn="just">
              <a:lnSpc>
                <a:spcPct val="150000"/>
              </a:lnSpc>
            </a:pPr>
            <a:r>
              <a:rPr lang="en-US" sz="1800" dirty="0">
                <a:latin typeface="Times New Roman" panose="02020603050405020304" pitchFamily="18" charset="0"/>
                <a:cs typeface="Times New Roman" panose="02020603050405020304" pitchFamily="18" charset="0"/>
              </a:rPr>
              <a:t>   - Process: Convenient for students, but requires consistent internet connectivity.</a:t>
            </a:r>
          </a:p>
          <a:p>
            <a:pPr algn="just">
              <a:lnSpc>
                <a:spcPct val="150000"/>
              </a:lnSpc>
            </a:pPr>
            <a:r>
              <a:rPr lang="en-US" sz="1800" dirty="0">
                <a:latin typeface="Times New Roman" panose="02020603050405020304" pitchFamily="18" charset="0"/>
                <a:cs typeface="Times New Roman" panose="02020603050405020304" pitchFamily="18" charset="0"/>
              </a:rPr>
              <a:t>-6. Web-based Attendance Portals:</a:t>
            </a:r>
          </a:p>
          <a:p>
            <a:pPr algn="just">
              <a:lnSpc>
                <a:spcPct val="150000"/>
              </a:lnSpc>
            </a:pPr>
            <a:r>
              <a:rPr lang="en-US" sz="1800" dirty="0">
                <a:latin typeface="Times New Roman" panose="02020603050405020304" pitchFamily="18" charset="0"/>
                <a:cs typeface="Times New Roman" panose="02020603050405020304" pitchFamily="18" charset="0"/>
              </a:rPr>
              <a:t>   - Description: Students log in to a web portal to mark their attendance.</a:t>
            </a:r>
          </a:p>
          <a:p>
            <a:pPr algn="just">
              <a:lnSpc>
                <a:spcPct val="150000"/>
              </a:lnSpc>
            </a:pPr>
            <a:r>
              <a:rPr lang="en-US" sz="1800" dirty="0">
                <a:latin typeface="Times New Roman" panose="02020603050405020304" pitchFamily="18" charset="0"/>
                <a:cs typeface="Times New Roman" panose="02020603050405020304" pitchFamily="18" charset="0"/>
              </a:rPr>
              <a:t>   - Process: Allows for remote attendance tracking, and prone to issues with user authentication.</a:t>
            </a:r>
          </a:p>
          <a:p>
            <a:endParaRPr lang="en-IN"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1235" r="13935"/>
          <a:stretch/>
        </p:blipFill>
        <p:spPr>
          <a:xfrm>
            <a:off x="9150473" y="2627709"/>
            <a:ext cx="1747999" cy="126047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1892" y="4499917"/>
            <a:ext cx="2646580" cy="1530472"/>
          </a:xfrm>
          <a:prstGeom prst="rect">
            <a:avLst/>
          </a:prstGeom>
        </p:spPr>
      </p:pic>
    </p:spTree>
    <p:extLst>
      <p:ext uri="{BB962C8B-B14F-4D97-AF65-F5344CB8AC3E}">
        <p14:creationId xmlns:p14="http://schemas.microsoft.com/office/powerpoint/2010/main" val="3150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8AEF-3FEB-8BFF-0F1D-42A311AAA34D}"/>
              </a:ext>
            </a:extLst>
          </p:cNvPr>
          <p:cNvSpPr>
            <a:spLocks noGrp="1"/>
          </p:cNvSpPr>
          <p:nvPr>
            <p:ph type="title"/>
          </p:nvPr>
        </p:nvSpPr>
        <p:spPr/>
        <p:txBody>
          <a:bodyPr/>
          <a:lstStyle/>
          <a:p>
            <a:r>
              <a:rPr lang="en-IN" sz="5400" b="1" dirty="0"/>
              <a:t>Methodologies, Tools &amp; Techniques </a:t>
            </a:r>
          </a:p>
        </p:txBody>
      </p:sp>
      <p:sp>
        <p:nvSpPr>
          <p:cNvPr id="3" name="Content Placeholder 2">
            <a:extLst>
              <a:ext uri="{FF2B5EF4-FFF2-40B4-BE49-F238E27FC236}">
                <a16:creationId xmlns:a16="http://schemas.microsoft.com/office/drawing/2014/main" id="{98B8DE57-C1D0-3D05-0622-D994DE6FF769}"/>
              </a:ext>
            </a:extLst>
          </p:cNvPr>
          <p:cNvSpPr>
            <a:spLocks noGrp="1"/>
          </p:cNvSpPr>
          <p:nvPr>
            <p:ph idx="1"/>
          </p:nvPr>
        </p:nvSpPr>
        <p:spPr/>
        <p:txBody>
          <a:bodyPr/>
          <a:lstStyle/>
          <a:p>
            <a:r>
              <a:rPr lang="en-US" sz="1600" b="1" i="1" dirty="0">
                <a:latin typeface="Times New Roman" panose="02020603050405020304" pitchFamily="18" charset="0"/>
                <a:cs typeface="Times New Roman" panose="02020603050405020304" pitchFamily="18" charset="0"/>
              </a:rPr>
              <a:t>Methodology :</a:t>
            </a:r>
            <a:r>
              <a:rPr lang="en-US" sz="1600" b="1" i="1" dirty="0"/>
              <a:t> </a:t>
            </a:r>
            <a:endParaRPr lang="en-US" sz="1200" b="1" i="1" dirty="0"/>
          </a:p>
          <a:p>
            <a:r>
              <a:rPr lang="en-US" sz="1200" dirty="0"/>
              <a:t>1. Dynamic QR Code Generation:</a:t>
            </a:r>
          </a:p>
          <a:p>
            <a:r>
              <a:rPr lang="en-US" sz="1200" dirty="0"/>
              <a:t>   - The system generates a dynamic QR code that changes every second and is displayed in the classroom during attendance sessions.</a:t>
            </a:r>
          </a:p>
          <a:p>
            <a:r>
              <a:rPr lang="en-US" sz="1200" dirty="0"/>
              <a:t>   - The dynamic QR code contains encrypted information, including session ID and timestamp, to ensure uniqueness and security.</a:t>
            </a:r>
          </a:p>
          <a:p>
            <a:r>
              <a:rPr lang="en-US" sz="1200" dirty="0"/>
              <a:t>2. Student Scanning Process:</a:t>
            </a:r>
          </a:p>
          <a:p>
            <a:r>
              <a:rPr lang="en-US" sz="1200" dirty="0"/>
              <a:t>   - Students use their smartphones or devices equipped with QR code scanning capabilities to scan the dynamic QR code displayed in the classroom.</a:t>
            </a:r>
          </a:p>
          <a:p>
            <a:r>
              <a:rPr lang="en-US" sz="1200" dirty="0"/>
              <a:t>   - The scanning process is initiated through a dedicated attendance application or web interface provided by the institution.</a:t>
            </a:r>
          </a:p>
          <a:p>
            <a:r>
              <a:rPr lang="en-US" sz="1200" dirty="0"/>
              <a:t>3. Roll Number Verification:</a:t>
            </a:r>
          </a:p>
          <a:p>
            <a:r>
              <a:rPr lang="en-US" sz="1200" dirty="0"/>
              <a:t>   - Upon scanning the QR code, students are prompted to enter their roll number or unique identifier through the web interface.</a:t>
            </a:r>
          </a:p>
          <a:p>
            <a:r>
              <a:rPr lang="en-US" sz="1200" dirty="0"/>
              <a:t>   - The system verifies the entered roll number against the student database to ensure authentication and prevent unauthorized attendance marking.</a:t>
            </a:r>
          </a:p>
          <a:p>
            <a:r>
              <a:rPr lang="en-US" sz="1200" dirty="0"/>
              <a:t>4. Face Recognition Authentication:</a:t>
            </a:r>
          </a:p>
          <a:p>
            <a:r>
              <a:rPr lang="en-US" sz="1200" dirty="0"/>
              <a:t>   - After successful roll number verification, students are prompted to authenticate their identity through face recognition technology.</a:t>
            </a:r>
          </a:p>
          <a:p>
            <a:r>
              <a:rPr lang="en-US" sz="1200" dirty="0"/>
              <a:t>   - The system utilizes pre-trained machine learning models and facial recognition algorithms to match the captured facial features with enrolled student profiles.</a:t>
            </a:r>
          </a:p>
        </p:txBody>
      </p:sp>
    </p:spTree>
    <p:extLst>
      <p:ext uri="{BB962C8B-B14F-4D97-AF65-F5344CB8AC3E}">
        <p14:creationId xmlns:p14="http://schemas.microsoft.com/office/powerpoint/2010/main" val="159551238"/>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ource Sans Pro Light"/>
        <a:ea typeface=""/>
        <a:cs typeface="DejaVu Sans"/>
      </a:majorFont>
      <a:minorFont>
        <a:latin typeface="Source Sans Pro"/>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effectLst/>
            <a:latin typeface="Source Sans Pro" panose="020B0503030403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effectLst/>
            <a:latin typeface="Source Sans Pro" panose="020B0503030403020204" pitchFamily="34"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ource Sans Pro Light"/>
        <a:ea typeface=""/>
        <a:cs typeface="DejaVu Sans"/>
      </a:majorFont>
      <a:minorFont>
        <a:latin typeface="Source Sans Pro"/>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effectLst/>
            <a:latin typeface="Source Sans Pro" panose="020B0503030403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effectLst/>
            <a:latin typeface="Source Sans Pro" panose="020B0503030403020204" pitchFamily="34"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ource Sans Pro Light"/>
        <a:ea typeface=""/>
        <a:cs typeface="DejaVu Sans"/>
      </a:majorFont>
      <a:minorFont>
        <a:latin typeface="Source Sans Pro"/>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effectLst/>
            <a:latin typeface="Source Sans Pro" panose="020B0503030403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effectLst/>
            <a:latin typeface="Source Sans Pro" panose="020B0503030403020204" pitchFamily="34"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FE5A59EA42B4448606CFAB6C15CDD5" ma:contentTypeVersion="3" ma:contentTypeDescription="Create a new document." ma:contentTypeScope="" ma:versionID="ce5e595373cdb218a5abd452259eae49">
  <xsd:schema xmlns:xsd="http://www.w3.org/2001/XMLSchema" xmlns:xs="http://www.w3.org/2001/XMLSchema" xmlns:p="http://schemas.microsoft.com/office/2006/metadata/properties" xmlns:ns2="b0986cc6-b0a0-4846-bba2-d52d61558ebd" targetNamespace="http://schemas.microsoft.com/office/2006/metadata/properties" ma:root="true" ma:fieldsID="3f34f09196f83923a4d329cd37561030" ns2:_="">
    <xsd:import namespace="b0986cc6-b0a0-4846-bba2-d52d61558ebd"/>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986cc6-b0a0-4846-bba2-d52d61558e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09276E-45CF-4228-93CB-F7A8AA5316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986cc6-b0a0-4846-bba2-d52d61558e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935C92-DA58-4FB6-B3A5-061C211767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1404</TotalTime>
  <Words>1674</Words>
  <Application>Microsoft Office PowerPoint</Application>
  <PresentationFormat>Custom</PresentationFormat>
  <Paragraphs>142</Paragraphs>
  <Slides>18</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Arial</vt:lpstr>
      <vt:lpstr>Source Sans Pro</vt:lpstr>
      <vt:lpstr>Source Sans Pro Light</vt:lpstr>
      <vt:lpstr>Times New Roman</vt:lpstr>
      <vt:lpstr>Wingdings</vt:lpstr>
      <vt:lpstr>Office Theme</vt:lpstr>
      <vt:lpstr>Office Theme</vt:lpstr>
      <vt:lpstr>Office Theme</vt:lpstr>
      <vt:lpstr>ATTENDANCE SYSTEM UTILIZING DYNAMIC QR GENERATION</vt:lpstr>
      <vt:lpstr>Content</vt:lpstr>
      <vt:lpstr>Introduction</vt:lpstr>
      <vt:lpstr>Motivation</vt:lpstr>
      <vt:lpstr>Statement of Problem/Scope</vt:lpstr>
      <vt:lpstr>Objectives of Study</vt:lpstr>
      <vt:lpstr>Existing Systems</vt:lpstr>
      <vt:lpstr>Existing Systems</vt:lpstr>
      <vt:lpstr>Methodologies, Tools &amp; Techniques </vt:lpstr>
      <vt:lpstr>Methodologies, Tools &amp; Techniques </vt:lpstr>
      <vt:lpstr>Methodologies, Tools &amp; Techniques </vt:lpstr>
      <vt:lpstr>Result</vt:lpstr>
      <vt:lpstr>Result</vt:lpstr>
      <vt:lpstr>Result</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creator>Mohd Hamza Abbasi</dc:creator>
  <cp:lastModifiedBy>Mohd Hamza Abbasi</cp:lastModifiedBy>
  <cp:revision>232</cp:revision>
  <cp:lastPrinted>1601-01-01T00:00:00Z</cp:lastPrinted>
  <dcterms:created xsi:type="dcterms:W3CDTF">2020-09-26T05:31:26Z</dcterms:created>
  <dcterms:modified xsi:type="dcterms:W3CDTF">2024-02-09T19:25:52Z</dcterms:modified>
</cp:coreProperties>
</file>