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ED0D07E-0AB1-46BF-AC5C-BE1A0E87923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37E1FB-2E4D-4412-AFAD-3CBF59232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EXTERNAL NOSE</a:t>
            </a:r>
            <a:endParaRPr lang="en-US" dirty="0"/>
          </a:p>
        </p:txBody>
      </p:sp>
      <p:pic>
        <p:nvPicPr>
          <p:cNvPr id="4" name="Picture 3" descr="anatomy-of-external-nose-by-av-sharma-7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438400"/>
            <a:ext cx="5886649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5715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MOHAMMED HUSSAIN – 15M084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OSTEOCARTILAGINOUS 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Pyrimidal</a:t>
            </a:r>
            <a:r>
              <a:rPr lang="en-US" dirty="0" smtClean="0"/>
              <a:t> in shape with its root up and base directed downwards</a:t>
            </a:r>
          </a:p>
          <a:p>
            <a:r>
              <a:rPr lang="en-US" dirty="0" smtClean="0"/>
              <a:t>Upper one-third is bony while lower one-third is cartilaginous</a:t>
            </a:r>
          </a:p>
          <a:p>
            <a:r>
              <a:rPr lang="en-US" dirty="0" smtClean="0"/>
              <a:t>Bony part consists of 2 nasal bones which meet in midline and rest on the upper part of nasal process of the frontal bones and are themselves held </a:t>
            </a:r>
            <a:r>
              <a:rPr lang="en-US" dirty="0" err="1" smtClean="0"/>
              <a:t>betweeen</a:t>
            </a:r>
            <a:r>
              <a:rPr lang="en-US" dirty="0" smtClean="0"/>
              <a:t> the frontal process of maxillae.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CARTILAGINOUS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 consists of </a:t>
            </a:r>
          </a:p>
          <a:p>
            <a:r>
              <a:rPr lang="en-US" b="1" dirty="0" smtClean="0"/>
              <a:t>UPPER LATERAL CARTILAGE </a:t>
            </a:r>
            <a:r>
              <a:rPr lang="en-US" dirty="0" smtClean="0"/>
              <a:t>– They extend from undersurface of the nasal bone above to </a:t>
            </a:r>
            <a:r>
              <a:rPr lang="en-US" dirty="0" err="1" smtClean="0"/>
              <a:t>alar</a:t>
            </a:r>
            <a:r>
              <a:rPr lang="en-US" dirty="0" smtClean="0"/>
              <a:t> cartilages below. The lower free edge is seen </a:t>
            </a:r>
            <a:r>
              <a:rPr lang="en-US" dirty="0" err="1" smtClean="0"/>
              <a:t>intranasally</a:t>
            </a:r>
            <a:r>
              <a:rPr lang="en-US" dirty="0" smtClean="0"/>
              <a:t> as </a:t>
            </a:r>
            <a:r>
              <a:rPr lang="en-US" dirty="0" err="1" smtClean="0"/>
              <a:t>limen</a:t>
            </a:r>
            <a:r>
              <a:rPr lang="en-US" dirty="0" smtClean="0"/>
              <a:t> </a:t>
            </a:r>
            <a:r>
              <a:rPr lang="en-US" dirty="0" err="1" smtClean="0"/>
              <a:t>vestibuli</a:t>
            </a:r>
            <a:r>
              <a:rPr lang="en-US" dirty="0" smtClean="0"/>
              <a:t> or nasal valve.</a:t>
            </a:r>
          </a:p>
          <a:p>
            <a:r>
              <a:rPr lang="en-US" b="1" dirty="0" smtClean="0"/>
              <a:t>LOWER LATERAL CARTILAGES </a:t>
            </a:r>
            <a:r>
              <a:rPr lang="en-US" dirty="0" smtClean="0"/>
              <a:t>– It is U-shaped. It has a lateral </a:t>
            </a:r>
            <a:r>
              <a:rPr lang="en-US" dirty="0" err="1" smtClean="0"/>
              <a:t>crus</a:t>
            </a:r>
            <a:r>
              <a:rPr lang="en-US" dirty="0" smtClean="0"/>
              <a:t> which forms the ala and a medial </a:t>
            </a:r>
            <a:r>
              <a:rPr lang="en-US" dirty="0" err="1" smtClean="0"/>
              <a:t>crus</a:t>
            </a:r>
            <a:r>
              <a:rPr lang="en-US" dirty="0" smtClean="0"/>
              <a:t> which runs in the </a:t>
            </a:r>
            <a:r>
              <a:rPr lang="en-US" dirty="0" err="1" smtClean="0"/>
              <a:t>colmunella</a:t>
            </a:r>
            <a:r>
              <a:rPr lang="en-US" dirty="0" smtClean="0"/>
              <a:t>. Lateral </a:t>
            </a:r>
            <a:r>
              <a:rPr lang="en-US" dirty="0" err="1" smtClean="0"/>
              <a:t>crus</a:t>
            </a:r>
            <a:r>
              <a:rPr lang="en-US" dirty="0" smtClean="0"/>
              <a:t> overlaps lower edge of upper lateral cartilage on each side.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LESSER ALAR CARTILAGE- </a:t>
            </a:r>
            <a:r>
              <a:rPr lang="en-US" dirty="0" smtClean="0"/>
              <a:t>Two or more. They lie above and lateral to </a:t>
            </a:r>
            <a:r>
              <a:rPr lang="en-US" dirty="0" err="1" smtClean="0"/>
              <a:t>alar</a:t>
            </a:r>
            <a:r>
              <a:rPr lang="en-US" dirty="0" smtClean="0"/>
              <a:t> cartilages. Various cartilages and connected to each other and with the adjoining bone by </a:t>
            </a:r>
            <a:r>
              <a:rPr lang="en-US" dirty="0" err="1" smtClean="0"/>
              <a:t>perichondrium</a:t>
            </a:r>
            <a:r>
              <a:rPr lang="en-US" dirty="0" smtClean="0"/>
              <a:t> and </a:t>
            </a:r>
            <a:r>
              <a:rPr lang="en-US" dirty="0" err="1" smtClean="0"/>
              <a:t>periosteum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SEPTAL CARTILAGE- </a:t>
            </a:r>
            <a:r>
              <a:rPr lang="en-US" dirty="0" smtClean="0"/>
              <a:t>Its </a:t>
            </a:r>
            <a:r>
              <a:rPr lang="en-US" dirty="0" err="1" smtClean="0"/>
              <a:t>anterosuperior</a:t>
            </a:r>
            <a:r>
              <a:rPr lang="en-US" dirty="0" smtClean="0"/>
              <a:t> border runs from under the nasal bones to the nasal tip. It supports dorsum of the nose. It </a:t>
            </a:r>
            <a:r>
              <a:rPr lang="en-US" dirty="0" err="1" smtClean="0"/>
              <a:t>septal</a:t>
            </a:r>
            <a:r>
              <a:rPr lang="en-US" dirty="0" smtClean="0"/>
              <a:t> abscess or excessive removal of </a:t>
            </a:r>
            <a:r>
              <a:rPr lang="en-US" dirty="0" err="1" smtClean="0"/>
              <a:t>septal</a:t>
            </a:r>
            <a:r>
              <a:rPr lang="en-US" dirty="0" smtClean="0"/>
              <a:t> cartilage as in SMR operation, support of nasal dorsum in lost and results in </a:t>
            </a:r>
            <a:r>
              <a:rPr lang="en-US" dirty="0" err="1" smtClean="0"/>
              <a:t>supratip</a:t>
            </a:r>
            <a:r>
              <a:rPr lang="en-US" dirty="0" smtClean="0"/>
              <a:t> depression.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NASAL MUSCULATURE</a:t>
            </a:r>
          </a:p>
          <a:p>
            <a:pPr>
              <a:buNone/>
            </a:pPr>
            <a:r>
              <a:rPr lang="en-US" dirty="0" smtClean="0"/>
              <a:t>   They bring about movement of nasal </a:t>
            </a:r>
            <a:r>
              <a:rPr lang="en-US" dirty="0" err="1" smtClean="0"/>
              <a:t>tip,ala</a:t>
            </a:r>
            <a:r>
              <a:rPr lang="en-US" dirty="0" smtClean="0"/>
              <a:t> and the overlying skin.</a:t>
            </a:r>
          </a:p>
          <a:p>
            <a:pPr>
              <a:buNone/>
            </a:pPr>
            <a:r>
              <a:rPr lang="en-US" dirty="0" smtClean="0"/>
              <a:t>   They are </a:t>
            </a:r>
            <a:r>
              <a:rPr lang="en-US" dirty="0" err="1" smtClean="0"/>
              <a:t>procerus</a:t>
            </a:r>
            <a:r>
              <a:rPr lang="en-US" dirty="0" smtClean="0"/>
              <a:t>, </a:t>
            </a:r>
            <a:r>
              <a:rPr lang="en-US" dirty="0" err="1" smtClean="0"/>
              <a:t>nasalis</a:t>
            </a:r>
            <a:r>
              <a:rPr lang="en-US" dirty="0" smtClean="0"/>
              <a:t>, </a:t>
            </a:r>
            <a:r>
              <a:rPr lang="en-US" dirty="0" err="1" smtClean="0"/>
              <a:t>levator</a:t>
            </a:r>
            <a:r>
              <a:rPr lang="en-US" dirty="0" smtClean="0"/>
              <a:t> </a:t>
            </a:r>
            <a:r>
              <a:rPr lang="en-US" dirty="0" err="1" smtClean="0"/>
              <a:t>labii</a:t>
            </a:r>
            <a:r>
              <a:rPr lang="en-US" dirty="0" smtClean="0"/>
              <a:t> </a:t>
            </a:r>
            <a:r>
              <a:rPr lang="en-US" dirty="0" err="1" smtClean="0"/>
              <a:t>superioris</a:t>
            </a:r>
            <a:r>
              <a:rPr lang="en-US" dirty="0" smtClean="0"/>
              <a:t> </a:t>
            </a:r>
            <a:r>
              <a:rPr lang="en-US" dirty="0" err="1" smtClean="0"/>
              <a:t>alaeque</a:t>
            </a:r>
            <a:r>
              <a:rPr lang="en-US" dirty="0" smtClean="0"/>
              <a:t> </a:t>
            </a:r>
            <a:r>
              <a:rPr lang="en-US" dirty="0" err="1" smtClean="0"/>
              <a:t>nasi</a:t>
            </a:r>
            <a:r>
              <a:rPr lang="en-US" dirty="0" smtClean="0"/>
              <a:t>, anterior and posterior </a:t>
            </a:r>
            <a:r>
              <a:rPr lang="en-US" dirty="0" err="1" smtClean="0"/>
              <a:t>nares</a:t>
            </a:r>
            <a:r>
              <a:rPr lang="en-US" dirty="0" smtClean="0"/>
              <a:t> and depressor </a:t>
            </a:r>
            <a:r>
              <a:rPr lang="en-US" dirty="0" err="1" smtClean="0"/>
              <a:t>septi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NASAL SKIN</a:t>
            </a:r>
          </a:p>
          <a:p>
            <a:pPr>
              <a:buNone/>
            </a:pPr>
            <a:r>
              <a:rPr lang="en-US" dirty="0" smtClean="0"/>
              <a:t>    The skin over nasal bones and upper lateral cartilages is thin and free while that covering the </a:t>
            </a:r>
            <a:r>
              <a:rPr lang="en-US" dirty="0" err="1" smtClean="0"/>
              <a:t>alar</a:t>
            </a:r>
            <a:r>
              <a:rPr lang="en-US" dirty="0" smtClean="0"/>
              <a:t> cartilages is thick and adherent, and contains many sebaceous glands. Hypertrophy of these glands can cause a </a:t>
            </a:r>
            <a:r>
              <a:rPr lang="en-US" dirty="0" err="1" smtClean="0"/>
              <a:t>lobulated</a:t>
            </a:r>
            <a:r>
              <a:rPr lang="en-US" dirty="0" smtClean="0"/>
              <a:t> </a:t>
            </a:r>
            <a:r>
              <a:rPr lang="en-US" dirty="0" err="1" smtClean="0"/>
              <a:t>tumour</a:t>
            </a:r>
            <a:r>
              <a:rPr lang="en-US" dirty="0" smtClean="0"/>
              <a:t> called </a:t>
            </a:r>
            <a:r>
              <a:rPr lang="en-US" i="1" dirty="0" err="1" smtClean="0"/>
              <a:t>rhinophyma</a:t>
            </a:r>
            <a:endParaRPr 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</TotalTime>
  <Words>305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ANATOMY OF EXTERNAL NOSE</vt:lpstr>
      <vt:lpstr>OSTEOCARTILAGINOUS  FRAMEWORK</vt:lpstr>
      <vt:lpstr>CARTILAGINOUS PART</vt:lpstr>
      <vt:lpstr>Slide 4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EXTERNAL NOSE</dc:title>
  <dc:creator>Mohammed Husain</dc:creator>
  <cp:lastModifiedBy>Mohammed Husain</cp:lastModifiedBy>
  <cp:revision>6</cp:revision>
  <dcterms:created xsi:type="dcterms:W3CDTF">2018-07-04T00:36:13Z</dcterms:created>
  <dcterms:modified xsi:type="dcterms:W3CDTF">2020-04-06T12:39:21Z</dcterms:modified>
</cp:coreProperties>
</file>