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6858000" cy="9144000"/>
  <p:embeddedFontLst>
    <p:embeddedFont>
      <p:font typeface="TT Rounds Condensed" charset="1" panose="02000506030000020003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2960" y="2689754"/>
            <a:ext cx="8107680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Introduction to Python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4480" y="4191000"/>
            <a:ext cx="6644640" cy="177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 Brief Overview of Python's Features, Uses, and Popularity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What is Python?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Python is a widely-used, general-purpose, high-level programming language released in 1991 by Guido van Rossum.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is known for its simplicity, versatility, and powerful libraries.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Python is designed to be highly readable and easy to use for both beginners and experts.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Many popular companies, such as Instagram and Uber, use Python in their back-end systems.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Why Python is Popular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2571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Code readability and simplicity.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Easy to learn, with syntax close to English.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Extensive standard library for all common programming tasks.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Write complex logic with fewer lines of code.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How Python Works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Python is an interpreted language, meaning code is executed line by line.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Python interpreter converts the high-level code into machine-readable code.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This makes Python highly portable and cross-platform.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Uses of Python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11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Web Development (Django, Flask)</a:t>
            </a:r>
          </a:p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GUI Applications (Tkinter, PyQt)</a:t>
            </a:r>
          </a:p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Software Development</a:t>
            </a:r>
          </a:p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Business Applications (E-commerce)</a:t>
            </a:r>
          </a:p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5. Image Processing (OpenCV, Pillow)</a:t>
            </a:r>
          </a:p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6. Game Development (Pygame)</a:t>
            </a:r>
          </a:p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7. Artificial Intelligence &amp; Machine Learning (TensorFlow, Scikit-learn)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Key Features of Python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1520" y="1466427"/>
            <a:ext cx="8595360" cy="2057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1. Case-sensitive language.</a:t>
            </a:r>
          </a:p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2. Indentation-based syntax.</a:t>
            </a:r>
          </a:p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3. Dynamically typed language.</a:t>
            </a:r>
          </a:p>
          <a:p>
            <a:pPr algn="l">
              <a:lnSpc>
                <a:spcPts val="4095"/>
              </a:lnSpc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4. Large standard library for diverse tasks.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29142"/>
            <a:ext cx="8595360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1"/>
              </a:lnSpc>
            </a:pPr>
            <a:r>
              <a:rPr lang="en-US" sz="4693" spc="43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IDLE (Integrated Development Environment)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847426"/>
            <a:ext cx="8595360" cy="473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IDLE is Python's official code editor, allowing you to write, execute, and debug Python programs.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offers an interactive interpreter for testing code in real time.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It also provides a script mode for writing and running larger programs.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DAGRryKC0ug</dc:identifier>
  <dcterms:modified xsi:type="dcterms:W3CDTF">2011-08-01T06:04:30Z</dcterms:modified>
  <cp:revision>1</cp:revision>
  <dc:title>Introduction_to_Python.pptx</dc:title>
</cp:coreProperties>
</file>