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753600" cy="7315200"/>
  <p:notesSz cx="6858000" cy="9144000"/>
  <p:embeddedFontLst>
    <p:embeddedFont>
      <p:font typeface="TT Rounds Condensed" charset="1" panose="020005060300000200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2960" y="2332567"/>
            <a:ext cx="8107680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Introduction to Three-Tier Architecture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54480" y="4191000"/>
            <a:ext cx="6644640" cy="51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UI, BLL, and DBAL Explained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63131" y="3178234"/>
            <a:ext cx="6027338" cy="3405446"/>
          </a:xfrm>
          <a:custGeom>
            <a:avLst/>
            <a:gdLst/>
            <a:ahLst/>
            <a:cxnLst/>
            <a:rect r="r" b="b" t="t" l="l"/>
            <a:pathLst>
              <a:path h="3405446" w="6027338">
                <a:moveTo>
                  <a:pt x="0" y="0"/>
                </a:moveTo>
                <a:lnTo>
                  <a:pt x="6027338" y="0"/>
                </a:lnTo>
                <a:lnTo>
                  <a:pt x="6027338" y="3405446"/>
                </a:lnTo>
                <a:lnTo>
                  <a:pt x="0" y="3405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1520" y="1295400"/>
            <a:ext cx="8595360" cy="2571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413" spc="3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 model that separates an application into three distinct parts: UI, BLL, and DBAL.</a:t>
            </a:r>
          </a:p>
          <a:p>
            <a:pPr algn="l">
              <a:lnSpc>
                <a:spcPts val="4095"/>
              </a:lnSpc>
            </a:pPr>
          </a:p>
          <a:p>
            <a:pPr algn="l">
              <a:lnSpc>
                <a:spcPts val="4095"/>
              </a:lnSpc>
            </a:pPr>
          </a:p>
          <a:p>
            <a:pPr algn="l">
              <a:lnSpc>
                <a:spcPts val="409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79120" y="158115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What is 3-Tier Architecture?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UI - User Interface / Presentation Layer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6867" y="2162511"/>
            <a:ext cx="8595360" cy="3600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Description: The layer users interact with.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Function: Displays information and takes user input.</a:t>
            </a:r>
          </a:p>
          <a:p>
            <a:pPr algn="l" marL="439129" indent="-219564" lvl="1">
              <a:lnSpc>
                <a:spcPts val="4095"/>
              </a:lnSpc>
              <a:buFont typeface="Arial"/>
              <a:buChar char="•"/>
            </a:pPr>
            <a:r>
              <a:rPr lang="en-US" sz="3413" spc="3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Technologies: HTML, CSS, JavaScript (React, Angular, etc.)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Example: Websites or mobile app interfaces with buttons, forms, images.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7276" y="6069366"/>
            <a:ext cx="8595360" cy="102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Users can browse products, add to cart, and enter payment details via the UI.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BLL - Business Logic Layer / Application Layer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Description: The brain of the application.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Example: Processes actions like 'Add to Cart,' checks stock, calculates prices.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Function: Executes business rules, performs calculations, interacts with DBAL.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Technologies: Java, Python, Node.js.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9120" y="5189546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BLL checks stock, updates the cart, and calculates the total prices.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DBAL - Data Access Layer / Database Layer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Description: Manages data storage and retrieval.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Example: Holds product data, user information, past orders.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Function: Communicates with BLL, stores and retrieves data.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Technologies: MySQL, MongoDB, PostgreSQL.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9120" y="5946304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DBAL stores product info, order history, and retrieves data on request by the BLL.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3-Tier Architecture in Action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Scenario: UI takes user input, BLL processes it, DBAL stores/retrieves necessary data.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Process: UI -&gt; BLL -&gt; DBAL interactions form a seamless application flow.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Why Use 3-Tier Architecture?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2057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Easier Maintenance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Enhanced Security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Separation of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DAGRrzY8Fz8</dc:identifier>
  <dcterms:modified xsi:type="dcterms:W3CDTF">2011-08-01T06:04:30Z</dcterms:modified>
  <cp:revision>1</cp:revision>
  <dc:title>3_tier_web_architecture.pptx</dc:title>
</cp:coreProperties>
</file>