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iff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3EED-B175-AF4E-B948-3937062FD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Doodler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82F84-CE06-4A41-9B38-9BB8456A3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application for Doodle lovers</a:t>
            </a:r>
          </a:p>
        </p:txBody>
      </p:sp>
    </p:spTree>
    <p:extLst>
      <p:ext uri="{BB962C8B-B14F-4D97-AF65-F5344CB8AC3E}">
        <p14:creationId xmlns:p14="http://schemas.microsoft.com/office/powerpoint/2010/main" val="149137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1EE7A-0E0A-C545-851E-A145A487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Architecture	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6749E7-E16C-EC49-86CA-0D10B90FF2BB}"/>
              </a:ext>
            </a:extLst>
          </p:cNvPr>
          <p:cNvSpPr txBox="1"/>
          <p:nvPr/>
        </p:nvSpPr>
        <p:spPr>
          <a:xfrm>
            <a:off x="680321" y="2336873"/>
            <a:ext cx="36562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Used Parse Dashboard which is an open source BaaS from Facebook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Servers are created by parse dashboard and using Back4App deployed to Heroku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Application built on Android using a few packages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Different activities with fragments and bottom navigation menu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5527CDB4-39BE-2340-A8F9-2DEE41898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2018287"/>
            <a:ext cx="5629268" cy="2814632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00593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AE1D7-37AA-AC44-9D01-740FA20B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/>
              <a:t>Login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2BB82-60FE-0A4C-9B50-016780469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● User can login to use application</a:t>
            </a:r>
          </a:p>
          <a:p>
            <a:pPr marL="0" indent="0">
              <a:buNone/>
            </a:pPr>
            <a:r>
              <a:rPr lang="en-US" sz="2000"/>
              <a:t>● Username and Password is required</a:t>
            </a:r>
          </a:p>
          <a:p>
            <a:pPr marL="0" indent="0">
              <a:buNone/>
            </a:pPr>
            <a:r>
              <a:rPr lang="en-US" sz="2000"/>
              <a:t>● Wrong username/password will show a toast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9EEA61B-BEA9-A44F-B64B-4CD0140DB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898" y="640080"/>
            <a:ext cx="2802864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410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2300C-DF3F-084D-A4F5-043C2883B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Sign Up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CCCD9-C159-0E4C-9E34-2AD92C36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/>
              <a:t>User can Sign up if they don’t have account</a:t>
            </a:r>
          </a:p>
          <a:p>
            <a:r>
              <a:rPr lang="en-US" sz="1800"/>
              <a:t>Required part Email, Username, Password</a:t>
            </a:r>
          </a:p>
          <a:p>
            <a:r>
              <a:rPr lang="en-US" sz="1800"/>
              <a:t>Optional information Tile, Brief Bio about the</a:t>
            </a:r>
          </a:p>
          <a:p>
            <a:r>
              <a:rPr lang="en-US" sz="1800"/>
              <a:t>user, Location</a:t>
            </a:r>
          </a:p>
          <a:p>
            <a:r>
              <a:rPr lang="en-US" sz="1800"/>
              <a:t>After successfully sign up, User is saved in the</a:t>
            </a:r>
          </a:p>
          <a:p>
            <a:r>
              <a:rPr lang="en-US" sz="1800"/>
              <a:t>parse dashboard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1227F0-9857-7345-B3AB-159E15E7A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619" y="609600"/>
            <a:ext cx="2748076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554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F0B58-13EE-394A-AF25-43EF1457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Doodle page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B6C37-1E8F-CC4E-A516-6C43119F3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US" sz="2000"/>
              <a:t>Color Picker offers an infinite amount of colors</a:t>
            </a:r>
          </a:p>
          <a:p>
            <a:r>
              <a:rPr lang="en-US" sz="2000"/>
              <a:t>User can upload a picture from their device</a:t>
            </a:r>
          </a:p>
          <a:p>
            <a:r>
              <a:rPr lang="en-US" sz="2000"/>
              <a:t>User has the option to choose between different</a:t>
            </a:r>
          </a:p>
          <a:p>
            <a:r>
              <a:rPr lang="en-US" sz="2000"/>
              <a:t>size of brush</a:t>
            </a:r>
          </a:p>
          <a:p>
            <a:r>
              <a:rPr lang="en-US" sz="2000"/>
              <a:t>After drawing on the fragment or on a picture, user</a:t>
            </a:r>
          </a:p>
          <a:p>
            <a:r>
              <a:rPr lang="en-US" sz="2000"/>
              <a:t>can save their drawing for future reference</a:t>
            </a:r>
          </a:p>
          <a:p>
            <a:r>
              <a:rPr lang="en-US" sz="2000"/>
              <a:t>Utilized a Intent.ACTION_PICK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FBB7BBA-B31D-9D41-B88A-8703F1D03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676" y="640080"/>
            <a:ext cx="2691307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204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68172-6C17-A045-BADD-B8B5B06C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Feed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ABA1A-D1E5-EA4D-9D21-5BF737EAB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/>
              <a:t>Posts are shown from every User and him/her friends within the Parse Dashboard</a:t>
            </a:r>
          </a:p>
          <a:p>
            <a:r>
              <a:rPr lang="en-US" sz="1400"/>
              <a:t>Each User’s username will be shown</a:t>
            </a:r>
          </a:p>
          <a:p>
            <a:r>
              <a:rPr lang="en-US" sz="1400"/>
              <a:t>Current User’s posts will also be shown</a:t>
            </a:r>
          </a:p>
          <a:p>
            <a:r>
              <a:rPr lang="en-US" sz="1400"/>
              <a:t>Like, Comment, &amp; Share features are used to imitate common mobile apps</a:t>
            </a:r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BC87F207-E769-0546-B231-F5D46680B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176" y="640080"/>
            <a:ext cx="2691307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022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1D4E3-6454-2C43-BBF7-A0BF3C33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Profile	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84B7C-03B2-E84D-A9D5-0046A421F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/>
              <a:t>User can see their own posts only</a:t>
            </a:r>
          </a:p>
          <a:p>
            <a:r>
              <a:rPr lang="en-US" sz="1400"/>
              <a:t>See description and bio of the user</a:t>
            </a:r>
          </a:p>
          <a:p>
            <a:r>
              <a:rPr lang="en-US" sz="1400"/>
              <a:t>Give user an overview of their profile</a:t>
            </a:r>
          </a:p>
          <a:p>
            <a:r>
              <a:rPr lang="en-US" sz="1400"/>
              <a:t>A button that load just their posts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3DEDB87-85FD-924D-A9F8-A1C2BA8CC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176" y="640080"/>
            <a:ext cx="2691307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7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34332-E924-104C-8CF6-992B69EF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Demo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27473-3B7D-CB4F-91D3-D2E9782CE1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606" y="1434850"/>
            <a:ext cx="6260963" cy="398830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249844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41</TotalTime>
  <Words>240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Doodler</vt:lpstr>
      <vt:lpstr>Architecture </vt:lpstr>
      <vt:lpstr>Login</vt:lpstr>
      <vt:lpstr>Sign Up</vt:lpstr>
      <vt:lpstr>Doodle page</vt:lpstr>
      <vt:lpstr>Feed</vt:lpstr>
      <vt:lpstr>Profile </vt:lpstr>
      <vt:lpstr>Demo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Doodler</dc:title>
  <dc:creator>Fereshta Alavy</dc:creator>
  <cp:lastModifiedBy>Fereshta Alavy</cp:lastModifiedBy>
  <cp:revision>4</cp:revision>
  <dcterms:created xsi:type="dcterms:W3CDTF">2021-04-23T00:53:58Z</dcterms:created>
  <dcterms:modified xsi:type="dcterms:W3CDTF">2021-04-23T01:34:59Z</dcterms:modified>
</cp:coreProperties>
</file>