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67" r:id="rId3"/>
    <p:sldId id="269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90" autoAdjust="0"/>
  </p:normalViewPr>
  <p:slideViewPr>
    <p:cSldViewPr>
      <p:cViewPr varScale="1">
        <p:scale>
          <a:sx n="73" d="100"/>
          <a:sy n="73" d="100"/>
        </p:scale>
        <p:origin x="-11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8A46-B660-4657-BB80-C41A72BD5D6D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D3A27-F560-4528-BA77-2C4B123A0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8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4</a:t>
            </a:fld>
            <a:r>
              <a:rPr lang="en-US" dirty="0" smtClean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 smtClean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6</a:t>
            </a:fld>
            <a:r>
              <a:rPr lang="en-US" dirty="0" smtClean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7</a:t>
            </a:fld>
            <a:r>
              <a:rPr lang="en-US" dirty="0" smtClean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8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9</a:t>
            </a:fld>
            <a:r>
              <a:rPr lang="en-US" dirty="0" smtClean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10</a:t>
            </a:fld>
            <a:r>
              <a:rPr lang="en-US" dirty="0" smtClean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11</a:t>
            </a:fld>
            <a:r>
              <a:rPr lang="en-US" dirty="0" smtClean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13</a:t>
            </a:fld>
            <a:r>
              <a:rPr lang="en-US" dirty="0" smtClean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94" y="4342938"/>
            <a:ext cx="5487013" cy="4114588"/>
          </a:xfrm>
          <a:noFill/>
          <a:ln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42F2-EDE3-4B3F-A151-74E9F4DE4B63}" type="datetimeFigureOut">
              <a:rPr lang="en-US" smtClean="0"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16D-AC8E-4849-923B-0DB9BC554D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rnersl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286000"/>
            <a:ext cx="2514600" cy="34387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5638800"/>
            <a:ext cx="3733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Tim Berners-Lee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334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1989: Tim Berners-Lee invents the Web with HTML as its publishing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>
                <a:solidFill>
                  <a:schemeClr val="bg2">
                    <a:lumMod val="10000"/>
                  </a:schemeClr>
                </a:solidFill>
              </a:rPr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ZA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 smtClean="0">
                <a:solidFill>
                  <a:schemeClr val="bg2">
                    <a:lumMod val="10000"/>
                  </a:schemeClr>
                </a:solidFill>
              </a:rPr>
              <a:t>Headings and Paragraphs</a:t>
            </a:r>
            <a:endParaRPr lang="en-US" sz="3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Heading Tags (h1 – h6)</a:t>
            </a:r>
          </a:p>
          <a:p>
            <a:pPr>
              <a:lnSpc>
                <a:spcPct val="100000"/>
              </a:lnSpc>
              <a:defRPr/>
            </a:pPr>
            <a:endParaRPr lang="en-ZA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ZA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600"/>
              </a:spcBef>
              <a:defRPr/>
            </a:pP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Sections: </a:t>
            </a:r>
            <a:r>
              <a:rPr lang="en-ZA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ZA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8926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773058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  <a:endParaRPr lang="en-US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  <a:endParaRPr lang="en-US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492857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</a:t>
            </a:r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a div&lt;/div&gt;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800" dirty="0" smtClean="0">
                <a:solidFill>
                  <a:schemeClr val="bg2">
                    <a:lumMod val="10000"/>
                  </a:schemeClr>
                </a:solidFill>
              </a:rPr>
              <a:t>Headings and Paragraphs – Example (2)</a:t>
            </a:r>
            <a:endParaRPr lang="bg-BG" sz="38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Title should be placed between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lang="en-US" sz="30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Used to specify a title in the window title bar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bg2">
                    <a:lumMod val="10000"/>
                  </a:schemeClr>
                </a:solidFill>
              </a:rPr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  <a:endParaRPr lang="en-US" sz="22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programming practice to use comments in code to explain code functionality</a:t>
            </a:r>
          </a:p>
          <a:p>
            <a:r>
              <a:rPr lang="en-US"/>
              <a:t>Comments are not displayed in the final web page</a:t>
            </a:r>
          </a:p>
          <a:p>
            <a:r>
              <a:rPr lang="en-US"/>
              <a:t>Begin comment with the string &lt;!-- </a:t>
            </a:r>
          </a:p>
          <a:p>
            <a:r>
              <a:rPr lang="en-US"/>
              <a:t>End comment with the string --&gt;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6670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Stands for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Hyper Text Markup Language</a:t>
            </a:r>
          </a:p>
          <a:p>
            <a:r>
              <a:rPr lang="bg-BG" b="1" dirty="0" smtClean="0">
                <a:solidFill>
                  <a:schemeClr val="bg2">
                    <a:lumMod val="10000"/>
                  </a:schemeClr>
                </a:solidFill>
              </a:rPr>
              <a:t>HTML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is a computer language at the client’s side, which says to the </a:t>
            </a:r>
            <a:r>
              <a:rPr lang="bg-BG" dirty="0" smtClean="0">
                <a:solidFill>
                  <a:schemeClr val="bg2">
                    <a:lumMod val="10000"/>
                  </a:schemeClr>
                </a:solidFill>
              </a:rPr>
              <a:t>web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browser how to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present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the document (web page).</a:t>
            </a:r>
            <a:endParaRPr lang="bg-BG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74" name="AutoShape 2" descr="Image result for who invent the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History of HTML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de-DE" sz="2400" b="1"/>
              <a:t>HTML 2.0</a:t>
            </a:r>
            <a:r>
              <a:rPr lang="de-DE" sz="2400"/>
              <a:t> </a:t>
            </a:r>
            <a:r>
              <a:rPr lang="de-DE" sz="2400">
                <a:cs typeface="Arial" charset="0"/>
              </a:rPr>
              <a:t>is the official standard, which defines those basic functions of HTML, which are meaningfully represented by all Web Browsern.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de-DE" sz="2400" b="1"/>
              <a:t>HTML 3.2</a:t>
            </a:r>
            <a:r>
              <a:rPr lang="de-DE" sz="2400"/>
              <a:t> </a:t>
            </a:r>
            <a:r>
              <a:rPr lang="de-DE" sz="2400">
                <a:cs typeface="Arial" charset="0"/>
              </a:rPr>
              <a:t>is the most common used standard, which covers those HTML elements, which are supported to a large extent by nearly all Browser versions (starting from 1996/97). </a:t>
            </a:r>
            <a:endParaRPr lang="de-DE" sz="2400"/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de-DE" sz="2400" b="1"/>
              <a:t>HTML 4.0</a:t>
            </a:r>
            <a:r>
              <a:rPr lang="de-DE" sz="2400"/>
              <a:t> </a:t>
            </a:r>
            <a:r>
              <a:rPr lang="de-DE" sz="2400">
                <a:cs typeface="Arial" charset="0"/>
              </a:rPr>
              <a:t>is a suggestion of the W3-Consortium, which is at least partly supported by newer Browser versions (starting from 1997/98).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de-DE" sz="2400">
                <a:cs typeface="Arial" charset="0"/>
              </a:rPr>
              <a:t>The advancement of HTML starting from 1999/2000 will go into the direction from XHTML. 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WWW use classical client / server 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HTTP is text-based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request-response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4</a:t>
            </a:fld>
            <a:endParaRPr lang="en-US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</a:t>
            </a:r>
            <a:r>
              <a:rPr kumimoji="0" lang="en-US" sz="2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a </a:t>
            </a:r>
            <a:r>
              <a:rPr kumimoji="0" lang="en-US" sz="2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</a:t>
            </a:r>
            <a:r>
              <a:rPr kumimoji="0" lang="en-US" sz="2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  </a:t>
            </a:r>
            <a:r>
              <a:rPr lang="en-US" sz="26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</a:t>
              </a:r>
              <a:r>
                <a:rPr kumimoji="0" lang="en-US" sz="2000" b="1" dirty="0" smtClean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response</a:t>
              </a:r>
              <a:endParaRPr kumimoji="0" lang="en-US" sz="2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4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HTML file must have 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.</a:t>
            </a:r>
            <a:r>
              <a:rPr lang="en-US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htm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file extension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HTML files can be created with text editors:</a:t>
            </a:r>
          </a:p>
          <a:p>
            <a:pPr lvl="1">
              <a:lnSpc>
                <a:spcPct val="95000"/>
              </a:lnSpc>
              <a:defRPr/>
            </a:pPr>
            <a:r>
              <a:rPr lang="en-US" noProof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NotePad, NotePad ++, PSPad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 HTML editors (WYSIWYG Editors):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FrontPage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Macromedia Dreamweaver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Netscape Composer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Word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Tags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HTML element consists of an opening tag, a closing tag and the content inside.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>
                <a:solidFill>
                  <a:schemeClr val="bg2">
                    <a:lumMod val="10000"/>
                  </a:schemeClr>
                </a:solidFill>
              </a:rPr>
              <a:t>First HTML Page: Header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bg2">
                    <a:lumMod val="10000"/>
                  </a:schemeClr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ZA" sz="2400" b="1" noProof="1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 smtClean="0"/>
              <a:t>First HTML Page: Body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1071</Words>
  <Application>Microsoft Office PowerPoint</Application>
  <PresentationFormat>On-screen Show (4:3)</PresentationFormat>
  <Paragraphs>183</Paragraphs>
  <Slides>14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What is HTML?</vt:lpstr>
      <vt:lpstr>History of HTML</vt:lpstr>
      <vt:lpstr>How the Web Works?</vt:lpstr>
      <vt:lpstr>Creating HTML Pages</vt:lpstr>
      <vt:lpstr>First HTML Page</vt:lpstr>
      <vt:lpstr>First HTML Page: Tags</vt:lpstr>
      <vt:lpstr>First HTML Page: Header</vt:lpstr>
      <vt:lpstr>First HTML Page: Body</vt:lpstr>
      <vt:lpstr>Some Simple Tags – Example (2)</vt:lpstr>
      <vt:lpstr>Headings and Paragraphs</vt:lpstr>
      <vt:lpstr>Headings and Paragraphs – Example (2)</vt:lpstr>
      <vt:lpstr>&lt;head&gt; Section: &lt;title&gt; tag</vt:lpstr>
      <vt:lpstr>Comments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Works?</dc:title>
  <dc:creator>fariq</dc:creator>
  <cp:lastModifiedBy>Jahid</cp:lastModifiedBy>
  <cp:revision>17</cp:revision>
  <dcterms:created xsi:type="dcterms:W3CDTF">2015-11-21T09:04:17Z</dcterms:created>
  <dcterms:modified xsi:type="dcterms:W3CDTF">2016-10-11T19:38:21Z</dcterms:modified>
</cp:coreProperties>
</file>