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d Danial Ikhwan Mohd Jaafar" initials="MDIMJ" lastIdx="2" clrIdx="0">
    <p:extLst>
      <p:ext uri="{19B8F6BF-5375-455C-9EA6-DF929625EA0E}">
        <p15:presenceInfo xmlns:p15="http://schemas.microsoft.com/office/powerpoint/2012/main" userId="87cc4812429fb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7T08:18:12.248" idx="2">
    <p:pos x="4018" y="3730"/>
    <p:text>add load more arrow style at the end of the grid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7T08:17:57.467" idx="1">
    <p:pos x="10" y="10"/>
    <p:text>add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296C-5CB9-40E3-A288-AB97C5AE1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C2B58-894C-4D25-8320-4BB6419BE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ED873-1705-4DB6-9301-842CE10E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E98-28C9-455D-8C35-21673295018B}" type="datetimeFigureOut">
              <a:rPr lang="en-MY" smtClean="0"/>
              <a:t>27/2/2021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4785-A372-4868-BCF7-D37EA317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5E1C-D81F-43BF-8814-B390A9C3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BD15-8C18-434D-A6E2-BC2A4BE55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698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EB2C-5DFB-4415-AF6C-A17EBDB5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82916-C129-4977-8C7F-9FD120712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648F-9ABC-464B-8B9B-4AD861F2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E98-28C9-455D-8C35-21673295018B}" type="datetimeFigureOut">
              <a:rPr lang="en-MY" smtClean="0"/>
              <a:t>27/2/2021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1DD7-6126-4C04-A0BE-A30353FC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DFFD3-7725-4BCE-AECB-A3AC63D5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BD15-8C18-434D-A6E2-BC2A4BE55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06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47536-1BAD-4507-8ABF-7F294495E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7A583-759A-4C1F-9D40-B8E75907B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A896-85EB-4638-AEC4-9E995294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E98-28C9-455D-8C35-21673295018B}" type="datetimeFigureOut">
              <a:rPr lang="en-MY" smtClean="0"/>
              <a:t>27/2/2021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84D0C-8A2C-4A99-AD3D-1EEB21A5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AC0B5-141D-47E6-BF37-1DC05103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BD15-8C18-434D-A6E2-BC2A4BE55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455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3220-1BFA-4451-BDF5-F80CBBE0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D4F2-4671-4C62-A439-F973118F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0A7A8-5C94-4C8A-852B-FA99EB5B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E98-28C9-455D-8C35-21673295018B}" type="datetimeFigureOut">
              <a:rPr lang="en-MY" smtClean="0"/>
              <a:t>27/2/2021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F30B5-CAF8-449B-9EC1-E8B6CF02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66EC3-747B-4CAC-8C29-5B8883AE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BD15-8C18-434D-A6E2-BC2A4BE55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455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48BE-8BD1-4ADB-AC19-788F5784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2D801-2891-49C4-8FDE-287B957F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38AA9-BAB3-44CF-BCE6-3EAC65FE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E98-28C9-455D-8C35-21673295018B}" type="datetimeFigureOut">
              <a:rPr lang="en-MY" smtClean="0"/>
              <a:t>27/2/2021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0491-BD8F-4788-8638-A94D96B1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3180-EA31-4FAB-897F-4D26A8EC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BD15-8C18-434D-A6E2-BC2A4BE55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779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C7BC-D4E4-44D8-8462-A971DB27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36057-33DD-4C92-8B6F-47DE7D189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B098B-A5CC-4DBE-BAF8-E8881D7FB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44092-A54F-4502-8127-6484153B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E98-28C9-455D-8C35-21673295018B}" type="datetimeFigureOut">
              <a:rPr lang="en-MY" smtClean="0"/>
              <a:t>27/2/2021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131A6-91A8-41C2-B3B9-E5439EA4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1CE8F-9C55-4743-9C97-043B0337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BD15-8C18-434D-A6E2-BC2A4BE55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776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64D7-086D-4A79-B1A7-4E6D56CF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C7F26-C136-44B4-8E91-B8BD0D20C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6F840-4AA7-46C6-8804-C37B527A5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09363-2DD3-4055-ADD9-FFBB82DE3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3F854-5215-4543-AB08-8665EA85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479B1-D3BE-483F-95AD-9A264965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E98-28C9-455D-8C35-21673295018B}" type="datetimeFigureOut">
              <a:rPr lang="en-MY" smtClean="0"/>
              <a:t>27/2/2021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E0B79-981D-4E4C-A326-559CA112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6A69B-B049-4F78-9501-CD23B04B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BD15-8C18-434D-A6E2-BC2A4BE55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498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7C48-F456-400C-B441-5F747EF7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95888-2F26-45DE-8922-607107A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E98-28C9-455D-8C35-21673295018B}" type="datetimeFigureOut">
              <a:rPr lang="en-MY" smtClean="0"/>
              <a:t>27/2/2021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1A861-7865-47D8-8948-C9E22E62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22C68-BB5D-43C2-A1F9-FA10440D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BD15-8C18-434D-A6E2-BC2A4BE55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38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B9023-B080-4434-A008-8B350060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E98-28C9-455D-8C35-21673295018B}" type="datetimeFigureOut">
              <a:rPr lang="en-MY" smtClean="0"/>
              <a:t>27/2/2021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BD710-6920-42CF-B46D-9EEB1266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996F5-3447-44BC-9B7D-FF0C5246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BD15-8C18-434D-A6E2-BC2A4BE55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401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A2A0-52A7-4523-98FA-3C74E671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ECDDF-B76A-4162-87C3-EAD747EEB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ECD78-5087-4B13-8FF5-60D18649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66992-E84A-4D6C-B207-F1981BFC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E98-28C9-455D-8C35-21673295018B}" type="datetimeFigureOut">
              <a:rPr lang="en-MY" smtClean="0"/>
              <a:t>27/2/2021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12542-FCED-43F0-888F-D024CF16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FF883-B58C-4B4D-AD5A-ADA7094C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BD15-8C18-434D-A6E2-BC2A4BE55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94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38D6-A54B-47A7-AEB9-B984E51A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5BDC1-2E13-4E7E-9383-EF127D668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C9A0A-FE8C-49F6-BF33-FEE8CFF78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65B4D-6B6D-4198-A3B9-79C284C2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E98-28C9-455D-8C35-21673295018B}" type="datetimeFigureOut">
              <a:rPr lang="en-MY" smtClean="0"/>
              <a:t>27/2/2021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64766-4EF8-4CDA-AF47-219A8E4A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33888-B7C2-4046-8729-0130E2C5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BD15-8C18-434D-A6E2-BC2A4BE55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211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98677-CBEC-44BA-BF5A-C93E37B8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A74B5-F413-4AA6-89AB-D5344DE38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2C972-B045-4B34-8E72-1612CF25E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4E98-28C9-455D-8C35-21673295018B}" type="datetimeFigureOut">
              <a:rPr lang="en-MY" smtClean="0"/>
              <a:t>27/2/2021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A55CB-56DA-4D37-949B-FED0471FB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01716-F508-4418-867C-13585B876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BD15-8C18-434D-A6E2-BC2A4BE55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235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57B7CF-32C4-4C45-BFEF-34150861DE44}"/>
              </a:ext>
            </a:extLst>
          </p:cNvPr>
          <p:cNvSpPr txBox="1"/>
          <p:nvPr/>
        </p:nvSpPr>
        <p:spPr>
          <a:xfrm>
            <a:off x="180975" y="219075"/>
            <a:ext cx="116395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9A2C4-32EF-4DC1-BD30-AEBABCDFD4DC}"/>
              </a:ext>
            </a:extLst>
          </p:cNvPr>
          <p:cNvSpPr txBox="1"/>
          <p:nvPr/>
        </p:nvSpPr>
        <p:spPr>
          <a:xfrm>
            <a:off x="180975" y="1828800"/>
            <a:ext cx="11639550" cy="53553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Danial Jaafar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Lifelong Learner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5075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5BDA-1DC4-420F-9BB8-C35BFD7F9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969"/>
            <a:ext cx="5065450" cy="563231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About Me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6C25A-44B2-4DAE-8AE8-F8B42213E1DF}"/>
              </a:ext>
            </a:extLst>
          </p:cNvPr>
          <p:cNvSpPr txBox="1"/>
          <p:nvPr/>
        </p:nvSpPr>
        <p:spPr>
          <a:xfrm>
            <a:off x="6542843" y="727969"/>
            <a:ext cx="4998128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Work Experience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1150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5BDA-1DC4-420F-9BB8-C35BFD7F9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969"/>
            <a:ext cx="10791548" cy="563231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Projects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54F611-1A8B-4B32-B4F7-E4A2D075027E}"/>
              </a:ext>
            </a:extLst>
          </p:cNvPr>
          <p:cNvSpPr/>
          <p:nvPr/>
        </p:nvSpPr>
        <p:spPr>
          <a:xfrm>
            <a:off x="1225118" y="1811045"/>
            <a:ext cx="3151573" cy="3728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5D3028-CF79-4E46-A5E4-DD34C7F64AE1}"/>
              </a:ext>
            </a:extLst>
          </p:cNvPr>
          <p:cNvSpPr/>
          <p:nvPr/>
        </p:nvSpPr>
        <p:spPr>
          <a:xfrm>
            <a:off x="4663738" y="1821403"/>
            <a:ext cx="3151573" cy="3728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D73818-FBDF-4306-8E7A-91FF1F195559}"/>
              </a:ext>
            </a:extLst>
          </p:cNvPr>
          <p:cNvSpPr/>
          <p:nvPr/>
        </p:nvSpPr>
        <p:spPr>
          <a:xfrm>
            <a:off x="8146743" y="1821403"/>
            <a:ext cx="3151573" cy="3728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424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5BDA-1DC4-420F-9BB8-C35BFD7F9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969"/>
            <a:ext cx="10791548" cy="563231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..continued Project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54F611-1A8B-4B32-B4F7-E4A2D075027E}"/>
              </a:ext>
            </a:extLst>
          </p:cNvPr>
          <p:cNvSpPr/>
          <p:nvPr/>
        </p:nvSpPr>
        <p:spPr>
          <a:xfrm>
            <a:off x="1225118" y="1811045"/>
            <a:ext cx="3151573" cy="3728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5D3028-CF79-4E46-A5E4-DD34C7F64AE1}"/>
              </a:ext>
            </a:extLst>
          </p:cNvPr>
          <p:cNvSpPr/>
          <p:nvPr/>
        </p:nvSpPr>
        <p:spPr>
          <a:xfrm>
            <a:off x="4663738" y="1821403"/>
            <a:ext cx="3151573" cy="3728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D73818-FBDF-4306-8E7A-91FF1F195559}"/>
              </a:ext>
            </a:extLst>
          </p:cNvPr>
          <p:cNvSpPr/>
          <p:nvPr/>
        </p:nvSpPr>
        <p:spPr>
          <a:xfrm>
            <a:off x="8146743" y="1821403"/>
            <a:ext cx="3151573" cy="3728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910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6AB6-9922-4D81-B22D-B932DC71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5197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Contact 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Website</a:t>
            </a:r>
          </a:p>
          <a:p>
            <a:pPr marL="0" indent="0">
              <a:buNone/>
            </a:pPr>
            <a:r>
              <a:rPr lang="en-US" dirty="0"/>
              <a:t>Freelancer Profile</a:t>
            </a:r>
          </a:p>
          <a:p>
            <a:pPr marL="0" indent="0">
              <a:buNone/>
            </a:pPr>
            <a:r>
              <a:rPr lang="en-US" dirty="0"/>
              <a:t>Twitter</a:t>
            </a:r>
          </a:p>
          <a:p>
            <a:pPr marL="0" indent="0">
              <a:buNone/>
            </a:pP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Email address</a:t>
            </a:r>
          </a:p>
        </p:txBody>
      </p:sp>
    </p:spTree>
    <p:extLst>
      <p:ext uri="{BB962C8B-B14F-4D97-AF65-F5344CB8AC3E}">
        <p14:creationId xmlns:p14="http://schemas.microsoft.com/office/powerpoint/2010/main" val="62417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Mohd Danial Ikhwan Mohd Jaafar</dc:creator>
  <cp:lastModifiedBy>Mohd Danial Ikhwan Mohd Jaafar</cp:lastModifiedBy>
  <cp:revision>4</cp:revision>
  <dcterms:created xsi:type="dcterms:W3CDTF">2021-02-27T00:05:40Z</dcterms:created>
  <dcterms:modified xsi:type="dcterms:W3CDTF">2021-02-27T00:32:50Z</dcterms:modified>
</cp:coreProperties>
</file>