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3" r:id="rId4"/>
    <p:sldId id="274" r:id="rId5"/>
    <p:sldId id="258" r:id="rId6"/>
    <p:sldId id="259" r:id="rId7"/>
    <p:sldId id="275" r:id="rId8"/>
    <p:sldId id="277" r:id="rId9"/>
    <p:sldId id="276" r:id="rId10"/>
    <p:sldId id="272" r:id="rId11"/>
    <p:sldId id="261" r:id="rId12"/>
    <p:sldId id="270" r:id="rId13"/>
    <p:sldId id="271" r:id="rId14"/>
    <p:sldId id="262" r:id="rId15"/>
    <p:sldId id="264" r:id="rId16"/>
    <p:sldId id="266" r:id="rId17"/>
    <p:sldId id="267" r:id="rId18"/>
    <p:sldId id="260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1779E-6656-474D-9CB1-3695B641F1D4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B5CE5-F7EB-42DC-87CA-13A220EF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491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780E5-C82F-4460-A38F-9C32FB4CB71E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416C-EF89-464C-A2A5-FC1F92001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8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6C-EF89-464C-A2A5-FC1F9200133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36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614-3094-46C4-B9EC-95F8BCFBBA4D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A8BD-4BEB-4E5D-993B-38D31042D569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7FD1-A4E4-4B2E-B1FE-E6C50C0C1D67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43F-383A-4902-ADD3-83F6FD955850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44C3-587F-4628-BA5B-C486721F75AD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9D77-A122-48AD-9B02-FA1E138AEAE7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866F-032F-4989-A72C-01998FC972A4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09C2-EAD4-4B47-8FF7-8DC389B22EF1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1DB8-1394-4031-B9CC-28475AAEA5F3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D671-8FA6-466D-A350-FB45E11C1CB9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A83C-E297-4F4B-9DA9-08D9D603BCAA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A0D6-6790-494A-A0A9-2E2FD4E76190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A7E-0C9A-46BE-8105-52752E6AD2A9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C6BF-D54D-4B75-86D1-19FF32248FDD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A4DE-7A80-427A-8434-470786DC3425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83F8-EA9A-4F11-AC87-4A0CE7C426CD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B09E-E2FD-4502-BDBD-A51075171974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04405" y="237506"/>
            <a:ext cx="11087596" cy="11281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SKYLINE INSTITUTE OF ENGINEERING AND TECHNOLOGY GREATER NOIDA</a:t>
            </a: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 ON </a:t>
            </a:r>
            <a:br>
              <a:rPr lang="en-US" sz="31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 SERIES MICROCONTROLLER</a:t>
            </a:r>
            <a:endParaRPr lang="en-IN" sz="31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89414" y="6088794"/>
            <a:ext cx="10233952" cy="7692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PRESENTED BY:- MOHD MONISH						PRESENTED TO:- Mr. PRADEEP KUMAR CHANDRA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ME(B2) 4</a:t>
            </a:r>
            <a:r>
              <a:rPr lang="en-US" baseline="30000" dirty="0" smtClean="0"/>
              <a:t>TH</a:t>
            </a:r>
            <a:r>
              <a:rPr lang="en-US" dirty="0" smtClean="0"/>
              <a:t> YEAR 										MECHANICAL DEAPRTMENT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4" y="3125035"/>
            <a:ext cx="4896469" cy="278618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32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500" y="624110"/>
            <a:ext cx="2695699" cy="3223495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 Dual In-Line Packages 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PDIP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long-established industry standard through-hole packages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PDIP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Plastic Dual In-Line Package.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01" y="83128"/>
            <a:ext cx="5172797" cy="677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4" y="101596"/>
            <a:ext cx="9436326" cy="899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BASIC FAMILIES OF AVR 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01486"/>
            <a:ext cx="8915400" cy="563682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TINY AVR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0.5- 16KB Program memory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6–32-pin package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peripheral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megaAVR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4–256 KB program memory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28–100-pin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XMEGA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16–384 KB program memory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32-pin package: XMEGA-E (XMEGA8E5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FPSLIC (AVR with FPGA)</a:t>
            </a:r>
          </a:p>
          <a:p>
            <a:pPr lvl="2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 core can run at up to 50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MHz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 5k to 40k gates</a:t>
            </a:r>
          </a:p>
          <a:p>
            <a:pPr marL="914400" lvl="2" indent="0">
              <a:buNone/>
            </a:pPr>
            <a:endParaRPr lang="en-IN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711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658" y="1753588"/>
            <a:ext cx="10862953" cy="4754089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ISP (IN SYSTEM PROGRAMMING)</a:t>
            </a:r>
          </a:p>
          <a:p>
            <a:r>
              <a:rPr lang="en-US" b="1" dirty="0"/>
              <a:t> </a:t>
            </a:r>
            <a:r>
              <a:rPr lang="en-US" b="1" dirty="0" smtClean="0"/>
              <a:t>PDI (PROGRAM AND DEBUG INTERFACE)</a:t>
            </a:r>
          </a:p>
          <a:p>
            <a:r>
              <a:rPr lang="en-US" b="1" dirty="0"/>
              <a:t> </a:t>
            </a:r>
            <a:r>
              <a:rPr lang="en-US" b="1" dirty="0" smtClean="0"/>
              <a:t>HSVP (HIGH VOLTAGE SERIAL PROGRAMMING)</a:t>
            </a:r>
          </a:p>
          <a:p>
            <a:r>
              <a:rPr lang="en-US" b="1" dirty="0"/>
              <a:t> </a:t>
            </a:r>
            <a:r>
              <a:rPr lang="en-US" b="1" dirty="0" smtClean="0"/>
              <a:t>HVPP (HIGH VOLTAGE PARALLEL PROGRAMMING)(</a:t>
            </a:r>
            <a:r>
              <a:rPr lang="en-IN" dirty="0" smtClean="0"/>
              <a:t>it </a:t>
            </a:r>
            <a:r>
              <a:rPr lang="en-IN" dirty="0"/>
              <a:t>is considered the "final resort" and may be the only way to correct bad fuse settings on an AVR chip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b="1" dirty="0" smtClean="0"/>
              <a:t>BOOTLOADER</a:t>
            </a:r>
            <a:r>
              <a:rPr lang="en-US" dirty="0" smtClean="0"/>
              <a:t> </a:t>
            </a:r>
          </a:p>
          <a:p>
            <a:r>
              <a:rPr lang="en-US" b="1" dirty="0"/>
              <a:t> </a:t>
            </a:r>
            <a:r>
              <a:rPr lang="en-US" b="1" dirty="0" smtClean="0"/>
              <a:t>ROM </a:t>
            </a:r>
            <a:r>
              <a:rPr lang="en-US" dirty="0" smtClean="0"/>
              <a:t>(</a:t>
            </a:r>
            <a:r>
              <a:rPr lang="en-IN" dirty="0"/>
              <a:t>The AT90SC series of AVRs are available with a factory mask-ROM rather than flash for program memory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b="1" dirty="0" smtClean="0"/>
              <a:t>aWIRE</a:t>
            </a:r>
            <a:r>
              <a:rPr lang="en-US" dirty="0" smtClean="0"/>
              <a:t> (</a:t>
            </a:r>
            <a:r>
              <a:rPr lang="en-IN" dirty="0"/>
              <a:t>new one-wire debug interface available on the new UC3L AVR32 devices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8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981" y="16691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SOME DEVICE &amp; DESCRIPTION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89212" y="1740456"/>
            <a:ext cx="3992732" cy="576262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DEVICE	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98564" y="2609374"/>
            <a:ext cx="2755674" cy="3474062"/>
          </a:xfrm>
        </p:spPr>
        <p:txBody>
          <a:bodyPr>
            <a:normAutofit/>
          </a:bodyPr>
          <a:lstStyle/>
          <a:p>
            <a:r>
              <a:rPr lang="en-IN" u="sng" dirty="0"/>
              <a:t>ATmega48</a:t>
            </a:r>
            <a:r>
              <a:rPr lang="en-US" dirty="0" smtClean="0"/>
              <a:t> </a:t>
            </a:r>
          </a:p>
          <a:p>
            <a:r>
              <a:rPr lang="en-IN" u="sng" dirty="0" smtClean="0"/>
              <a:t>ATmega8</a:t>
            </a:r>
          </a:p>
          <a:p>
            <a:r>
              <a:rPr lang="en-IN" u="sng" dirty="0" smtClean="0"/>
              <a:t>ATmega16</a:t>
            </a:r>
            <a:endParaRPr lang="en-US" u="sng" dirty="0"/>
          </a:p>
          <a:p>
            <a:r>
              <a:rPr lang="en-IN" u="sng" dirty="0" smtClean="0"/>
              <a:t>ATmega32</a:t>
            </a:r>
          </a:p>
          <a:p>
            <a:r>
              <a:rPr lang="en-IN" u="sng" dirty="0" smtClean="0"/>
              <a:t>ATmega325</a:t>
            </a:r>
          </a:p>
          <a:p>
            <a:r>
              <a:rPr lang="en-IN" u="sng" dirty="0" smtClean="0"/>
              <a:t>ATmega325P</a:t>
            </a:r>
          </a:p>
          <a:p>
            <a:r>
              <a:rPr lang="en-IN" u="sng" dirty="0"/>
              <a:t>ATmega16A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562600" y="1740456"/>
            <a:ext cx="5943031" cy="576262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431973" y="2609374"/>
            <a:ext cx="6760027" cy="433571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IN" dirty="0" smtClean="0"/>
              <a:t>8-bit </a:t>
            </a:r>
            <a:r>
              <a:rPr lang="en-IN" dirty="0"/>
              <a:t>AVR Microcontroller, 4KB Flash, </a:t>
            </a:r>
            <a:r>
              <a:rPr lang="en-IN" dirty="0" smtClean="0"/>
              <a:t>28/32-pin.</a:t>
            </a:r>
          </a:p>
          <a:p>
            <a:r>
              <a:rPr lang="en-US" dirty="0"/>
              <a:t> </a:t>
            </a:r>
            <a:r>
              <a:rPr lang="en-IN" dirty="0"/>
              <a:t>8-bit AVR Microcontroller, 8KB Flash, </a:t>
            </a:r>
            <a:r>
              <a:rPr lang="en-IN" dirty="0" smtClean="0"/>
              <a:t>28/32-pin.</a:t>
            </a:r>
            <a:endParaRPr lang="en-IN" dirty="0"/>
          </a:p>
          <a:p>
            <a:pPr fontAlgn="base"/>
            <a:r>
              <a:rPr lang="en-IN" dirty="0"/>
              <a:t>8-bit AVR Microcontroller, 16KB Flash, </a:t>
            </a:r>
            <a:r>
              <a:rPr lang="en-IN" dirty="0" smtClean="0"/>
              <a:t>40/44-pin.</a:t>
            </a:r>
          </a:p>
          <a:p>
            <a:pPr fontAlgn="base"/>
            <a:r>
              <a:rPr lang="en-IN" dirty="0"/>
              <a:t>8-bit </a:t>
            </a:r>
            <a:r>
              <a:rPr lang="en-IN" dirty="0" smtClean="0"/>
              <a:t>AVR </a:t>
            </a:r>
            <a:r>
              <a:rPr lang="en-IN" dirty="0"/>
              <a:t>Microcontroller, 32KB Flash, </a:t>
            </a:r>
            <a:r>
              <a:rPr lang="en-IN" dirty="0" smtClean="0"/>
              <a:t>40/44-pin.</a:t>
            </a:r>
          </a:p>
          <a:p>
            <a:pPr fontAlgn="base"/>
            <a:r>
              <a:rPr lang="en-IN" dirty="0"/>
              <a:t>8-bit </a:t>
            </a:r>
            <a:r>
              <a:rPr lang="en-IN" dirty="0" smtClean="0"/>
              <a:t>AVR </a:t>
            </a:r>
            <a:r>
              <a:rPr lang="en-IN" dirty="0"/>
              <a:t>Microcontroller, 32KB Flash, </a:t>
            </a:r>
            <a:r>
              <a:rPr lang="en-IN" dirty="0" smtClean="0"/>
              <a:t>64-pin.</a:t>
            </a:r>
          </a:p>
          <a:p>
            <a:pPr fontAlgn="base"/>
            <a:r>
              <a:rPr lang="en-IN" dirty="0"/>
              <a:t>8-bit </a:t>
            </a:r>
            <a:r>
              <a:rPr lang="en-IN" dirty="0" err="1"/>
              <a:t>picoPower</a:t>
            </a:r>
            <a:r>
              <a:rPr lang="en-IN" dirty="0"/>
              <a:t> AVR Microcontroller, 32KB Flash, </a:t>
            </a:r>
            <a:r>
              <a:rPr lang="en-IN" dirty="0" smtClean="0"/>
              <a:t>64-pin.</a:t>
            </a:r>
          </a:p>
          <a:p>
            <a:pPr fontAlgn="base"/>
            <a:r>
              <a:rPr lang="en-IN" dirty="0"/>
              <a:t>8-bit AVR Microcontroller, 16KB Flash, 40/44-pin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335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32- bit AVRs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184" y="1781300"/>
            <a:ext cx="9331428" cy="4129922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2006, Atmel released microcontrollers based on the 32-bit AVR32 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completely different architecture unrelated to the 8-bit AVR, intended to compete with the ARM-based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has a 32-bit data path, SIMD and DSP instructions, along with other audio- and video-processing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instruction set is similar to other RISC cores, but it is not compatible with the original AVR (nor any of the various ARM cores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6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61" y="2371107"/>
            <a:ext cx="8915400" cy="377762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instructions are stored in non-volatile flash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 MCUs are 8-bit, each instruction takes one or two 16-bit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program memory is usually indicated in the naming of the device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itself.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provision for off-chip program memory; all code executed by the AVR core must reside in the on-chip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flash.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51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 SPEED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189" y="1995055"/>
            <a:ext cx="8915400" cy="3203648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AVR line can normally support clock speeds from 0 to 20 MHz, with some devices reaching 32 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MHz.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Lower-powered operation usually requires a reduced clock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recent (Tiny, Mega, and Xmega, but not 90S) AVRs feature an on-chip oscillator, removing the need for external clocks or resonator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circuitry.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AVRs also have a system clock prescaler that can divide down the system clock by up to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prescaler can be reconfigured by software during run-time, allowing the clock speed to be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679" y="624110"/>
            <a:ext cx="9568934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FEATURES 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912" y="1670462"/>
            <a:ext cx="8915400" cy="3777622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Multifunction, bi-directional general-purpose I/O ports with configurable, built-in pull-up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resistors.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internal oscillators, including RC oscillator without external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data EEPROM up to 4 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 SRAM up to 16 KB (32 KB on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Xmega).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or 12-bit A/D converters, with multiplex of up to 16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power-saving sleep modes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 controller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 controllers and "event system" peripheral communication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5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062" y="2196935"/>
            <a:ext cx="9758549" cy="337259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Requiring large amount of codes.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memories with performance up to 20MIPS (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reduced instruction set computer (RISC)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power consumption of device.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megaAVR devices offer self- programmability for fast, secure, cost-effective in circuit upgrades.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devices are supported by the Atmel Studio development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 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20" y="1674422"/>
            <a:ext cx="9497292" cy="20069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www.atmel.com/products/microcontrollers/avr/megaavr.aspx.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W. BOLTON (REFERENCE BOOK).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www.circuitstoday.com/atmega32-avr-microcontroller-an-introduction.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6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90" y="101596"/>
            <a:ext cx="10260281" cy="599048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730" y="1431977"/>
            <a:ext cx="8915400" cy="54260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OVERVIEW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FAMILY OF AVRs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INTERFACES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DEVICE &amp; DESCRIPTION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32-bit AVRs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MCU SPEED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8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1043" y="1935677"/>
            <a:ext cx="8911687" cy="2962894"/>
          </a:xfrm>
        </p:spPr>
        <p:txBody>
          <a:bodyPr/>
          <a:lstStyle/>
          <a:p>
            <a:pPr algn="ctr"/>
            <a:r>
              <a:rPr lang="en-US" sz="13800" b="1" dirty="0" smtClean="0">
                <a:solidFill>
                  <a:schemeClr val="accent6">
                    <a:lumMod val="75000"/>
                  </a:schemeClr>
                </a:solidFill>
              </a:rPr>
              <a:t>THANKS</a:t>
            </a: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7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micro-controller?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046514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microcontroller (or MCU for microcontroller unit) is a small computer on a single integrated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circuit.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microcontroller contains one or more CPUs (processor cores) along with memory and programmable input/output 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0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History  of microcontroller?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1917" y="1905000"/>
            <a:ext cx="10260280" cy="4578926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 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was the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Intel 4004 released in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 Intel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8008.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Gary Boone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Cochran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successful creation of the first microcontroller in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1971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 of their work was the TMS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became commercially available in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1974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read-only memory, read/write memory, processor and clock on one chip and was targeted at embedded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systems).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changes occurs in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1977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(8-bit microcontrollers &amp;microprocessor), 2006, 2010, 2011, 2012 , 2015.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0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925" y="350977"/>
            <a:ext cx="9915895" cy="68217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66" y="1900052"/>
            <a:ext cx="9996446" cy="4536374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AVR is the family of microcontroller developed by Atmel in 1996.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modified Harvard architecture 8-bit RISC single chip microcontroller.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Presently there should a vast variety of Atmel series microcontroller for different types of purposes.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AVR was the one of the first microcontroller families to use on chip flash memory storage.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Basically AVR has no defined full form but it refers on the name of developer Alf and Vegard’s RISC.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AVR MCU was developed at a local ASIC house in Trondheim, Norway called Nordic VLSI at the time.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OVERVIEW	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443" y="2173183"/>
            <a:ext cx="8915400" cy="4417622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AVR is a modified Harvard architecture machine.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AVR data are stored in separate physical memory system.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everything from general-purpose devices to models with specialized peripherals like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Controller (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PTC)</a:t>
            </a:r>
          </a:p>
          <a:p>
            <a:pPr lvl="2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</a:p>
          <a:p>
            <a:pPr lvl="2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Stage Controllers (PSC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parts of micro-controllers?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0670"/>
            <a:ext cx="8915400" cy="4987636"/>
          </a:xfrm>
        </p:spPr>
        <p:txBody>
          <a:bodyPr>
            <a:noAutofit/>
          </a:bodyPr>
          <a:lstStyle/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processing unit(CPU)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Memory)(RAM)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Only Memory(ROM)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ports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Timers and Counters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Controls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to digital converters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  analog converters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interfacing ports</a:t>
            </a:r>
          </a:p>
          <a:p>
            <a:pPr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Oscillatory circuits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7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169" y="147337"/>
            <a:ext cx="8911687" cy="1280890"/>
          </a:xfrm>
        </p:spPr>
        <p:txBody>
          <a:bodyPr/>
          <a:lstStyle/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of microcontroller?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http://www.circuitstoday.com/wp-content/uploads/2011/01/Microcontroller-Structure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4096" r="6355" b="14317"/>
          <a:stretch/>
        </p:blipFill>
        <p:spPr bwMode="auto">
          <a:xfrm>
            <a:off x="531812" y="1341912"/>
            <a:ext cx="11284135" cy="55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96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Amendments in microcontroller?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25" y="2337429"/>
            <a:ext cx="3839137" cy="4193999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09" y="2337429"/>
            <a:ext cx="3738149" cy="419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2351314" y="1662545"/>
            <a:ext cx="8680863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the microcontroller in 1971 to 2015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112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</TotalTime>
  <Words>583</Words>
  <Application>Microsoft Office PowerPoint</Application>
  <PresentationFormat>Widescreen</PresentationFormat>
  <Paragraphs>154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Wisp</vt:lpstr>
      <vt:lpstr>SKYLINE INSTITUTE OF ENGINEERING AND TECHNOLOGY GREATER NOIDA  SEMINAR ON  ATMEGA SERIES MICROCONTROLLER</vt:lpstr>
      <vt:lpstr>CONTENTS </vt:lpstr>
      <vt:lpstr>What is micro-controller?</vt:lpstr>
      <vt:lpstr>What are the History  of microcontroller?</vt:lpstr>
      <vt:lpstr>INTRODUCTION </vt:lpstr>
      <vt:lpstr>DEVICE OVERVIEW </vt:lpstr>
      <vt:lpstr>What are the parts of micro-controllers?</vt:lpstr>
      <vt:lpstr>Layout of microcontroller?</vt:lpstr>
      <vt:lpstr>Amendments in microcontroller?</vt:lpstr>
      <vt:lpstr>Plastic Dual In-Line Packages (PDIP) are long-established industry standard through-hole packages. PDIP Plastic Dual In-Line Package.</vt:lpstr>
      <vt:lpstr>BASIC FAMILIES OF AVR </vt:lpstr>
      <vt:lpstr>PROGRAMMING INTERFACES</vt:lpstr>
      <vt:lpstr>SOME DEVICE &amp; DESCRIPTION</vt:lpstr>
      <vt:lpstr>32- bit AVRs</vt:lpstr>
      <vt:lpstr>PROGRAM MEMORY</vt:lpstr>
      <vt:lpstr>MCU SPEED</vt:lpstr>
      <vt:lpstr>SPECIAL FEATURES </vt:lpstr>
      <vt:lpstr>APPLICATIONS</vt:lpstr>
      <vt:lpstr>BIBLIOGRAPHY </vt:lpstr>
      <vt:lpstr>THANKS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ATMEGA SERIES MICROCONTROLLER</dc:title>
  <dc:creator>Mohd Monish</dc:creator>
  <cp:lastModifiedBy>MOHD MONISH</cp:lastModifiedBy>
  <cp:revision>80</cp:revision>
  <dcterms:created xsi:type="dcterms:W3CDTF">2017-02-26T13:20:32Z</dcterms:created>
  <dcterms:modified xsi:type="dcterms:W3CDTF">2017-03-30T08:37:33Z</dcterms:modified>
</cp:coreProperties>
</file>