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9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1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9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2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E60FAA-F4DD-42EE-9B85-0C7B1DAA3EA7}" type="datetimeFigureOut">
              <a:rPr lang="en-IN" smtClean="0"/>
              <a:t>10-03-2017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41869D-6912-428A-872F-5292FA3452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3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153" y="119178"/>
            <a:ext cx="11732654" cy="1450757"/>
          </a:xfr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SKYLINE INSTITUTE OF ENGINEERING AND TECHNOLOGY GREATER NOIDA </a:t>
            </a:r>
            <a:endParaRPr lang="en-I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94218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</a:t>
            </a:r>
          </a:p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HUMANOID ROBOT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03" y="3155323"/>
            <a:ext cx="2797291" cy="3182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75786"/>
            <a:ext cx="4365938" cy="206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MOHD MONISH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ADITYA SINGH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GOVIND SINGH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ATIQUR RAHAMAN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VINEET JAISWAL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MAYANK RAI </a:t>
            </a:r>
          </a:p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(MECHNICAL 4</a:t>
            </a:r>
            <a:r>
              <a:rPr lang="en-IN" baseline="30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)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79594" y="5537914"/>
            <a:ext cx="4812407" cy="7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BY:- ER. ANKIT MANI TRIPATHI</a:t>
            </a:r>
          </a:p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(FACULTY MECHANICAL DEPARTMENT) 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MATERIAL REQUIREMENTS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&amp; HOW IT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CIRCUIT 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7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43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0802"/>
            <a:ext cx="10058400" cy="114493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485623"/>
            <a:ext cx="10738405" cy="38250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Aim is to built a Robot, Which can shake hand walk and provide some moments to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can do some simple task like to turn when obstacles came in play while moving the robot.</a:t>
            </a:r>
          </a:p>
          <a:p>
            <a:pPr marL="0" indent="0" algn="just">
              <a:buNone/>
            </a:pPr>
            <a:endParaRPr lang="en-IN" sz="22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 &amp; PERFORMANCE OF THIS ROBOT</a:t>
            </a:r>
          </a:p>
          <a:p>
            <a:pPr marL="0" indent="0" algn="just">
              <a:buNone/>
            </a:pPr>
            <a:endParaRPr lang="en-IN" sz="22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modify it circuit &amp; do programming for increasing the flexibility of this Robot.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are going to modify its degree of freedom.  </a:t>
            </a:r>
          </a:p>
        </p:txBody>
      </p:sp>
    </p:spTree>
    <p:extLst>
      <p:ext uri="{BB962C8B-B14F-4D97-AF65-F5344CB8AC3E}">
        <p14:creationId xmlns:p14="http://schemas.microsoft.com/office/powerpoint/2010/main" val="284731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202286"/>
            <a:ext cx="7701566" cy="103031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robot is a re-programmable multifunction manipulator designed to move materials, tools or specialized devices through variable programmed motions.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09" y="1889760"/>
            <a:ext cx="3363962" cy="412124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1973" y="28274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ROBOT?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1973" y="3232597"/>
            <a:ext cx="8139448" cy="91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HUMANOID ROBOT?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0914" y="4463388"/>
            <a:ext cx="7701566" cy="997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humanoid robot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with its body shape built to resemble the human body, having torso, two legs, a head &amp; two arms.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MATERIAL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112135"/>
            <a:ext cx="10524615" cy="42500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SERVO MOTOR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CIRCUIT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ACCELOMETER (3-AXIS)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GYROSCOPE (3-AXIS)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(LIP0 3s 5000mAH 11)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 (BATTERY ELIMINATOR CIRCUIT) OUTPUT (5v 8A)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CONVERSOR (communication </a:t>
            </a: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UDOO arduino due(3,3v) and the servo controller(5v)</a:t>
            </a:r>
            <a:r>
              <a:rPr lang="en-I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0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SERVO MOTOR WORKS IN HUMANOID ROBOTS?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8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HOW </a:t>
            </a:r>
            <a:r>
              <a:rPr lang="en-IN" smtClean="0"/>
              <a:t>ARDUINO </a:t>
            </a:r>
            <a:r>
              <a:rPr lang="en-IN" dirty="0" smtClean="0"/>
              <a:t>CIRCUIT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15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232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SKYLINE INSTITUTE OF ENGINEERING AND TECHNOLOGY GREATER NOIDA </vt:lpstr>
      <vt:lpstr>CONTENTS </vt:lpstr>
      <vt:lpstr>HISTORY </vt:lpstr>
      <vt:lpstr>OBJECTIVE</vt:lpstr>
      <vt:lpstr>A robot is a re-programmable multifunction manipulator designed to move materials, tools or specialized devices through variable programmed motions.</vt:lpstr>
      <vt:lpstr>BASIC MATERIAL REQUIREMENT</vt:lpstr>
      <vt:lpstr>HOW SERVO MOTOR WORKS IN HUMANOID ROBOTS?</vt:lpstr>
      <vt:lpstr>HOW ARDUINO CIRCUIT WORKS?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INSITUTE OF ENGINEERING AND TECHNOLOGY GREATER NOIDA </dc:title>
  <dc:creator>MOHD MONISH</dc:creator>
  <cp:lastModifiedBy>MOHD MONISH</cp:lastModifiedBy>
  <cp:revision>30</cp:revision>
  <dcterms:created xsi:type="dcterms:W3CDTF">2017-03-08T17:46:32Z</dcterms:created>
  <dcterms:modified xsi:type="dcterms:W3CDTF">2017-03-10T07:02:45Z</dcterms:modified>
</cp:coreProperties>
</file>