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4E676-F7EB-4797-BFD2-4B5FF628644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C634-1CC1-427C-A71F-98BBCE07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4F32-9288-4210-A01B-5728D08A725A}" type="datetime1">
              <a:rPr lang="en-US" smtClean="0"/>
              <a:t>3/1/2017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8ACA-BD11-4430-93A7-F4275AD4CCA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2C10-AE1F-4F8C-90AB-58DF60824AB6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633-2D49-4419-9238-C5D2602DBC1F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27E-44A6-4F50-8254-4FFA2883C652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012E-3D49-4593-90B1-4D0B249DCAEE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5B86-F782-4627-AD1D-62EB0ED15829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FE6-DE37-4622-8EC2-8DF91C680087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789E-69BB-48BA-8853-5F562C2F8CF5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A1C-8472-4880-A3CC-FAA80E566046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CC1-85AF-465A-A7B0-D1FCAA0986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8C6E4B9-803B-42A7-B02A-D3E584733342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AB8500-B6AC-4214-8C54-223159913D8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1828800"/>
          </a:xfrm>
        </p:spPr>
        <p:txBody>
          <a:bodyPr/>
          <a:lstStyle/>
          <a:p>
            <a:r>
              <a:rPr lang="en-US" dirty="0" smtClean="0"/>
              <a:t>TECHLINOGIES AS CORE STRENGTH OF NATION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345948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SKYLINE INSTITUTE OF ENGG AND TECHNOLOGY</a:t>
            </a:r>
          </a:p>
          <a:p>
            <a:pPr algn="l"/>
            <a:endParaRPr lang="en-US" sz="3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By:- </a:t>
            </a:r>
            <a:r>
              <a:rPr lang="en-US" sz="3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Mohd</a:t>
            </a:r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 Monish</a:t>
            </a:r>
          </a:p>
          <a:p>
            <a:pPr algn="l"/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ME(B)</a:t>
            </a:r>
          </a:p>
          <a:p>
            <a:pPr algn="l"/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3600" baseline="30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nd</a:t>
            </a:r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year</a:t>
            </a:r>
          </a:p>
          <a:p>
            <a:pPr algn="l"/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Roll No:- 1315340121</a:t>
            </a:r>
          </a:p>
          <a:p>
            <a:pPr algn="l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8500-B6AC-4214-8C54-223159913D85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99E5-3163-444D-BA7E-6A58E211E7E0}" type="datetime1">
              <a:rPr lang="en-US" smtClean="0"/>
              <a:t>3/1/2017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</TotalTime>
  <Words>27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TECHLINOGIES AS CORE STRENGTH OF NATION 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TECHNOLIGIES AS CORE STRENGTH OF NATION </dc:title>
  <dc:creator>abc</dc:creator>
  <cp:lastModifiedBy>Mohd Monish</cp:lastModifiedBy>
  <cp:revision>4</cp:revision>
  <dcterms:created xsi:type="dcterms:W3CDTF">2014-09-25T10:33:18Z</dcterms:created>
  <dcterms:modified xsi:type="dcterms:W3CDTF">2017-03-01T08:41:05Z</dcterms:modified>
</cp:coreProperties>
</file>