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Mugeesh Siddiqui" userId="72744d67c316c4fe" providerId="LiveId" clId="{BA54334B-A6FE-402F-82F8-0A6F45B62607}"/>
    <pc:docChg chg="undo custSel addSld modSld">
      <pc:chgData name="Mohd Mugeesh Siddiqui" userId="72744d67c316c4fe" providerId="LiveId" clId="{BA54334B-A6FE-402F-82F8-0A6F45B62607}" dt="2025-08-02T09:33:31.008" v="167" actId="20577"/>
      <pc:docMkLst>
        <pc:docMk/>
      </pc:docMkLst>
      <pc:sldChg chg="modSp mod">
        <pc:chgData name="Mohd Mugeesh Siddiqui" userId="72744d67c316c4fe" providerId="LiveId" clId="{BA54334B-A6FE-402F-82F8-0A6F45B62607}" dt="2025-08-02T09:30:25.184" v="65" actId="20577"/>
        <pc:sldMkLst>
          <pc:docMk/>
          <pc:sldMk cId="0" sldId="256"/>
        </pc:sldMkLst>
        <pc:spChg chg="mod">
          <ac:chgData name="Mohd Mugeesh Siddiqui" userId="72744d67c316c4fe" providerId="LiveId" clId="{BA54334B-A6FE-402F-82F8-0A6F45B62607}" dt="2025-08-02T09:30:25.184" v="6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ohd Mugeesh Siddiqui" userId="72744d67c316c4fe" providerId="LiveId" clId="{BA54334B-A6FE-402F-82F8-0A6F45B62607}" dt="2025-08-02T09:32:05.757" v="79" actId="27636"/>
        <pc:sldMkLst>
          <pc:docMk/>
          <pc:sldMk cId="0" sldId="261"/>
        </pc:sldMkLst>
        <pc:spChg chg="mod">
          <ac:chgData name="Mohd Mugeesh Siddiqui" userId="72744d67c316c4fe" providerId="LiveId" clId="{BA54334B-A6FE-402F-82F8-0A6F45B62607}" dt="2025-08-02T09:32:05.740" v="78" actId="688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d Mugeesh Siddiqui" userId="72744d67c316c4fe" providerId="LiveId" clId="{BA54334B-A6FE-402F-82F8-0A6F45B62607}" dt="2025-08-02T09:32:05.757" v="79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new mod">
        <pc:chgData name="Mohd Mugeesh Siddiqui" userId="72744d67c316c4fe" providerId="LiveId" clId="{BA54334B-A6FE-402F-82F8-0A6F45B62607}" dt="2025-08-02T09:33:31.008" v="167" actId="20577"/>
        <pc:sldMkLst>
          <pc:docMk/>
          <pc:sldMk cId="2969903674" sldId="264"/>
        </pc:sldMkLst>
        <pc:spChg chg="mod">
          <ac:chgData name="Mohd Mugeesh Siddiqui" userId="72744d67c316c4fe" providerId="LiveId" clId="{BA54334B-A6FE-402F-82F8-0A6F45B62607}" dt="2025-08-02T09:33:31.008" v="167" actId="20577"/>
          <ac:spMkLst>
            <pc:docMk/>
            <pc:sldMk cId="2969903674" sldId="264"/>
            <ac:spMk id="3" creationId="{9FC3835D-517F-C012-AF84-AE59CB7BA9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Sentiment Analysis of Product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7819" y="3886199"/>
            <a:ext cx="9271819" cy="2971801"/>
          </a:xfrm>
        </p:spPr>
        <p:txBody>
          <a:bodyPr/>
          <a:lstStyle/>
          <a:p>
            <a:r>
              <a:rPr dirty="0"/>
              <a:t>Using Python &amp; Machine Learning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By:- Mohd Mugeesh Siddiqui</a:t>
            </a:r>
          </a:p>
          <a:p>
            <a:r>
              <a:rPr lang="en-IN" dirty="0"/>
              <a:t>Submitted to Mr. R Devnath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customer product reviews and determine whether the sentiment is positive or negative.</a:t>
            </a:r>
          </a:p>
          <a:p>
            <a:r>
              <a:t>Useful in understanding customer feedback and improving products.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Jupyter Notebook</a:t>
            </a:r>
          </a:p>
          <a:p>
            <a:r>
              <a:t>• pandas, sklearn, nltk, matplotlib</a:t>
            </a:r>
          </a:p>
          <a:p>
            <a:r>
              <a:t>• Dataset: Reviews.csv (Text + Score columns)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 – for reading &amp; processing data</a:t>
            </a:r>
          </a:p>
          <a:p>
            <a:r>
              <a:t>• nltk – for text cleaning &amp; NLP</a:t>
            </a:r>
          </a:p>
          <a:p>
            <a:r>
              <a:t>• sklearn – for model building</a:t>
            </a:r>
          </a:p>
          <a:p>
            <a:r>
              <a:t>• matplotlib / seaborn – for visualizations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Format: CSV file</a:t>
            </a:r>
          </a:p>
          <a:p>
            <a:r>
              <a:t>• Columns: Text, Score, Summary, Time, UserId, ProductId</a:t>
            </a:r>
          </a:p>
          <a:p>
            <a:r>
              <a:t>• Only 'Text' and 'Score' columns are used in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Import necessary libraries</a:t>
            </a:r>
          </a:p>
          <a:p>
            <a:r>
              <a:rPr dirty="0"/>
              <a:t>2. Load and clean dataset</a:t>
            </a:r>
          </a:p>
          <a:p>
            <a:r>
              <a:rPr dirty="0"/>
              <a:t>3. Preprocess text (tokenization, </a:t>
            </a:r>
            <a:r>
              <a:rPr dirty="0" err="1"/>
              <a:t>stopwords</a:t>
            </a:r>
            <a:r>
              <a:rPr dirty="0"/>
              <a:t> removal)</a:t>
            </a:r>
          </a:p>
          <a:p>
            <a:r>
              <a:rPr dirty="0"/>
              <a:t>4. Label sentiment (1 for Positive, 0 for Negative)</a:t>
            </a:r>
          </a:p>
          <a:p>
            <a:r>
              <a:rPr dirty="0"/>
              <a:t>5. Split data into training and testing sets</a:t>
            </a:r>
          </a:p>
          <a:p>
            <a:r>
              <a:rPr dirty="0"/>
              <a:t>6. Train Naive Bayes model</a:t>
            </a:r>
          </a:p>
          <a:p>
            <a:r>
              <a:rPr dirty="0"/>
              <a:t>7. Predict &amp; evaluate results</a:t>
            </a:r>
          </a:p>
          <a:p>
            <a:r>
              <a:rPr dirty="0"/>
              <a:t>8. Visualize with </a:t>
            </a:r>
            <a:r>
              <a:rPr dirty="0" err="1"/>
              <a:t>wordcloud</a:t>
            </a:r>
            <a:r>
              <a:rPr dirty="0"/>
              <a:t> &amp;</a:t>
            </a:r>
            <a:r>
              <a:rPr lang="en-IN" dirty="0"/>
              <a:t> charts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Accuracy between 80% - 90%</a:t>
            </a:r>
          </a:p>
          <a:p>
            <a:r>
              <a:t>• Correct classification of reviews as Positive/Negative</a:t>
            </a:r>
          </a:p>
          <a:p>
            <a:r>
              <a:t>• Visual representations of key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NLP-based project using real-world e-commerce data</a:t>
            </a:r>
          </a:p>
          <a:p>
            <a:r>
              <a:t>• Helps businesses understand customer opinions</a:t>
            </a:r>
          </a:p>
          <a:p>
            <a:r>
              <a:t>• Great beginner-level machine learning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C758-C6EB-F542-3ED5-11D21F18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835D-517F-C012-AF84-AE59CB7B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/>
              <a:t>                THANKS </a:t>
            </a:r>
            <a:r>
              <a:rPr lang="en-IN" dirty="0"/>
              <a:t>YOU SO MUCH………..</a:t>
            </a:r>
          </a:p>
        </p:txBody>
      </p:sp>
    </p:spTree>
    <p:extLst>
      <p:ext uri="{BB962C8B-B14F-4D97-AF65-F5344CB8AC3E}">
        <p14:creationId xmlns:p14="http://schemas.microsoft.com/office/powerpoint/2010/main" val="296990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Sentiment Analysis of Product Reviews</vt:lpstr>
      <vt:lpstr>Project Objective</vt:lpstr>
      <vt:lpstr>Requirements &amp; Tools</vt:lpstr>
      <vt:lpstr>Python Libraries Used</vt:lpstr>
      <vt:lpstr>Dataset Description</vt:lpstr>
      <vt:lpstr>Project Steps</vt:lpstr>
      <vt:lpstr>Expected Output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Mohd Mugeesh Siddiqui</cp:lastModifiedBy>
  <cp:revision>1</cp:revision>
  <dcterms:created xsi:type="dcterms:W3CDTF">2013-01-27T09:14:16Z</dcterms:created>
  <dcterms:modified xsi:type="dcterms:W3CDTF">2025-08-02T09:33:35Z</dcterms:modified>
  <cp:category/>
</cp:coreProperties>
</file>