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39" r:id="rId10"/>
    <p:sldId id="345" r:id="rId11"/>
    <p:sldId id="340" r:id="rId12"/>
    <p:sldId id="341" r:id="rId13"/>
    <p:sldId id="344" r:id="rId14"/>
    <p:sldId id="342" r:id="rId15"/>
    <p:sldId id="343"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p:scale>
          <a:sx n="75" d="100"/>
          <a:sy n="75" d="100"/>
        </p:scale>
        <p:origin x="878" y="125"/>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10/21/2025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10/21/2025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10/21/2025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460241" y="3537449"/>
            <a:ext cx="5100319" cy="861497"/>
          </a:xfrm>
        </p:spPr>
        <p:txBody>
          <a:bodyPr>
            <a:normAutofit/>
          </a:bodyPr>
          <a:lstStyle/>
          <a:p>
            <a:pPr algn="r"/>
            <a:r>
              <a:rPr lang="en-US" b="0" dirty="0">
                <a:solidFill>
                  <a:schemeClr val="tx1"/>
                </a:solidFill>
              </a:rPr>
              <a:t>Name Of Student : Mohd Nadeem Ali Ansari</a:t>
            </a:r>
          </a:p>
          <a:p>
            <a:pPr algn="r"/>
            <a:r>
              <a:rPr lang="en-IN" dirty="0"/>
              <a:t>INTERNSHIP_172663295366ea53f910591 </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2963209" cy="743448"/>
          </a:xfrm>
        </p:spPr>
        <p:txBody>
          <a:bodyPr>
            <a:normAutofit/>
          </a:bodyPr>
          <a:lstStyle/>
          <a:p>
            <a:r>
              <a:rPr lang="en-GB" sz="3200" dirty="0"/>
              <a:t>Netflix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06106"/>
            <a:ext cx="8387636" cy="2579557"/>
          </a:xfrm>
        </p:spPr>
        <p:txBody>
          <a:bodyPr vert="horz" lIns="91440" tIns="45720" rIns="91440" bIns="45720" rtlCol="0" anchor="t">
            <a:normAutofit/>
          </a:bodyPr>
          <a:lstStyle/>
          <a:p>
            <a:pPr marL="0" indent="0">
              <a:buNone/>
            </a:pPr>
            <a:r>
              <a:rPr lang="en-US" dirty="0"/>
              <a:t>https://github.com/mohdnadeemaliansari/VOIS_AICTE_Oct2025_MajorProject_Mohd-Nadeem-Ali-Ansari.git  </a:t>
            </a:r>
          </a:p>
          <a:p>
            <a:pPr marL="0" indent="0">
              <a:buNone/>
            </a:pPr>
            <a:endParaRPr lang="en-US" dirty="0"/>
          </a:p>
          <a:p>
            <a:pPr marL="0" indent="0">
              <a:buNone/>
            </a:pPr>
            <a:r>
              <a:rPr lang="en-US" dirty="0"/>
              <a:t>GitHub repository :</a:t>
            </a:r>
          </a:p>
          <a:p>
            <a:pPr marL="0" indent="0">
              <a:buNone/>
            </a:pPr>
            <a:r>
              <a:rPr lang="en-US" dirty="0"/>
              <a:t>VOIS_AICTE_Oct2025_MajorProject_Mohd Nadeem Ali Ansari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1000"/>
                                        <p:tgtEl>
                                          <p:spTgt spid="10">
                                            <p:txEl>
                                              <p:pRg st="2" end="2"/>
                                            </p:txEl>
                                          </p:spTgt>
                                        </p:tgtEl>
                                      </p:cBhvr>
                                    </p:animEffect>
                                    <p:anim calcmode="lin" valueType="num">
                                      <p:cBhvr>
                                        <p:cTn id="29"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animEffect transition="in" filter="fade">
                                      <p:cBhvr>
                                        <p:cTn id="35" dur="1000"/>
                                        <p:tgtEl>
                                          <p:spTgt spid="10">
                                            <p:txEl>
                                              <p:pRg st="3" end="3"/>
                                            </p:txEl>
                                          </p:spTgt>
                                        </p:tgtEl>
                                      </p:cBhvr>
                                    </p:animEffect>
                                    <p:anim calcmode="lin" valueType="num">
                                      <p:cBhvr>
                                        <p:cTn id="36"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a:t>Getting started with Basics of Python </a:t>
            </a:r>
            <a:r>
              <a:rPr lang="en-GB" sz="360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422496" y="1269585"/>
            <a:ext cx="4275138" cy="477520"/>
          </a:xfrm>
        </p:spPr>
        <p:txBody>
          <a:bodyPr/>
          <a:lstStyle/>
          <a:p>
            <a:pPr marL="0" indent="0">
              <a:buNone/>
            </a:pPr>
            <a:r>
              <a:rPr lang="en-US"/>
              <a:t>[Paste your Certificate Here]</a:t>
            </a:r>
            <a:endParaRPr lang="en-IN" dirty="0"/>
          </a:p>
        </p:txBody>
      </p:sp>
      <p:pic>
        <p:nvPicPr>
          <p:cNvPr id="3" name="Picture 2" descr="A certificate of completion with red text and a red ribbon&#10;&#10;AI-generated content may be incorrect.">
            <a:extLst>
              <a:ext uri="{FF2B5EF4-FFF2-40B4-BE49-F238E27FC236}">
                <a16:creationId xmlns:a16="http://schemas.microsoft.com/office/drawing/2014/main" id="{62C8B08F-9105-AA20-073D-13B526360D9F}"/>
              </a:ext>
            </a:extLst>
          </p:cNvPr>
          <p:cNvPicPr>
            <a:picLocks noChangeAspect="1"/>
          </p:cNvPicPr>
          <p:nvPr/>
        </p:nvPicPr>
        <p:blipFill>
          <a:blip r:embed="rId3"/>
          <a:stretch>
            <a:fillRect/>
          </a:stretch>
        </p:blipFill>
        <p:spPr>
          <a:xfrm>
            <a:off x="422497" y="1158240"/>
            <a:ext cx="8812944" cy="531368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descr="A certificate of completion with red text and a red ribbon">
            <a:extLst>
              <a:ext uri="{FF2B5EF4-FFF2-40B4-BE49-F238E27FC236}">
                <a16:creationId xmlns:a16="http://schemas.microsoft.com/office/drawing/2014/main" id="{A4F29FFD-F09A-ADC5-C5F9-BA12335150E9}"/>
              </a:ext>
            </a:extLst>
          </p:cNvPr>
          <p:cNvPicPr>
            <a:picLocks noChangeAspect="1"/>
          </p:cNvPicPr>
          <p:nvPr/>
        </p:nvPicPr>
        <p:blipFill>
          <a:blip r:embed="rId3"/>
          <a:stretch>
            <a:fillRect/>
          </a:stretch>
        </p:blipFill>
        <p:spPr>
          <a:xfrm>
            <a:off x="623977" y="1066800"/>
            <a:ext cx="8580983" cy="5420611"/>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97920" y="2373162"/>
            <a:ext cx="11340000" cy="1477477"/>
          </a:xfrm>
          <a:prstGeom prst="rect">
            <a:avLst/>
          </a:prstGeom>
        </p:spPr>
        <p:txBody>
          <a:bodyPr anchor="ctr">
            <a:normAutofit/>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598479" y="345837"/>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descr="A screenshot of a computer program&#10;&#10;AI-generated content may be incorrect.">
            <a:extLst>
              <a:ext uri="{FF2B5EF4-FFF2-40B4-BE49-F238E27FC236}">
                <a16:creationId xmlns:a16="http://schemas.microsoft.com/office/drawing/2014/main" id="{1EDFD8E4-CDC6-2D75-A711-E553D7AB4BBD}"/>
              </a:ext>
            </a:extLst>
          </p:cNvPr>
          <p:cNvPicPr>
            <a:picLocks noChangeAspect="1"/>
          </p:cNvPicPr>
          <p:nvPr/>
        </p:nvPicPr>
        <p:blipFill>
          <a:blip r:embed="rId3"/>
          <a:stretch>
            <a:fillRect/>
          </a:stretch>
        </p:blipFill>
        <p:spPr>
          <a:xfrm>
            <a:off x="785292" y="1166752"/>
            <a:ext cx="8280050" cy="4899752"/>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93BC55-6160-481D-AF41-0F96A6030A5A}"/>
              </a:ext>
            </a:extLst>
          </p:cNvPr>
          <p:cNvSpPr>
            <a:spLocks noGrp="1"/>
          </p:cNvSpPr>
          <p:nvPr>
            <p:ph type="body" sz="quarter" idx="12"/>
          </p:nvPr>
        </p:nvSpPr>
        <p:spPr/>
        <p:txBody>
          <a:bodyPr/>
          <a:lstStyle/>
          <a:p>
            <a:endParaRPr lang="en-IN" dirty="0"/>
          </a:p>
        </p:txBody>
      </p:sp>
      <p:sp>
        <p:nvSpPr>
          <p:cNvPr id="4" name="Title 3">
            <a:extLst>
              <a:ext uri="{FF2B5EF4-FFF2-40B4-BE49-F238E27FC236}">
                <a16:creationId xmlns:a16="http://schemas.microsoft.com/office/drawing/2014/main" id="{EC504303-0675-CF38-F187-150854B79AB4}"/>
              </a:ext>
            </a:extLst>
          </p:cNvPr>
          <p:cNvSpPr>
            <a:spLocks noGrp="1"/>
          </p:cNvSpPr>
          <p:nvPr>
            <p:ph type="title"/>
          </p:nvPr>
        </p:nvSpPr>
        <p:spPr>
          <a:xfrm>
            <a:off x="532581" y="352714"/>
            <a:ext cx="4275138" cy="830997"/>
          </a:xfrm>
        </p:spPr>
        <p:txBody>
          <a:bodyPr/>
          <a:lstStyle/>
          <a:p>
            <a:r>
              <a:rPr lang="en-GB" dirty="0"/>
              <a:t>RESULTS2</a:t>
            </a:r>
            <a:endParaRPr lang="en-IN" dirty="0"/>
          </a:p>
        </p:txBody>
      </p:sp>
      <p:pic>
        <p:nvPicPr>
          <p:cNvPr id="6" name="Picture 5" descr="A screenshot of a computer program&#10;&#10;AI-generated content may be incorrect.">
            <a:extLst>
              <a:ext uri="{FF2B5EF4-FFF2-40B4-BE49-F238E27FC236}">
                <a16:creationId xmlns:a16="http://schemas.microsoft.com/office/drawing/2014/main" id="{21145D4D-F5D8-5835-CD87-128F97BD3EA0}"/>
              </a:ext>
            </a:extLst>
          </p:cNvPr>
          <p:cNvPicPr>
            <a:picLocks noChangeAspect="1"/>
          </p:cNvPicPr>
          <p:nvPr/>
        </p:nvPicPr>
        <p:blipFill>
          <a:blip r:embed="rId2"/>
          <a:stretch>
            <a:fillRect/>
          </a:stretch>
        </p:blipFill>
        <p:spPr>
          <a:xfrm>
            <a:off x="660400" y="1123470"/>
            <a:ext cx="8601587" cy="5169175"/>
          </a:xfrm>
          <a:prstGeom prst="rect">
            <a:avLst/>
          </a:prstGeom>
        </p:spPr>
      </p:pic>
    </p:spTree>
    <p:extLst>
      <p:ext uri="{BB962C8B-B14F-4D97-AF65-F5344CB8AC3E}">
        <p14:creationId xmlns:p14="http://schemas.microsoft.com/office/powerpoint/2010/main" val="312566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RESULTS3</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A36EB5C4-B334-C562-399B-4AC61818DAC5}"/>
              </a:ext>
            </a:extLst>
          </p:cNvPr>
          <p:cNvSpPr txBox="1"/>
          <p:nvPr/>
        </p:nvSpPr>
        <p:spPr>
          <a:xfrm>
            <a:off x="767807" y="1831964"/>
            <a:ext cx="6452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Add screen shot of graph</a:t>
            </a:r>
          </a:p>
        </p:txBody>
      </p:sp>
      <p:pic>
        <p:nvPicPr>
          <p:cNvPr id="6" name="Picture 5" descr="A graph with lines and numbers">
            <a:extLst>
              <a:ext uri="{FF2B5EF4-FFF2-40B4-BE49-F238E27FC236}">
                <a16:creationId xmlns:a16="http://schemas.microsoft.com/office/drawing/2014/main" id="{2C6FE1C4-1431-D8FB-1158-98322B3D5416}"/>
              </a:ext>
            </a:extLst>
          </p:cNvPr>
          <p:cNvPicPr>
            <a:picLocks noChangeAspect="1"/>
          </p:cNvPicPr>
          <p:nvPr/>
        </p:nvPicPr>
        <p:blipFill>
          <a:blip r:embed="rId3"/>
          <a:stretch>
            <a:fillRect/>
          </a:stretch>
        </p:blipFill>
        <p:spPr>
          <a:xfrm>
            <a:off x="777640" y="1201586"/>
            <a:ext cx="8258206" cy="5376195"/>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RESULTS4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B2023D69-07AE-2EBE-3CC7-8A1AD6C902BB}"/>
              </a:ext>
            </a:extLst>
          </p:cNvPr>
          <p:cNvSpPr txBox="1"/>
          <p:nvPr/>
        </p:nvSpPr>
        <p:spPr>
          <a:xfrm>
            <a:off x="1297214" y="1941286"/>
            <a:ext cx="6096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Paste the screen shot of your code​</a:t>
            </a:r>
          </a:p>
        </p:txBody>
      </p:sp>
      <p:pic>
        <p:nvPicPr>
          <p:cNvPr id="6" name="Picture 5" descr="A screenshot of a computer&#10;&#10;AI-generated content may be incorrect.">
            <a:extLst>
              <a:ext uri="{FF2B5EF4-FFF2-40B4-BE49-F238E27FC236}">
                <a16:creationId xmlns:a16="http://schemas.microsoft.com/office/drawing/2014/main" id="{CC15415B-680B-B720-4DF9-39348B169ACC}"/>
              </a:ext>
            </a:extLst>
          </p:cNvPr>
          <p:cNvPicPr>
            <a:picLocks noChangeAspect="1"/>
          </p:cNvPicPr>
          <p:nvPr/>
        </p:nvPicPr>
        <p:blipFill>
          <a:blip r:embed="rId3"/>
          <a:stretch>
            <a:fillRect/>
          </a:stretch>
        </p:blipFill>
        <p:spPr>
          <a:xfrm>
            <a:off x="675958" y="1201586"/>
            <a:ext cx="8554104" cy="5270334"/>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718</TotalTime>
  <Words>411</Words>
  <Application>Microsoft Office PowerPoint</Application>
  <PresentationFormat>Widescreen</PresentationFormat>
  <Paragraphs>49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Netflix Analysis</vt:lpstr>
      <vt:lpstr>PROBLEM  STATEMENT</vt:lpstr>
      <vt:lpstr>Project Description  </vt:lpstr>
      <vt:lpstr>WHO ARE THE END USERS?</vt:lpstr>
      <vt:lpstr>Technology Used</vt:lpstr>
      <vt:lpstr>RESULTS1 </vt:lpstr>
      <vt:lpstr>RESULTS2</vt:lpstr>
      <vt:lpstr>RESULTS3</vt:lpstr>
      <vt:lpstr>RESULTS4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Mohd Nadeem Ali Ansari</cp:lastModifiedBy>
  <cp:revision>117</cp:revision>
  <dcterms:created xsi:type="dcterms:W3CDTF">2021-07-11T13:13:15Z</dcterms:created>
  <dcterms:modified xsi:type="dcterms:W3CDTF">2025-10-21T08:55:30Z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