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4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384CA-BD01-44F6-BFB9-DD21EBC80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92AFC-CB21-4314-B9B1-567E41731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A8B3B-E820-4A80-8D0A-02343E1DC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44D3-D160-4D48-86A0-C71547561B2C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89AC3-6C8A-450C-9980-933131257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C8AC0-3CA2-4752-97E0-97BC29C18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0795-33C0-4A29-A1EF-B43A39412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58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B4730-5A99-488D-BEFB-FABF3062A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000958-E745-4CD6-B9A2-8F36A676D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47797-6787-4645-BCA4-D75035C3E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44D3-D160-4D48-86A0-C71547561B2C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95353-3E1F-48BB-B260-67128C85D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3F016-5757-4C8A-A1E5-420184E3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0795-33C0-4A29-A1EF-B43A39412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47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8DDB7A-3F44-4B28-BB55-C14F496941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D16BA-D711-438D-8E8A-49FA9A767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44C92-7BBA-4095-9DE2-8371E2BA0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44D3-D160-4D48-86A0-C71547561B2C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722C8-D24E-4079-B2DA-642ACDE13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56658-79BF-454F-9A14-1131A0BB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0795-33C0-4A29-A1EF-B43A39412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0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2D102-686A-46F9-B963-8B29ACD48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5124-8E58-4647-91CF-9350C0F0E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ABAE1-CCBF-441B-BBC6-F25C79474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44D3-D160-4D48-86A0-C71547561B2C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67A84-A102-4D37-B584-DBEF20E95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B39C8-4C9E-49DE-BDD2-6D49E7D8B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0795-33C0-4A29-A1EF-B43A39412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18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8DE90-AC6F-4E73-9E4F-ED7B85615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F7F7C-5B0B-461D-9AC6-689E06F18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76CA8-BB16-4ECE-AF25-CC6F1ABBB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44D3-D160-4D48-86A0-C71547561B2C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83D73-C405-447E-A78B-AD69D57FE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6A068-6ED7-4226-A5E7-22430BA5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0795-33C0-4A29-A1EF-B43A39412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91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E0EED-C7AA-45B3-AF98-67C91FD40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641A2-A2E6-4C6A-90BF-1BD6C975D8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22400-44D7-41C5-9B2F-FBF457505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9A7A2-6F8F-4A2C-930B-EFA0E80D7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44D3-D160-4D48-86A0-C71547561B2C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B2A58-B64A-4968-8D7C-522EF93B7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5956C-7AF5-466E-BFCB-1E370AAF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0795-33C0-4A29-A1EF-B43A39412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29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01733-31CB-43AA-95E1-FD20B3D6E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BCC68-72B1-42CB-B5FF-748E0A2E0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58D2B4-C96E-42CA-8EC5-CAD740322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01AAE6-8E71-4DD3-A2B0-AE3D08A8D5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5C6334-C59A-4006-937D-78D08DC32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D1A68B-52CF-4BD9-88CA-387E14341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44D3-D160-4D48-86A0-C71547561B2C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F2E61B-153C-4970-B5FE-18174709F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996D21-8E65-4784-A5FE-9B684295B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0795-33C0-4A29-A1EF-B43A39412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49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A64DA-F22A-4446-9EBB-812EE646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3FE1BC-221B-4F0D-9127-F0CD5F7FB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44D3-D160-4D48-86A0-C71547561B2C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F368FF-B398-4DEC-A556-DF3735B9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2306A1-BEE5-4341-A89F-51B14853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0795-33C0-4A29-A1EF-B43A39412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9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AF1EF-94F4-4A1A-99F3-5A7063C27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44D3-D160-4D48-86A0-C71547561B2C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06B9A9-A096-4C33-94A2-5DF7464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9A0E5-61E7-45AC-9CE6-5C1E2864D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0795-33C0-4A29-A1EF-B43A39412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9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0A93D-5CA2-490B-BD98-AF58080DA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BE94D-ACB5-4987-9FBF-D2E4E9740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C97CE-5374-434B-B485-B15C5E7E5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60FB7-0168-4F6E-A4FB-35AC8F05D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44D3-D160-4D48-86A0-C71547561B2C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DE2DE-F4D2-4015-8C86-C4B6F4A93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2F875-542F-4BD9-AD7E-E8B583AD0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0795-33C0-4A29-A1EF-B43A39412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35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A19A0-2AC2-4D94-94D6-275C2C9CC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E488DD-5BC6-47A0-88BA-566E42202B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EA4E06-240C-48DC-9516-17774906A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EC8391-8905-4FF7-8A2F-6AD6EF4CA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44D3-D160-4D48-86A0-C71547561B2C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9A2C1-A130-4CC3-9878-442579B67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F2D0D-98CF-4E73-AAC3-C3D8AC596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0795-33C0-4A29-A1EF-B43A39412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5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BE060A-D8BB-42DD-8419-8AB83B1BD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1316D-F606-49ED-868D-254E2BFDB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F2F38-6BD5-4807-AA68-3DA9D9987D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144D3-D160-4D48-86A0-C71547561B2C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97F16-97B6-47F9-AFCA-7FE12FB2AD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4F00D-114B-49E5-BD2A-643CDE8802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E0795-33C0-4A29-A1EF-B43A39412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10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Image result for sap cloud platform">
            <a:extLst>
              <a:ext uri="{FF2B5EF4-FFF2-40B4-BE49-F238E27FC236}">
                <a16:creationId xmlns:a16="http://schemas.microsoft.com/office/drawing/2014/main" id="{053D9C5C-26E1-49E7-BA7D-3AF49B998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511" y="2828216"/>
            <a:ext cx="2435732" cy="219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BD91383-15CD-4B90-B15C-9DBB613B0B2B}"/>
              </a:ext>
            </a:extLst>
          </p:cNvPr>
          <p:cNvSpPr/>
          <p:nvPr/>
        </p:nvSpPr>
        <p:spPr>
          <a:xfrm>
            <a:off x="6689558" y="2129589"/>
            <a:ext cx="1684421" cy="31282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FrontEnd</a:t>
            </a:r>
            <a:r>
              <a:rPr lang="en-US" dirty="0">
                <a:solidFill>
                  <a:srgbClr val="FF0000"/>
                </a:solidFill>
              </a:rPr>
              <a:t> Server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BE5305-EDDA-4029-A90D-B9D374BFD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3025"/>
            <a:ext cx="9144000" cy="844296"/>
          </a:xfrm>
        </p:spPr>
        <p:txBody>
          <a:bodyPr>
            <a:normAutofit/>
          </a:bodyPr>
          <a:lstStyle/>
          <a:p>
            <a:r>
              <a:rPr lang="en-US" sz="2400" b="1" dirty="0"/>
              <a:t>Blockchain Interoperability</a:t>
            </a:r>
            <a:br>
              <a:rPr lang="en-US" sz="2400" b="1" dirty="0"/>
            </a:br>
            <a:r>
              <a:rPr lang="en-US" sz="2400" b="1" i="1" dirty="0"/>
              <a:t>Technical Architecture Experiment #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A67C89-1DE5-4098-A94C-5CA41D824536}"/>
              </a:ext>
            </a:extLst>
          </p:cNvPr>
          <p:cNvSpPr/>
          <p:nvPr/>
        </p:nvSpPr>
        <p:spPr>
          <a:xfrm>
            <a:off x="3188369" y="2129589"/>
            <a:ext cx="250661" cy="302762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br>
              <a:rPr lang="en-US" dirty="0"/>
            </a:br>
            <a:r>
              <a:rPr lang="en-US" dirty="0"/>
              <a:t>R </a:t>
            </a:r>
            <a:br>
              <a:rPr lang="en-US" dirty="0"/>
            </a:br>
            <a:r>
              <a:rPr lang="en-US" dirty="0"/>
              <a:t>P </a:t>
            </a:r>
            <a:br>
              <a:rPr lang="en-US" dirty="0"/>
            </a:br>
            <a:r>
              <a:rPr lang="en-US" dirty="0"/>
              <a:t>C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9A302FC-FC4C-4A89-83C1-855C3856616C}"/>
              </a:ext>
            </a:extLst>
          </p:cNvPr>
          <p:cNvSpPr/>
          <p:nvPr/>
        </p:nvSpPr>
        <p:spPr>
          <a:xfrm>
            <a:off x="4078704" y="2947737"/>
            <a:ext cx="1048761" cy="127534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Server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FD8E4C-257E-40E9-9288-583694CAA9AA}"/>
              </a:ext>
            </a:extLst>
          </p:cNvPr>
          <p:cNvSpPr/>
          <p:nvPr/>
        </p:nvSpPr>
        <p:spPr>
          <a:xfrm>
            <a:off x="5897479" y="2129589"/>
            <a:ext cx="250661" cy="312821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E</a:t>
            </a:r>
            <a:br>
              <a:rPr lang="en-US" dirty="0"/>
            </a:br>
            <a:r>
              <a:rPr lang="en-US" dirty="0"/>
              <a:t>S</a:t>
            </a:r>
            <a:br>
              <a:rPr lang="en-US" dirty="0"/>
            </a:br>
            <a:r>
              <a:rPr lang="en-US" dirty="0"/>
              <a:t>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</a:t>
            </a:r>
          </a:p>
          <a:p>
            <a:pPr algn="ctr"/>
            <a:r>
              <a:rPr lang="en-US" dirty="0"/>
              <a:t>N</a:t>
            </a:r>
            <a:br>
              <a:rPr lang="en-US" dirty="0"/>
            </a:br>
            <a:r>
              <a:rPr lang="en-US" dirty="0"/>
              <a:t>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108535-41B9-4D41-8DC2-2F6B98C582AA}"/>
              </a:ext>
            </a:extLst>
          </p:cNvPr>
          <p:cNvSpPr/>
          <p:nvPr/>
        </p:nvSpPr>
        <p:spPr>
          <a:xfrm>
            <a:off x="6874527" y="2538082"/>
            <a:ext cx="1258815" cy="117909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</a:t>
            </a:r>
          </a:p>
          <a:p>
            <a:pPr algn="ctr"/>
            <a:r>
              <a:rPr lang="en-US" dirty="0"/>
              <a:t>WebApp1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BC5C08-FE68-40D5-B4D5-50F67D7FD80B}"/>
              </a:ext>
            </a:extLst>
          </p:cNvPr>
          <p:cNvSpPr/>
          <p:nvPr/>
        </p:nvSpPr>
        <p:spPr>
          <a:xfrm>
            <a:off x="8606590" y="2129589"/>
            <a:ext cx="250662" cy="31282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E</a:t>
            </a:r>
            <a:br>
              <a:rPr lang="en-US" dirty="0"/>
            </a:br>
            <a:r>
              <a:rPr lang="en-US" dirty="0"/>
              <a:t>S</a:t>
            </a:r>
            <a:br>
              <a:rPr lang="en-US" dirty="0"/>
            </a:br>
            <a:r>
              <a:rPr lang="en-US" dirty="0"/>
              <a:t>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</a:t>
            </a:r>
            <a:br>
              <a:rPr lang="en-US" dirty="0"/>
            </a:br>
            <a:r>
              <a:rPr lang="en-US" dirty="0"/>
              <a:t>N</a:t>
            </a:r>
            <a:br>
              <a:rPr lang="en-US" dirty="0"/>
            </a:br>
            <a:r>
              <a:rPr lang="en-US" dirty="0"/>
              <a:t>T</a:t>
            </a:r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5FF5BC8D-8D9E-42DD-9A05-34A457E1D5F1}"/>
              </a:ext>
            </a:extLst>
          </p:cNvPr>
          <p:cNvSpPr/>
          <p:nvPr/>
        </p:nvSpPr>
        <p:spPr>
          <a:xfrm>
            <a:off x="2462784" y="5817667"/>
            <a:ext cx="7644384" cy="467307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Bi-Directional Data Flow</a:t>
            </a:r>
          </a:p>
        </p:txBody>
      </p:sp>
      <p:pic>
        <p:nvPicPr>
          <p:cNvPr id="1032" name="Picture 8" descr="Image result for ibm bluemix blockchain">
            <a:extLst>
              <a:ext uri="{FF2B5EF4-FFF2-40B4-BE49-F238E27FC236}">
                <a16:creationId xmlns:a16="http://schemas.microsoft.com/office/drawing/2014/main" id="{E249257D-E866-459C-B549-140DC111C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62" y="3968183"/>
            <a:ext cx="2258568" cy="225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loud 3">
            <a:extLst>
              <a:ext uri="{FF2B5EF4-FFF2-40B4-BE49-F238E27FC236}">
                <a16:creationId xmlns:a16="http://schemas.microsoft.com/office/drawing/2014/main" id="{7A5B4478-B80C-4D8F-8E33-93C2FF8D75F3}"/>
              </a:ext>
            </a:extLst>
          </p:cNvPr>
          <p:cNvSpPr/>
          <p:nvPr/>
        </p:nvSpPr>
        <p:spPr>
          <a:xfrm>
            <a:off x="10578" y="2473211"/>
            <a:ext cx="2497752" cy="2288566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ibm bluemix blockchain">
            <a:extLst>
              <a:ext uri="{FF2B5EF4-FFF2-40B4-BE49-F238E27FC236}">
                <a16:creationId xmlns:a16="http://schemas.microsoft.com/office/drawing/2014/main" id="{809BDC6E-604F-4337-9EA2-8E60121BA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67" y="3043989"/>
            <a:ext cx="1240132" cy="124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sap blockchain">
            <a:extLst>
              <a:ext uri="{FF2B5EF4-FFF2-40B4-BE49-F238E27FC236}">
                <a16:creationId xmlns:a16="http://schemas.microsoft.com/office/drawing/2014/main" id="{19EBDCBA-8887-496C-8E66-8220BD269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371" y="1655372"/>
            <a:ext cx="1508354" cy="150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68FEFB4-433D-4825-A14A-4410BD33F76B}"/>
              </a:ext>
            </a:extLst>
          </p:cNvPr>
          <p:cNvSpPr/>
          <p:nvPr/>
        </p:nvSpPr>
        <p:spPr>
          <a:xfrm>
            <a:off x="6813950" y="3946360"/>
            <a:ext cx="1243547" cy="91092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</a:t>
            </a:r>
          </a:p>
          <a:p>
            <a:pPr algn="ctr"/>
            <a:r>
              <a:rPr lang="en-US" dirty="0"/>
              <a:t>WebApp2….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6E1C74A-1622-4FE3-8541-920CADEDF3FD}"/>
              </a:ext>
            </a:extLst>
          </p:cNvPr>
          <p:cNvSpPr/>
          <p:nvPr/>
        </p:nvSpPr>
        <p:spPr>
          <a:xfrm>
            <a:off x="7046561" y="4086501"/>
            <a:ext cx="1258815" cy="9218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</a:t>
            </a:r>
          </a:p>
          <a:p>
            <a:pPr algn="ctr"/>
            <a:r>
              <a:rPr lang="en-US" dirty="0"/>
              <a:t>WebApp2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AE35C31-54C4-4B97-ACDD-8BBEE44F7B8D}"/>
              </a:ext>
            </a:extLst>
          </p:cNvPr>
          <p:cNvSpPr/>
          <p:nvPr/>
        </p:nvSpPr>
        <p:spPr>
          <a:xfrm>
            <a:off x="517355" y="960445"/>
            <a:ext cx="1480153" cy="84429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Blockchain Explorer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E277651-78DE-47C5-9954-89248AB65968}"/>
              </a:ext>
            </a:extLst>
          </p:cNvPr>
          <p:cNvSpPr/>
          <p:nvPr/>
        </p:nvSpPr>
        <p:spPr>
          <a:xfrm>
            <a:off x="10107167" y="4975749"/>
            <a:ext cx="1547421" cy="84429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Blockchain Explorer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67D9AD3C-7967-4F30-A73C-EB28366943CD}"/>
              </a:ext>
            </a:extLst>
          </p:cNvPr>
          <p:cNvSpPr/>
          <p:nvPr/>
        </p:nvSpPr>
        <p:spPr>
          <a:xfrm>
            <a:off x="10668000" y="4584032"/>
            <a:ext cx="256674" cy="2732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1D31D6C-1C50-4893-9740-BB12F3CEB42D}"/>
              </a:ext>
            </a:extLst>
          </p:cNvPr>
          <p:cNvSpPr/>
          <p:nvPr/>
        </p:nvSpPr>
        <p:spPr>
          <a:xfrm rot="10800000">
            <a:off x="1147080" y="1942906"/>
            <a:ext cx="256674" cy="2732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33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25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Blockchain Interoperability Technical Architecture Experiment #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Interoperability Technical Architecture Experiment # 1</dc:title>
  <dc:creator>Mohammed Nihal Ansari</dc:creator>
  <cp:lastModifiedBy>Mohammed Nihal Ansari</cp:lastModifiedBy>
  <cp:revision>6</cp:revision>
  <dcterms:created xsi:type="dcterms:W3CDTF">2018-09-07T11:07:35Z</dcterms:created>
  <dcterms:modified xsi:type="dcterms:W3CDTF">2018-10-31T09:56:42Z</dcterms:modified>
</cp:coreProperties>
</file>